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87" r:id="rId3"/>
    <p:sldId id="285" r:id="rId4"/>
    <p:sldId id="290" r:id="rId5"/>
    <p:sldId id="293" r:id="rId6"/>
    <p:sldId id="289" r:id="rId7"/>
    <p:sldId id="288" r:id="rId8"/>
    <p:sldId id="291" r:id="rId9"/>
    <p:sldId id="284" r:id="rId10"/>
  </p:sldIdLst>
  <p:sldSz cx="9144000" cy="6858000" type="screen4x3"/>
  <p:notesSz cx="6797675" cy="99266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109" d="100"/>
          <a:sy n="109" d="100"/>
        </p:scale>
        <p:origin x="144" y="10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89DCC1-BFE4-4B4B-9CE6-E6A6F48FB697}" type="doc">
      <dgm:prSet loTypeId="urn:microsoft.com/office/officeart/2008/layout/SquareAccentList" loCatId="list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BBA0C09-04C3-474C-9184-E7AFD02EFD24}">
      <dgm:prSet custT="1"/>
      <dgm:spPr/>
      <dgm:t>
        <a:bodyPr/>
        <a:lstStyle/>
        <a:p>
          <a:pPr algn="ctr" rtl="0"/>
          <a:r>
            <a:rPr lang="es-ES" sz="1600" dirty="0" smtClean="0"/>
            <a:t>El matrimonio no altera la responsabilidad: art. 1911 </a:t>
          </a:r>
          <a:r>
            <a:rPr lang="es-ES" sz="1600" dirty="0" err="1" smtClean="0"/>
            <a:t>Cc</a:t>
          </a:r>
          <a:r>
            <a:rPr lang="es-ES" sz="1800" dirty="0" err="1" smtClean="0"/>
            <a:t>.</a:t>
          </a:r>
          <a:endParaRPr lang="es-ES" sz="1800" dirty="0"/>
        </a:p>
      </dgm:t>
    </dgm:pt>
    <dgm:pt modelId="{01CDAF21-E87F-48C1-9200-56DBB0F28679}" type="parTrans" cxnId="{01FFE661-FBA9-4BB7-89F8-0F0F44978F22}">
      <dgm:prSet/>
      <dgm:spPr/>
      <dgm:t>
        <a:bodyPr/>
        <a:lstStyle/>
        <a:p>
          <a:endParaRPr lang="es-ES"/>
        </a:p>
      </dgm:t>
    </dgm:pt>
    <dgm:pt modelId="{92955711-AB48-4307-9768-B9BCC00A3C53}" type="sibTrans" cxnId="{01FFE661-FBA9-4BB7-89F8-0F0F44978F22}">
      <dgm:prSet/>
      <dgm:spPr/>
      <dgm:t>
        <a:bodyPr/>
        <a:lstStyle/>
        <a:p>
          <a:endParaRPr lang="es-ES"/>
        </a:p>
      </dgm:t>
    </dgm:pt>
    <dgm:pt modelId="{BA928053-C4CD-409A-9E4A-AE122EE0364A}">
      <dgm:prSet custT="1"/>
      <dgm:spPr/>
      <dgm:t>
        <a:bodyPr/>
        <a:lstStyle/>
        <a:p>
          <a:pPr rtl="0"/>
          <a:r>
            <a:rPr lang="es-ES" sz="1800" dirty="0" smtClean="0"/>
            <a:t>Deuda y responsabilidad</a:t>
          </a:r>
          <a:endParaRPr lang="es-ES" sz="1800" dirty="0"/>
        </a:p>
      </dgm:t>
    </dgm:pt>
    <dgm:pt modelId="{2363B9CC-4AFB-4DD9-850A-FDC5D65BD8E7}" type="parTrans" cxnId="{750D9A70-E5BF-43E7-8E06-0D341872C17A}">
      <dgm:prSet/>
      <dgm:spPr/>
      <dgm:t>
        <a:bodyPr/>
        <a:lstStyle/>
        <a:p>
          <a:endParaRPr lang="es-ES"/>
        </a:p>
      </dgm:t>
    </dgm:pt>
    <dgm:pt modelId="{24A14728-EFF3-4A03-B5F5-86EB2DEAA7EB}" type="sibTrans" cxnId="{750D9A70-E5BF-43E7-8E06-0D341872C17A}">
      <dgm:prSet/>
      <dgm:spPr/>
      <dgm:t>
        <a:bodyPr/>
        <a:lstStyle/>
        <a:p>
          <a:endParaRPr lang="es-ES"/>
        </a:p>
      </dgm:t>
    </dgm:pt>
    <dgm:pt modelId="{6D85A07B-3A75-4E7C-996F-65577DC8CF29}">
      <dgm:prSet custT="1"/>
      <dgm:spPr/>
      <dgm:t>
        <a:bodyPr/>
        <a:lstStyle/>
        <a:p>
          <a:pPr rtl="0"/>
          <a:r>
            <a:rPr lang="es-ES" sz="1800" dirty="0" smtClean="0"/>
            <a:t>Ampliación de la responsabilidad (provisional) frente a terceros: art. 219 CDFA</a:t>
          </a:r>
          <a:endParaRPr lang="es-ES" sz="1800" dirty="0"/>
        </a:p>
      </dgm:t>
    </dgm:pt>
    <dgm:pt modelId="{EF1C31D5-0B41-41B0-A87F-B0DAFFBF444D}" type="parTrans" cxnId="{4A037A6B-53E8-4F89-8CE4-6ACCFE113A30}">
      <dgm:prSet/>
      <dgm:spPr/>
      <dgm:t>
        <a:bodyPr/>
        <a:lstStyle/>
        <a:p>
          <a:endParaRPr lang="es-ES"/>
        </a:p>
      </dgm:t>
    </dgm:pt>
    <dgm:pt modelId="{0EBF4C29-8F62-480E-B326-CE90B80E7EB6}" type="sibTrans" cxnId="{4A037A6B-53E8-4F89-8CE4-6ACCFE113A30}">
      <dgm:prSet/>
      <dgm:spPr/>
      <dgm:t>
        <a:bodyPr/>
        <a:lstStyle/>
        <a:p>
          <a:endParaRPr lang="es-ES"/>
        </a:p>
      </dgm:t>
    </dgm:pt>
    <dgm:pt modelId="{05A98373-2B73-440C-A45B-1C6D98299F3F}">
      <dgm:prSet custT="1"/>
      <dgm:spPr/>
      <dgm:t>
        <a:bodyPr/>
        <a:lstStyle/>
        <a:p>
          <a:pPr algn="ctr" rtl="0"/>
          <a:r>
            <a:rPr lang="es-ES" sz="1800" dirty="0" smtClean="0"/>
            <a:t>Deudas comunes: arts. 218 y 219 CDFA</a:t>
          </a:r>
          <a:endParaRPr lang="es-ES" sz="1800" dirty="0"/>
        </a:p>
      </dgm:t>
    </dgm:pt>
    <dgm:pt modelId="{E3944713-B730-4B6E-9074-173E54D0977D}" type="parTrans" cxnId="{B21D2DB4-E9FB-49E7-BA0A-0EB996D00977}">
      <dgm:prSet/>
      <dgm:spPr/>
      <dgm:t>
        <a:bodyPr/>
        <a:lstStyle/>
        <a:p>
          <a:endParaRPr lang="es-ES"/>
        </a:p>
      </dgm:t>
    </dgm:pt>
    <dgm:pt modelId="{97175784-EFC4-4B49-B87E-0ADEF82E148E}" type="sibTrans" cxnId="{B21D2DB4-E9FB-49E7-BA0A-0EB996D00977}">
      <dgm:prSet/>
      <dgm:spPr/>
      <dgm:t>
        <a:bodyPr/>
        <a:lstStyle/>
        <a:p>
          <a:endParaRPr lang="es-ES"/>
        </a:p>
      </dgm:t>
    </dgm:pt>
    <dgm:pt modelId="{DC85C99B-A59B-495B-9630-0F99E65E2748}">
      <dgm:prSet custT="1"/>
      <dgm:spPr/>
      <dgm:t>
        <a:bodyPr/>
        <a:lstStyle/>
        <a:p>
          <a:pPr rtl="0"/>
          <a:r>
            <a:rPr lang="es-ES" sz="1600" i="1" dirty="0" smtClean="0"/>
            <a:t>Pasivo definitivo</a:t>
          </a:r>
          <a:r>
            <a:rPr lang="es-ES" sz="1600" dirty="0" smtClean="0"/>
            <a:t>: art. 218 CDFA</a:t>
          </a:r>
          <a:endParaRPr lang="es-ES" sz="1600" dirty="0"/>
        </a:p>
      </dgm:t>
    </dgm:pt>
    <dgm:pt modelId="{0CDB345E-4C8C-4875-A69C-06A4113EA9EE}" type="parTrans" cxnId="{49A7A646-1809-4575-B256-F13973367659}">
      <dgm:prSet/>
      <dgm:spPr/>
      <dgm:t>
        <a:bodyPr/>
        <a:lstStyle/>
        <a:p>
          <a:endParaRPr lang="es-ES"/>
        </a:p>
      </dgm:t>
    </dgm:pt>
    <dgm:pt modelId="{BE0C5AC6-A3C0-4D16-921B-FE3545B2D593}" type="sibTrans" cxnId="{49A7A646-1809-4575-B256-F13973367659}">
      <dgm:prSet/>
      <dgm:spPr/>
      <dgm:t>
        <a:bodyPr/>
        <a:lstStyle/>
        <a:p>
          <a:endParaRPr lang="es-ES"/>
        </a:p>
      </dgm:t>
    </dgm:pt>
    <dgm:pt modelId="{1214F93C-9A17-4F9D-BB87-CAAC21F5116A}">
      <dgm:prSet custT="1"/>
      <dgm:spPr/>
      <dgm:t>
        <a:bodyPr/>
        <a:lstStyle/>
        <a:p>
          <a:pPr rtl="0"/>
          <a:r>
            <a:rPr lang="es-ES" sz="1600" b="1" dirty="0" smtClean="0"/>
            <a:t>Son de cargo del patrimonio común</a:t>
          </a:r>
          <a:r>
            <a:rPr lang="es-ES" sz="1600" dirty="0" smtClean="0"/>
            <a:t>.</a:t>
          </a:r>
          <a:endParaRPr lang="es-ES" sz="1600" dirty="0"/>
        </a:p>
      </dgm:t>
    </dgm:pt>
    <dgm:pt modelId="{3775A33F-8F1F-4E53-BDE0-089205FF7B87}" type="parTrans" cxnId="{97DD11A5-5062-4996-B032-7D88B0BEBAC0}">
      <dgm:prSet/>
      <dgm:spPr/>
      <dgm:t>
        <a:bodyPr/>
        <a:lstStyle/>
        <a:p>
          <a:endParaRPr lang="es-ES"/>
        </a:p>
      </dgm:t>
    </dgm:pt>
    <dgm:pt modelId="{8DDCC266-8977-4214-8510-DF783FBD04B6}" type="sibTrans" cxnId="{97DD11A5-5062-4996-B032-7D88B0BEBAC0}">
      <dgm:prSet/>
      <dgm:spPr/>
      <dgm:t>
        <a:bodyPr/>
        <a:lstStyle/>
        <a:p>
          <a:endParaRPr lang="es-ES"/>
        </a:p>
      </dgm:t>
    </dgm:pt>
    <dgm:pt modelId="{D1752B7B-5A88-4F81-A8B1-1D189AF72BEF}">
      <dgm:prSet custT="1"/>
      <dgm:spPr/>
      <dgm:t>
        <a:bodyPr/>
        <a:lstStyle/>
        <a:p>
          <a:pPr rtl="0"/>
          <a:r>
            <a:rPr lang="es-ES" sz="1600" dirty="0" smtClean="0"/>
            <a:t>Si se pagan con bienes privativos: reintegro: arts. 226. 2. b) CDFA</a:t>
          </a:r>
          <a:endParaRPr lang="es-ES" sz="1600" dirty="0"/>
        </a:p>
      </dgm:t>
    </dgm:pt>
    <dgm:pt modelId="{A93346AE-5F2F-46F3-BF1B-EFB7B29698B2}" type="parTrans" cxnId="{2813E723-D260-426E-AAD1-6EA572080EFF}">
      <dgm:prSet/>
      <dgm:spPr/>
      <dgm:t>
        <a:bodyPr/>
        <a:lstStyle/>
        <a:p>
          <a:endParaRPr lang="es-ES"/>
        </a:p>
      </dgm:t>
    </dgm:pt>
    <dgm:pt modelId="{2211C843-D8C9-4214-8FCB-B19A91AE935A}" type="sibTrans" cxnId="{2813E723-D260-426E-AAD1-6EA572080EFF}">
      <dgm:prSet/>
      <dgm:spPr/>
      <dgm:t>
        <a:bodyPr/>
        <a:lstStyle/>
        <a:p>
          <a:endParaRPr lang="es-ES"/>
        </a:p>
      </dgm:t>
    </dgm:pt>
    <dgm:pt modelId="{E5506DEE-AD96-4E57-8059-BA2DA68966EC}">
      <dgm:prSet custT="1"/>
      <dgm:spPr/>
      <dgm:t>
        <a:bodyPr/>
        <a:lstStyle/>
        <a:p>
          <a:pPr rtl="0"/>
          <a:r>
            <a:rPr lang="es-ES" sz="1500" i="1" dirty="0" smtClean="0"/>
            <a:t>Pasivo provisional</a:t>
          </a:r>
          <a:r>
            <a:rPr lang="es-ES" sz="1500" dirty="0" smtClean="0"/>
            <a:t>: Art. 219 CDFA. </a:t>
          </a:r>
          <a:endParaRPr lang="es-ES" sz="1500" dirty="0"/>
        </a:p>
      </dgm:t>
    </dgm:pt>
    <dgm:pt modelId="{B02C974F-656A-425B-AEA9-623E40A7DD0B}" type="parTrans" cxnId="{3297FF44-20DD-430A-9B06-B36493D3E34E}">
      <dgm:prSet/>
      <dgm:spPr/>
      <dgm:t>
        <a:bodyPr/>
        <a:lstStyle/>
        <a:p>
          <a:endParaRPr lang="es-ES"/>
        </a:p>
      </dgm:t>
    </dgm:pt>
    <dgm:pt modelId="{15D59214-4A28-483F-A0EC-C45FB3E54AFC}" type="sibTrans" cxnId="{3297FF44-20DD-430A-9B06-B36493D3E34E}">
      <dgm:prSet/>
      <dgm:spPr/>
      <dgm:t>
        <a:bodyPr/>
        <a:lstStyle/>
        <a:p>
          <a:endParaRPr lang="es-ES"/>
        </a:p>
      </dgm:t>
    </dgm:pt>
    <dgm:pt modelId="{E4DC6833-A742-47E9-A332-A47EC820184F}">
      <dgm:prSet custT="1"/>
      <dgm:spPr/>
      <dgm:t>
        <a:bodyPr/>
        <a:lstStyle/>
        <a:p>
          <a:pPr rtl="0"/>
          <a:r>
            <a:rPr lang="es-ES" sz="1500" b="1" dirty="0" smtClean="0"/>
            <a:t>3º de buena fe: responden, siempre, los bienes comunes</a:t>
          </a:r>
          <a:r>
            <a:rPr lang="es-ES" sz="1500" dirty="0" smtClean="0"/>
            <a:t>.</a:t>
          </a:r>
          <a:endParaRPr lang="es-ES" sz="1500" dirty="0"/>
        </a:p>
      </dgm:t>
    </dgm:pt>
    <dgm:pt modelId="{5D9296B6-372B-4F82-B620-7062D22E8254}" type="parTrans" cxnId="{16E6A977-E590-4F28-9724-9BD2BE8CD4F2}">
      <dgm:prSet/>
      <dgm:spPr/>
      <dgm:t>
        <a:bodyPr/>
        <a:lstStyle/>
        <a:p>
          <a:endParaRPr lang="es-ES"/>
        </a:p>
      </dgm:t>
    </dgm:pt>
    <dgm:pt modelId="{BD9A8FB7-8795-4069-B17F-81F2F54D13FE}" type="sibTrans" cxnId="{16E6A977-E590-4F28-9724-9BD2BE8CD4F2}">
      <dgm:prSet/>
      <dgm:spPr/>
      <dgm:t>
        <a:bodyPr/>
        <a:lstStyle/>
        <a:p>
          <a:endParaRPr lang="es-ES"/>
        </a:p>
      </dgm:t>
    </dgm:pt>
    <dgm:pt modelId="{813A053C-50C8-49F9-B650-2B1643A18E82}">
      <dgm:prSet custT="1"/>
      <dgm:spPr/>
      <dgm:t>
        <a:bodyPr/>
        <a:lstStyle/>
        <a:p>
          <a:pPr rtl="0"/>
          <a:r>
            <a:rPr lang="es-ES" sz="1500" b="1" dirty="0" smtClean="0"/>
            <a:t>Entre cónyuges</a:t>
          </a:r>
          <a:r>
            <a:rPr lang="es-ES" sz="1500" dirty="0" smtClean="0"/>
            <a:t>: </a:t>
          </a:r>
          <a:endParaRPr lang="es-ES" sz="1500" dirty="0"/>
        </a:p>
      </dgm:t>
    </dgm:pt>
    <dgm:pt modelId="{D656616C-B8D7-4328-9F4F-AAC6549FBA37}" type="parTrans" cxnId="{7A9346D6-89A5-4269-A5C5-798439C94B3A}">
      <dgm:prSet/>
      <dgm:spPr/>
      <dgm:t>
        <a:bodyPr/>
        <a:lstStyle/>
        <a:p>
          <a:endParaRPr lang="es-ES"/>
        </a:p>
      </dgm:t>
    </dgm:pt>
    <dgm:pt modelId="{7FBFE0AC-821F-47B4-982B-0E43F694DACC}" type="sibTrans" cxnId="{7A9346D6-89A5-4269-A5C5-798439C94B3A}">
      <dgm:prSet/>
      <dgm:spPr/>
      <dgm:t>
        <a:bodyPr/>
        <a:lstStyle/>
        <a:p>
          <a:endParaRPr lang="es-ES"/>
        </a:p>
      </dgm:t>
    </dgm:pt>
    <dgm:pt modelId="{994742F1-2CC8-4221-B03A-ECD6889D7213}">
      <dgm:prSet custT="1"/>
      <dgm:spPr/>
      <dgm:t>
        <a:bodyPr/>
        <a:lstStyle/>
        <a:p>
          <a:pPr rtl="0"/>
          <a:r>
            <a:rPr lang="es-ES" sz="1500" dirty="0" smtClean="0"/>
            <a:t>Responden bienes comunes, si la deuda es del 218 CDFA</a:t>
          </a:r>
          <a:endParaRPr lang="es-ES" sz="1500" dirty="0"/>
        </a:p>
      </dgm:t>
    </dgm:pt>
    <dgm:pt modelId="{D741ECC8-8A33-4344-A9B7-33F0584AA473}" type="parTrans" cxnId="{EF8D01E2-BD0C-40F2-8ED2-3AC4DC203F2E}">
      <dgm:prSet/>
      <dgm:spPr/>
      <dgm:t>
        <a:bodyPr/>
        <a:lstStyle/>
        <a:p>
          <a:endParaRPr lang="es-ES"/>
        </a:p>
      </dgm:t>
    </dgm:pt>
    <dgm:pt modelId="{18F88697-03A1-4E31-A37F-6EC1C0D87E2F}" type="sibTrans" cxnId="{EF8D01E2-BD0C-40F2-8ED2-3AC4DC203F2E}">
      <dgm:prSet/>
      <dgm:spPr/>
      <dgm:t>
        <a:bodyPr/>
        <a:lstStyle/>
        <a:p>
          <a:endParaRPr lang="es-ES"/>
        </a:p>
      </dgm:t>
    </dgm:pt>
    <dgm:pt modelId="{B1408F62-6AE9-4FE1-9048-B9D1E372D434}">
      <dgm:prSet custT="1"/>
      <dgm:spPr/>
      <dgm:t>
        <a:bodyPr/>
        <a:lstStyle/>
        <a:p>
          <a:pPr rtl="0"/>
          <a:r>
            <a:rPr lang="es-ES" sz="1500" dirty="0" smtClean="0"/>
            <a:t>Si no lo es, será privativa, y dará lugar a reembolso: art. 226.3 a) CDFA.</a:t>
          </a:r>
          <a:endParaRPr lang="es-ES" sz="1500" dirty="0"/>
        </a:p>
      </dgm:t>
    </dgm:pt>
    <dgm:pt modelId="{A3421C3B-B054-4F03-B1C7-C4D6297063D2}" type="parTrans" cxnId="{5E465B3F-E57F-4634-AE6F-2351CAAA898F}">
      <dgm:prSet/>
      <dgm:spPr/>
      <dgm:t>
        <a:bodyPr/>
        <a:lstStyle/>
        <a:p>
          <a:endParaRPr lang="es-ES"/>
        </a:p>
      </dgm:t>
    </dgm:pt>
    <dgm:pt modelId="{6883EC91-DC74-493C-B419-190DDDEF0397}" type="sibTrans" cxnId="{5E465B3F-E57F-4634-AE6F-2351CAAA898F}">
      <dgm:prSet/>
      <dgm:spPr/>
      <dgm:t>
        <a:bodyPr/>
        <a:lstStyle/>
        <a:p>
          <a:endParaRPr lang="es-ES"/>
        </a:p>
      </dgm:t>
    </dgm:pt>
    <dgm:pt modelId="{5CD9F64A-F73F-4BFA-B978-572E8300052A}">
      <dgm:prSet custT="1"/>
      <dgm:spPr/>
      <dgm:t>
        <a:bodyPr/>
        <a:lstStyle/>
        <a:p>
          <a:pPr rtl="0"/>
          <a:r>
            <a:rPr lang="es-ES" sz="1500" i="1" dirty="0" smtClean="0"/>
            <a:t>¿Responde el patrimonio privativo por deudas comunes?</a:t>
          </a:r>
          <a:endParaRPr lang="es-ES" sz="1500" i="1" dirty="0"/>
        </a:p>
      </dgm:t>
    </dgm:pt>
    <dgm:pt modelId="{B0778FD4-E97B-42E2-B0BC-1F5FE339E281}" type="parTrans" cxnId="{F9975BF6-E11C-4A3E-9D66-0AF71BE4B277}">
      <dgm:prSet/>
      <dgm:spPr/>
      <dgm:t>
        <a:bodyPr/>
        <a:lstStyle/>
        <a:p>
          <a:endParaRPr lang="es-ES"/>
        </a:p>
      </dgm:t>
    </dgm:pt>
    <dgm:pt modelId="{2E1769D0-3542-4996-AC6E-0B52661A7182}" type="sibTrans" cxnId="{F9975BF6-E11C-4A3E-9D66-0AF71BE4B277}">
      <dgm:prSet/>
      <dgm:spPr/>
      <dgm:t>
        <a:bodyPr/>
        <a:lstStyle/>
        <a:p>
          <a:endParaRPr lang="es-ES"/>
        </a:p>
      </dgm:t>
    </dgm:pt>
    <dgm:pt modelId="{CD084661-4C16-4F2D-A455-0A7993F31882}">
      <dgm:prSet custT="1"/>
      <dgm:spPr/>
      <dgm:t>
        <a:bodyPr/>
        <a:lstStyle/>
        <a:p>
          <a:pPr rtl="0"/>
          <a:r>
            <a:rPr lang="es-ES" sz="1500" dirty="0" smtClean="0"/>
            <a:t>Externa: art. 220 CDFA [contratante, siempre; no contratante, por 218.1.a) y 189 CDFA</a:t>
          </a:r>
          <a:endParaRPr lang="es-ES" sz="1500" dirty="0"/>
        </a:p>
      </dgm:t>
    </dgm:pt>
    <dgm:pt modelId="{2410B1BF-B7DC-4B20-B241-BA8A351587AD}" type="parTrans" cxnId="{DD508884-047A-4F8C-9291-8B53CE8138EB}">
      <dgm:prSet/>
      <dgm:spPr/>
      <dgm:t>
        <a:bodyPr/>
        <a:lstStyle/>
        <a:p>
          <a:endParaRPr lang="es-ES"/>
        </a:p>
      </dgm:t>
    </dgm:pt>
    <dgm:pt modelId="{89AED5E2-5654-4905-9B61-5DB21504EF3C}" type="sibTrans" cxnId="{DD508884-047A-4F8C-9291-8B53CE8138EB}">
      <dgm:prSet/>
      <dgm:spPr/>
      <dgm:t>
        <a:bodyPr/>
        <a:lstStyle/>
        <a:p>
          <a:endParaRPr lang="es-ES"/>
        </a:p>
      </dgm:t>
    </dgm:pt>
    <dgm:pt modelId="{77E8B60A-5CAD-4392-8088-BE9BB1719BB2}">
      <dgm:prSet custT="1"/>
      <dgm:spPr/>
      <dgm:t>
        <a:bodyPr/>
        <a:lstStyle/>
        <a:p>
          <a:pPr rtl="0"/>
          <a:r>
            <a:rPr lang="es-ES" sz="1500" dirty="0" smtClean="0"/>
            <a:t>Interna: art. 221, subsidiaria.</a:t>
          </a:r>
          <a:endParaRPr lang="es-ES" sz="1500" dirty="0"/>
        </a:p>
      </dgm:t>
    </dgm:pt>
    <dgm:pt modelId="{05419A27-9122-4670-9708-093BBA877151}" type="parTrans" cxnId="{3BF31D23-4EE9-4C58-B662-387FAA235B09}">
      <dgm:prSet/>
      <dgm:spPr/>
      <dgm:t>
        <a:bodyPr/>
        <a:lstStyle/>
        <a:p>
          <a:endParaRPr lang="es-ES"/>
        </a:p>
      </dgm:t>
    </dgm:pt>
    <dgm:pt modelId="{05A6164B-7F47-4FD7-8FD8-0A0F7BFDAA55}" type="sibTrans" cxnId="{3BF31D23-4EE9-4C58-B662-387FAA235B09}">
      <dgm:prSet/>
      <dgm:spPr/>
      <dgm:t>
        <a:bodyPr/>
        <a:lstStyle/>
        <a:p>
          <a:endParaRPr lang="es-ES"/>
        </a:p>
      </dgm:t>
    </dgm:pt>
    <dgm:pt modelId="{8580E001-FC0D-47C5-87AA-7DBFF16741C6}">
      <dgm:prSet custT="1"/>
      <dgm:spPr/>
      <dgm:t>
        <a:bodyPr/>
        <a:lstStyle/>
        <a:p>
          <a:pPr algn="ctr" rtl="0"/>
          <a:r>
            <a:rPr lang="es-ES" sz="1800" dirty="0" smtClean="0"/>
            <a:t>Deudas privativas: art. 223 CDFA</a:t>
          </a:r>
          <a:endParaRPr lang="es-ES" sz="1800" dirty="0"/>
        </a:p>
      </dgm:t>
    </dgm:pt>
    <dgm:pt modelId="{F77A36AE-A5AD-44D6-9D59-D18A8AC1A328}" type="parTrans" cxnId="{DC3E76A9-7360-412E-B08A-3DB58772289D}">
      <dgm:prSet/>
      <dgm:spPr/>
      <dgm:t>
        <a:bodyPr/>
        <a:lstStyle/>
        <a:p>
          <a:endParaRPr lang="es-ES"/>
        </a:p>
      </dgm:t>
    </dgm:pt>
    <dgm:pt modelId="{78DD2819-B157-4A0D-A629-D3A9822C58DF}" type="sibTrans" cxnId="{DC3E76A9-7360-412E-B08A-3DB58772289D}">
      <dgm:prSet/>
      <dgm:spPr/>
      <dgm:t>
        <a:bodyPr/>
        <a:lstStyle/>
        <a:p>
          <a:endParaRPr lang="es-ES"/>
        </a:p>
      </dgm:t>
    </dgm:pt>
    <dgm:pt modelId="{D6999287-83E4-428C-B470-1C28D70CA7B3}">
      <dgm:prSet custT="1"/>
      <dgm:spPr/>
      <dgm:t>
        <a:bodyPr/>
        <a:lstStyle/>
        <a:p>
          <a:pPr rtl="0"/>
          <a:r>
            <a:rPr lang="es-ES" sz="1800" b="1" dirty="0" smtClean="0"/>
            <a:t>Bienes privativos</a:t>
          </a:r>
          <a:endParaRPr lang="es-ES" sz="1800" dirty="0"/>
        </a:p>
      </dgm:t>
    </dgm:pt>
    <dgm:pt modelId="{60B92555-AA69-4DA9-8477-14DE7B9DAAE9}" type="parTrans" cxnId="{47D7EE77-7965-4421-92BD-F2A953D3C4DB}">
      <dgm:prSet/>
      <dgm:spPr/>
      <dgm:t>
        <a:bodyPr/>
        <a:lstStyle/>
        <a:p>
          <a:endParaRPr lang="es-ES"/>
        </a:p>
      </dgm:t>
    </dgm:pt>
    <dgm:pt modelId="{88D2B3A9-1697-4309-9074-C12059A8D9C9}" type="sibTrans" cxnId="{47D7EE77-7965-4421-92BD-F2A953D3C4DB}">
      <dgm:prSet/>
      <dgm:spPr/>
      <dgm:t>
        <a:bodyPr/>
        <a:lstStyle/>
        <a:p>
          <a:endParaRPr lang="es-ES"/>
        </a:p>
      </dgm:t>
    </dgm:pt>
    <dgm:pt modelId="{9E4AB0DF-63AF-48BF-925F-6B3E0E70F15A}">
      <dgm:prSet custT="1"/>
      <dgm:spPr/>
      <dgm:t>
        <a:bodyPr/>
        <a:lstStyle/>
        <a:p>
          <a:pPr rtl="0"/>
          <a:r>
            <a:rPr lang="es-ES" sz="1800" dirty="0" smtClean="0"/>
            <a:t>Subsidiariamente bienes comunes: art. 224 CDFA</a:t>
          </a:r>
          <a:endParaRPr lang="es-ES" sz="1800" dirty="0"/>
        </a:p>
      </dgm:t>
    </dgm:pt>
    <dgm:pt modelId="{A524D04F-DEB6-41EC-BC63-64B1E3EA2297}" type="parTrans" cxnId="{0CD351B5-4A6F-4EE5-8B2B-472C32156AD8}">
      <dgm:prSet/>
      <dgm:spPr/>
      <dgm:t>
        <a:bodyPr/>
        <a:lstStyle/>
        <a:p>
          <a:endParaRPr lang="es-ES"/>
        </a:p>
      </dgm:t>
    </dgm:pt>
    <dgm:pt modelId="{AA90647D-2544-4C44-9425-BA8765A7FBD1}" type="sibTrans" cxnId="{0CD351B5-4A6F-4EE5-8B2B-472C32156AD8}">
      <dgm:prSet/>
      <dgm:spPr/>
      <dgm:t>
        <a:bodyPr/>
        <a:lstStyle/>
        <a:p>
          <a:endParaRPr lang="es-ES"/>
        </a:p>
      </dgm:t>
    </dgm:pt>
    <dgm:pt modelId="{247F9E35-D88B-48EF-AA12-06C7369DADDD}">
      <dgm:prSet custT="1"/>
      <dgm:spPr/>
      <dgm:t>
        <a:bodyPr/>
        <a:lstStyle/>
        <a:p>
          <a:pPr rtl="0"/>
          <a:r>
            <a:rPr lang="es-ES" sz="1800" dirty="0" smtClean="0"/>
            <a:t>Tipos de deudas</a:t>
          </a:r>
          <a:endParaRPr lang="es-ES" sz="1800" dirty="0"/>
        </a:p>
      </dgm:t>
    </dgm:pt>
    <dgm:pt modelId="{2F74181C-CACB-46C3-B934-2FD788FF8945}" type="parTrans" cxnId="{67E26923-F00E-4920-A687-AA81E12027DE}">
      <dgm:prSet/>
      <dgm:spPr/>
      <dgm:t>
        <a:bodyPr/>
        <a:lstStyle/>
        <a:p>
          <a:endParaRPr lang="es-ES"/>
        </a:p>
      </dgm:t>
    </dgm:pt>
    <dgm:pt modelId="{C675968E-3677-409A-9E7E-3855D31958F2}" type="sibTrans" cxnId="{67E26923-F00E-4920-A687-AA81E12027DE}">
      <dgm:prSet/>
      <dgm:spPr/>
      <dgm:t>
        <a:bodyPr/>
        <a:lstStyle/>
        <a:p>
          <a:endParaRPr lang="es-ES"/>
        </a:p>
      </dgm:t>
    </dgm:pt>
    <dgm:pt modelId="{DEEE1FE3-3342-47A9-B6CF-E0F870EBB37F}">
      <dgm:prSet/>
      <dgm:spPr/>
      <dgm:t>
        <a:bodyPr/>
        <a:lstStyle/>
        <a:p>
          <a:pPr rtl="0"/>
          <a:r>
            <a:rPr lang="es-ES" sz="1800" dirty="0" smtClean="0"/>
            <a:t>Comunes</a:t>
          </a:r>
          <a:endParaRPr lang="es-ES" sz="1800" dirty="0"/>
        </a:p>
      </dgm:t>
    </dgm:pt>
    <dgm:pt modelId="{95EBFE48-B26A-4A55-8E11-31336C2F4052}" type="parTrans" cxnId="{98085886-AAF4-46DE-B0EE-94795357B940}">
      <dgm:prSet/>
      <dgm:spPr/>
      <dgm:t>
        <a:bodyPr/>
        <a:lstStyle/>
        <a:p>
          <a:endParaRPr lang="es-ES"/>
        </a:p>
      </dgm:t>
    </dgm:pt>
    <dgm:pt modelId="{0EB087AC-4125-402D-AAE5-365306B9AE93}" type="sibTrans" cxnId="{98085886-AAF4-46DE-B0EE-94795357B940}">
      <dgm:prSet/>
      <dgm:spPr/>
      <dgm:t>
        <a:bodyPr/>
        <a:lstStyle/>
        <a:p>
          <a:endParaRPr lang="es-ES"/>
        </a:p>
      </dgm:t>
    </dgm:pt>
    <dgm:pt modelId="{1BB0A679-FD55-43A1-B56F-FB79C8364A9B}">
      <dgm:prSet/>
      <dgm:spPr/>
      <dgm:t>
        <a:bodyPr/>
        <a:lstStyle/>
        <a:p>
          <a:pPr rtl="0"/>
          <a:r>
            <a:rPr lang="es-ES" sz="1800" dirty="0" smtClean="0"/>
            <a:t>Privativas </a:t>
          </a:r>
          <a:endParaRPr lang="es-ES" sz="1800" dirty="0"/>
        </a:p>
      </dgm:t>
    </dgm:pt>
    <dgm:pt modelId="{00C05972-0C40-4DC1-8018-E6075EEBCE1E}" type="parTrans" cxnId="{F23A6C7C-5B36-4D8B-B076-AF48B28E7435}">
      <dgm:prSet/>
      <dgm:spPr/>
      <dgm:t>
        <a:bodyPr/>
        <a:lstStyle/>
        <a:p>
          <a:endParaRPr lang="es-ES"/>
        </a:p>
      </dgm:t>
    </dgm:pt>
    <dgm:pt modelId="{B28434A3-1BEF-45FE-898D-530275AFED2D}" type="sibTrans" cxnId="{F23A6C7C-5B36-4D8B-B076-AF48B28E7435}">
      <dgm:prSet/>
      <dgm:spPr/>
      <dgm:t>
        <a:bodyPr/>
        <a:lstStyle/>
        <a:p>
          <a:endParaRPr lang="es-ES"/>
        </a:p>
      </dgm:t>
    </dgm:pt>
    <dgm:pt modelId="{67C86647-6FF7-4EF6-94E1-88BEDF3154E3}">
      <dgm:prSet custT="1"/>
      <dgm:spPr/>
      <dgm:t>
        <a:bodyPr/>
        <a:lstStyle/>
        <a:p>
          <a:pPr rtl="0"/>
          <a:r>
            <a:rPr lang="es-ES" sz="1400" dirty="0" smtClean="0"/>
            <a:t>Limitadamente, recordar que la participación consorcial es indisponible e inembargable.</a:t>
          </a:r>
          <a:endParaRPr lang="es-ES" sz="1400" dirty="0"/>
        </a:p>
      </dgm:t>
    </dgm:pt>
    <dgm:pt modelId="{231D94D2-ACB6-40DC-8B25-2767A2125953}" type="parTrans" cxnId="{8C492155-ACFD-4AF9-961D-EC6C08F32607}">
      <dgm:prSet/>
      <dgm:spPr/>
      <dgm:t>
        <a:bodyPr/>
        <a:lstStyle/>
        <a:p>
          <a:endParaRPr lang="es-ES"/>
        </a:p>
      </dgm:t>
    </dgm:pt>
    <dgm:pt modelId="{D47AD03F-D5FE-4E92-BC7A-3877ECA8E3AA}" type="sibTrans" cxnId="{8C492155-ACFD-4AF9-961D-EC6C08F32607}">
      <dgm:prSet/>
      <dgm:spPr/>
      <dgm:t>
        <a:bodyPr/>
        <a:lstStyle/>
        <a:p>
          <a:endParaRPr lang="es-ES"/>
        </a:p>
      </dgm:t>
    </dgm:pt>
    <dgm:pt modelId="{E47E07F6-6921-4693-8A1E-5D09EBAAAF90}" type="pres">
      <dgm:prSet presAssocID="{8E89DCC1-BFE4-4B4B-9CE6-E6A6F48FB69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BC7C070F-84F1-4501-A924-986026CB211D}" type="pres">
      <dgm:prSet presAssocID="{BBBA0C09-04C3-474C-9184-E7AFD02EFD24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88342D76-4308-4B49-A4EC-2B15052B7B7D}" type="pres">
      <dgm:prSet presAssocID="{BBBA0C09-04C3-474C-9184-E7AFD02EFD24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6C72E0B3-F038-494E-B9B4-2A71AFB2B7B6}" type="pres">
      <dgm:prSet presAssocID="{BBBA0C09-04C3-474C-9184-E7AFD02EFD24}" presName="ParentAccent" presStyleLbl="alignNode1" presStyleIdx="0" presStyleCnt="3" custLinFactNeighborY="44802"/>
      <dgm:spPr/>
      <dgm:t>
        <a:bodyPr/>
        <a:lstStyle/>
        <a:p>
          <a:endParaRPr lang="es-ES"/>
        </a:p>
      </dgm:t>
    </dgm:pt>
    <dgm:pt modelId="{94B4FA55-C1CE-43B9-97B7-610E5E55B850}" type="pres">
      <dgm:prSet presAssocID="{BBBA0C09-04C3-474C-9184-E7AFD02EFD24}" presName="ParentSmallAccent" presStyleLbl="fgAcc1" presStyleIdx="0" presStyleCnt="3" custLinFactNeighborX="-554" custLinFactNeighborY="79993"/>
      <dgm:spPr/>
      <dgm:t>
        <a:bodyPr/>
        <a:lstStyle/>
        <a:p>
          <a:endParaRPr lang="es-ES"/>
        </a:p>
      </dgm:t>
    </dgm:pt>
    <dgm:pt modelId="{9BA8E7D1-A2EA-49C2-AE5A-8FB6FEEC9A19}" type="pres">
      <dgm:prSet presAssocID="{BBBA0C09-04C3-474C-9184-E7AFD02EFD24}" presName="Parent" presStyleLbl="revTx" presStyleIdx="0" presStyleCnt="11" custScaleY="94268" custLinFactNeighborY="4008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AF08BD-E639-4921-A6F0-FAD45B5E2514}" type="pres">
      <dgm:prSet presAssocID="{BBBA0C09-04C3-474C-9184-E7AFD02EFD24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251A7DF-7F8E-4CB9-80EB-CF83A2E28427}" type="pres">
      <dgm:prSet presAssocID="{BA928053-C4CD-409A-9E4A-AE122EE0364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C895AA1F-9DC8-4984-99A5-CEF734BD73CA}" type="pres">
      <dgm:prSet presAssocID="{BA928053-C4CD-409A-9E4A-AE122EE0364A}" presName="ChildAccent" presStyleLbl="solidFgAcc1" presStyleIdx="0" presStyleCnt="8" custLinFactNeighborY="5179"/>
      <dgm:spPr/>
      <dgm:t>
        <a:bodyPr/>
        <a:lstStyle/>
        <a:p>
          <a:endParaRPr lang="es-ES"/>
        </a:p>
      </dgm:t>
    </dgm:pt>
    <dgm:pt modelId="{368192EC-E4AB-439B-A89D-FD223ADB9425}" type="pres">
      <dgm:prSet presAssocID="{BA928053-C4CD-409A-9E4A-AE122EE0364A}" presName="Child" presStyleLbl="revTx" presStyleIdx="1" presStyleCnt="11" custLinFactNeighborY="76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9B5786-4C5F-40F2-8C7F-4F9F3A4D40DB}" type="pres">
      <dgm:prSet presAssocID="{6D85A07B-3A75-4E7C-996F-65577DC8CF2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5EB1685E-3037-4613-88A0-6DB2252A9F21}" type="pres">
      <dgm:prSet presAssocID="{6D85A07B-3A75-4E7C-996F-65577DC8CF29}" presName="ChildAccent" presStyleLbl="solidFgAcc1" presStyleIdx="1" presStyleCnt="8" custLinFactY="400000" custLinFactNeighborY="469822"/>
      <dgm:spPr/>
      <dgm:t>
        <a:bodyPr/>
        <a:lstStyle/>
        <a:p>
          <a:endParaRPr lang="es-ES"/>
        </a:p>
      </dgm:t>
    </dgm:pt>
    <dgm:pt modelId="{D46DC96E-B0ED-4C2C-94AE-574B952525EF}" type="pres">
      <dgm:prSet presAssocID="{6D85A07B-3A75-4E7C-996F-65577DC8CF29}" presName="Child" presStyleLbl="revTx" presStyleIdx="2" presStyleCnt="11" custLinFactY="5017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203094-3EF9-476D-869B-AC468F453E51}" type="pres">
      <dgm:prSet presAssocID="{247F9E35-D88B-48EF-AA12-06C7369DADDD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E7F5977-A179-40CC-9484-C2EDFCAC6425}" type="pres">
      <dgm:prSet presAssocID="{247F9E35-D88B-48EF-AA12-06C7369DADDD}" presName="ChildAccent" presStyleLbl="solidFgAcc1" presStyleIdx="2" presStyleCnt="8" custLinFactNeighborY="-28577"/>
      <dgm:spPr/>
      <dgm:t>
        <a:bodyPr/>
        <a:lstStyle/>
        <a:p>
          <a:endParaRPr lang="es-ES"/>
        </a:p>
      </dgm:t>
    </dgm:pt>
    <dgm:pt modelId="{C4800EF0-8C11-48BD-BEE6-37B358CB67B7}" type="pres">
      <dgm:prSet presAssocID="{247F9E35-D88B-48EF-AA12-06C7369DADDD}" presName="Child" presStyleLbl="revTx" presStyleIdx="3" presStyleCnt="11" custLinFactY="135591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660E57-BFE2-4D2A-BD93-9DCB58F3FFD2}" type="pres">
      <dgm:prSet presAssocID="{05A98373-2B73-440C-A45B-1C6D98299F3F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03ADA0AC-39D6-4021-A729-BDFA719D1E02}" type="pres">
      <dgm:prSet presAssocID="{05A98373-2B73-440C-A45B-1C6D98299F3F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8B3B479C-C800-4B9B-B906-3F9A711140F1}" type="pres">
      <dgm:prSet presAssocID="{05A98373-2B73-440C-A45B-1C6D98299F3F}" presName="ParentAccent" presStyleLbl="alignNode1" presStyleIdx="1" presStyleCnt="3"/>
      <dgm:spPr/>
      <dgm:t>
        <a:bodyPr/>
        <a:lstStyle/>
        <a:p>
          <a:endParaRPr lang="es-ES"/>
        </a:p>
      </dgm:t>
    </dgm:pt>
    <dgm:pt modelId="{8822F892-51E1-429A-B9FC-C5380BEFB3D1}" type="pres">
      <dgm:prSet presAssocID="{05A98373-2B73-440C-A45B-1C6D98299F3F}" presName="ParentSmallAccent" presStyleLbl="fgAcc1" presStyleIdx="1" presStyleCnt="3"/>
      <dgm:spPr/>
      <dgm:t>
        <a:bodyPr/>
        <a:lstStyle/>
        <a:p>
          <a:endParaRPr lang="es-ES"/>
        </a:p>
      </dgm:t>
    </dgm:pt>
    <dgm:pt modelId="{92D6B27C-7AFB-4F53-9D6B-5CCF2803C476}" type="pres">
      <dgm:prSet presAssocID="{05A98373-2B73-440C-A45B-1C6D98299F3F}" presName="Parent" presStyleLbl="revTx" presStyleIdx="4" presStyleCnt="11" custLinFactNeighborY="716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191AB5-8A9E-4434-934A-8E198C77271B}" type="pres">
      <dgm:prSet presAssocID="{05A98373-2B73-440C-A45B-1C6D98299F3F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5DEE517-92B1-4650-A3C9-467F2CBDB5DB}" type="pres">
      <dgm:prSet presAssocID="{DC85C99B-A59B-495B-9630-0F99E65E274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7825804B-3ECA-4DE5-8208-BA33EB631B93}" type="pres">
      <dgm:prSet presAssocID="{DC85C99B-A59B-495B-9630-0F99E65E2748}" presName="ChildAccent" presStyleLbl="solidFgAcc1" presStyleIdx="3" presStyleCnt="8" custLinFactNeighborY="17847"/>
      <dgm:spPr/>
      <dgm:t>
        <a:bodyPr/>
        <a:lstStyle/>
        <a:p>
          <a:endParaRPr lang="es-ES"/>
        </a:p>
      </dgm:t>
    </dgm:pt>
    <dgm:pt modelId="{098808F3-8ABF-4E0F-A6CA-4FEE2E3A3DCA}" type="pres">
      <dgm:prSet presAssocID="{DC85C99B-A59B-495B-9630-0F99E65E2748}" presName="Child" presStyleLbl="revTx" presStyleIdx="5" presStyleCnt="11" custLinFactY="36104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0C9A50-BE7B-463F-A3AF-25358F6FF22A}" type="pres">
      <dgm:prSet presAssocID="{E5506DEE-AD96-4E57-8059-BA2DA68966EC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61907628-D109-481E-BBFC-736CB6856135}" type="pres">
      <dgm:prSet presAssocID="{E5506DEE-AD96-4E57-8059-BA2DA68966EC}" presName="ChildAccent" presStyleLbl="solidFgAcc1" presStyleIdx="4" presStyleCnt="8" custLinFactY="300000" custLinFactNeighborY="316395"/>
      <dgm:spPr/>
      <dgm:t>
        <a:bodyPr/>
        <a:lstStyle/>
        <a:p>
          <a:endParaRPr lang="es-ES"/>
        </a:p>
      </dgm:t>
    </dgm:pt>
    <dgm:pt modelId="{D173381B-FC17-4904-9EC8-18913F5C2A37}" type="pres">
      <dgm:prSet presAssocID="{E5506DEE-AD96-4E57-8059-BA2DA68966EC}" presName="Child" presStyleLbl="revTx" presStyleIdx="6" presStyleCnt="11" custLinFactY="200000" custLinFactNeighborY="2355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ACC4B8-562F-416D-A821-2E7893EAEEA0}" type="pres">
      <dgm:prSet presAssocID="{5CD9F64A-F73F-4BFA-B978-572E8300052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2DA6ACB3-DBB0-4359-954A-DAE197FE8DE6}" type="pres">
      <dgm:prSet presAssocID="{5CD9F64A-F73F-4BFA-B978-572E8300052A}" presName="ChildAccent" presStyleLbl="solidFgAcc1" presStyleIdx="5" presStyleCnt="8" custLinFactY="700000" custLinFactNeighborY="701815"/>
      <dgm:spPr/>
      <dgm:t>
        <a:bodyPr/>
        <a:lstStyle/>
        <a:p>
          <a:endParaRPr lang="es-ES"/>
        </a:p>
      </dgm:t>
    </dgm:pt>
    <dgm:pt modelId="{348890ED-F1F2-4021-BB55-F572E808911C}" type="pres">
      <dgm:prSet presAssocID="{5CD9F64A-F73F-4BFA-B978-572E8300052A}" presName="Child" presStyleLbl="revTx" presStyleIdx="7" presStyleCnt="11" custLinFactY="320910" custLinFactNeighborY="4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150B4B-5799-4651-A892-9D85C4804242}" type="pres">
      <dgm:prSet presAssocID="{8580E001-FC0D-47C5-87AA-7DBFF16741C6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1F8A0D1F-A0BA-47D6-8B44-B3B3D771A193}" type="pres">
      <dgm:prSet presAssocID="{8580E001-FC0D-47C5-87AA-7DBFF16741C6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F0432F20-DCF5-4B6E-9F58-926CE831A9DA}" type="pres">
      <dgm:prSet presAssocID="{8580E001-FC0D-47C5-87AA-7DBFF16741C6}" presName="ParentAccent" presStyleLbl="alignNode1" presStyleIdx="2" presStyleCnt="3" custLinFactNeighborY="24629"/>
      <dgm:spPr/>
      <dgm:t>
        <a:bodyPr/>
        <a:lstStyle/>
        <a:p>
          <a:endParaRPr lang="es-ES"/>
        </a:p>
      </dgm:t>
    </dgm:pt>
    <dgm:pt modelId="{CE3B7FA0-6E4D-4A7D-A277-3D866BFC3BB7}" type="pres">
      <dgm:prSet presAssocID="{8580E001-FC0D-47C5-87AA-7DBFF16741C6}" presName="ParentSmallAccent" presStyleLbl="fgAcc1" presStyleIdx="2" presStyleCnt="3" custLinFactNeighborY="39442"/>
      <dgm:spPr/>
      <dgm:t>
        <a:bodyPr/>
        <a:lstStyle/>
        <a:p>
          <a:endParaRPr lang="es-ES"/>
        </a:p>
      </dgm:t>
    </dgm:pt>
    <dgm:pt modelId="{B7A11409-F4BA-465D-8982-8D357A45812D}" type="pres">
      <dgm:prSet presAssocID="{8580E001-FC0D-47C5-87AA-7DBFF16741C6}" presName="Parent" presStyleLbl="revTx" presStyleIdx="8" presStyleCnt="11" custScaleY="7620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9B9CE3-2256-4481-B0D6-645CC05AA835}" type="pres">
      <dgm:prSet presAssocID="{8580E001-FC0D-47C5-87AA-7DBFF16741C6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70A960C2-D9DA-4D82-9D1F-E3F7B95E5759}" type="pres">
      <dgm:prSet presAssocID="{D6999287-83E4-428C-B470-1C28D70CA7B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752841B7-6701-4022-B3A3-4BFBBFD9DCF7}" type="pres">
      <dgm:prSet presAssocID="{D6999287-83E4-428C-B470-1C28D70CA7B3}" presName="ChildAccent" presStyleLbl="solidFgAcc1" presStyleIdx="6" presStyleCnt="8"/>
      <dgm:spPr/>
      <dgm:t>
        <a:bodyPr/>
        <a:lstStyle/>
        <a:p>
          <a:endParaRPr lang="es-ES"/>
        </a:p>
      </dgm:t>
    </dgm:pt>
    <dgm:pt modelId="{F2469466-EA5D-4C72-B917-AE8C25EFC0E9}" type="pres">
      <dgm:prSet presAssocID="{D6999287-83E4-428C-B470-1C28D70CA7B3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FE5059-7813-4BCF-8DA3-F40E0ADD7BD8}" type="pres">
      <dgm:prSet presAssocID="{9E4AB0DF-63AF-48BF-925F-6B3E0E70F15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37D1253D-48A6-439F-8656-E8CF6AC81C57}" type="pres">
      <dgm:prSet presAssocID="{9E4AB0DF-63AF-48BF-925F-6B3E0E70F15A}" presName="ChildAccent" presStyleLbl="solidFgAcc1" presStyleIdx="7" presStyleCnt="8" custLinFactY="4729" custLinFactNeighborY="100000"/>
      <dgm:spPr/>
      <dgm:t>
        <a:bodyPr/>
        <a:lstStyle/>
        <a:p>
          <a:endParaRPr lang="es-ES"/>
        </a:p>
      </dgm:t>
    </dgm:pt>
    <dgm:pt modelId="{AD541F2A-BF12-4AC0-A10D-4FBF48733D8C}" type="pres">
      <dgm:prSet presAssocID="{9E4AB0DF-63AF-48BF-925F-6B3E0E70F15A}" presName="Child" presStyleLbl="revTx" presStyleIdx="10" presStyleCnt="11" custLinFactY="21628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8B6F210-B17D-47AB-803C-A8A8983CFFBF}" type="presOf" srcId="{BA928053-C4CD-409A-9E4A-AE122EE0364A}" destId="{368192EC-E4AB-439B-A89D-FD223ADB9425}" srcOrd="0" destOrd="0" presId="urn:microsoft.com/office/officeart/2008/layout/SquareAccentList"/>
    <dgm:cxn modelId="{E2E05347-6BF9-4751-BA96-B2BC9DDE204C}" type="presOf" srcId="{247F9E35-D88B-48EF-AA12-06C7369DADDD}" destId="{C4800EF0-8C11-48BD-BEE6-37B358CB67B7}" srcOrd="0" destOrd="0" presId="urn:microsoft.com/office/officeart/2008/layout/SquareAccentList"/>
    <dgm:cxn modelId="{3BF31D23-4EE9-4C58-B662-387FAA235B09}" srcId="{5CD9F64A-F73F-4BFA-B978-572E8300052A}" destId="{77E8B60A-5CAD-4392-8088-BE9BB1719BB2}" srcOrd="1" destOrd="0" parTransId="{05419A27-9122-4670-9708-093BBA877151}" sibTransId="{05A6164B-7F47-4FD7-8FD8-0A0F7BFDAA55}"/>
    <dgm:cxn modelId="{7A9346D6-89A5-4269-A5C5-798439C94B3A}" srcId="{E5506DEE-AD96-4E57-8059-BA2DA68966EC}" destId="{813A053C-50C8-49F9-B650-2B1643A18E82}" srcOrd="1" destOrd="0" parTransId="{D656616C-B8D7-4328-9F4F-AAC6549FBA37}" sibTransId="{7FBFE0AC-821F-47B4-982B-0E43F694DACC}"/>
    <dgm:cxn modelId="{AB041F49-4698-4F97-820A-70CDC089A4F8}" type="presOf" srcId="{D6999287-83E4-428C-B470-1C28D70CA7B3}" destId="{F2469466-EA5D-4C72-B917-AE8C25EFC0E9}" srcOrd="0" destOrd="0" presId="urn:microsoft.com/office/officeart/2008/layout/SquareAccentList"/>
    <dgm:cxn modelId="{5B218BE7-D777-4165-BCF0-B9AEC93D77F2}" type="presOf" srcId="{994742F1-2CC8-4221-B03A-ECD6889D7213}" destId="{D173381B-FC17-4904-9EC8-18913F5C2A37}" srcOrd="0" destOrd="3" presId="urn:microsoft.com/office/officeart/2008/layout/SquareAccentList"/>
    <dgm:cxn modelId="{98085886-AAF4-46DE-B0EE-94795357B940}" srcId="{247F9E35-D88B-48EF-AA12-06C7369DADDD}" destId="{DEEE1FE3-3342-47A9-B6CF-E0F870EBB37F}" srcOrd="0" destOrd="0" parTransId="{95EBFE48-B26A-4A55-8E11-31336C2F4052}" sibTransId="{0EB087AC-4125-402D-AAE5-365306B9AE93}"/>
    <dgm:cxn modelId="{D9521C0E-7253-4441-B6B3-4BED03296E7C}" type="presOf" srcId="{DEEE1FE3-3342-47A9-B6CF-E0F870EBB37F}" destId="{C4800EF0-8C11-48BD-BEE6-37B358CB67B7}" srcOrd="0" destOrd="1" presId="urn:microsoft.com/office/officeart/2008/layout/SquareAccentList"/>
    <dgm:cxn modelId="{47D7EE77-7965-4421-92BD-F2A953D3C4DB}" srcId="{8580E001-FC0D-47C5-87AA-7DBFF16741C6}" destId="{D6999287-83E4-428C-B470-1C28D70CA7B3}" srcOrd="0" destOrd="0" parTransId="{60B92555-AA69-4DA9-8477-14DE7B9DAAE9}" sibTransId="{88D2B3A9-1697-4309-9074-C12059A8D9C9}"/>
    <dgm:cxn modelId="{D1EE6854-6AB8-4B73-B11C-C7DE2DEBA69D}" type="presOf" srcId="{DC85C99B-A59B-495B-9630-0F99E65E2748}" destId="{098808F3-8ABF-4E0F-A6CA-4FEE2E3A3DCA}" srcOrd="0" destOrd="0" presId="urn:microsoft.com/office/officeart/2008/layout/SquareAccentList"/>
    <dgm:cxn modelId="{87ECE362-08E2-49C1-A692-11452C7C12EA}" type="presOf" srcId="{8580E001-FC0D-47C5-87AA-7DBFF16741C6}" destId="{B7A11409-F4BA-465D-8982-8D357A45812D}" srcOrd="0" destOrd="0" presId="urn:microsoft.com/office/officeart/2008/layout/SquareAccentList"/>
    <dgm:cxn modelId="{F23A6C7C-5B36-4D8B-B076-AF48B28E7435}" srcId="{247F9E35-D88B-48EF-AA12-06C7369DADDD}" destId="{1BB0A679-FD55-43A1-B56F-FB79C8364A9B}" srcOrd="1" destOrd="0" parTransId="{00C05972-0C40-4DC1-8018-E6075EEBCE1E}" sibTransId="{B28434A3-1BEF-45FE-898D-530275AFED2D}"/>
    <dgm:cxn modelId="{9F802510-687B-4A41-B887-6D7CF806B823}" type="presOf" srcId="{E5506DEE-AD96-4E57-8059-BA2DA68966EC}" destId="{D173381B-FC17-4904-9EC8-18913F5C2A37}" srcOrd="0" destOrd="0" presId="urn:microsoft.com/office/officeart/2008/layout/SquareAccentList"/>
    <dgm:cxn modelId="{16E6A977-E590-4F28-9724-9BD2BE8CD4F2}" srcId="{E5506DEE-AD96-4E57-8059-BA2DA68966EC}" destId="{E4DC6833-A742-47E9-A332-A47EC820184F}" srcOrd="0" destOrd="0" parTransId="{5D9296B6-372B-4F82-B620-7062D22E8254}" sibTransId="{BD9A8FB7-8795-4069-B17F-81F2F54D13FE}"/>
    <dgm:cxn modelId="{EF8D01E2-BD0C-40F2-8ED2-3AC4DC203F2E}" srcId="{813A053C-50C8-49F9-B650-2B1643A18E82}" destId="{994742F1-2CC8-4221-B03A-ECD6889D7213}" srcOrd="0" destOrd="0" parTransId="{D741ECC8-8A33-4344-A9B7-33F0584AA473}" sibTransId="{18F88697-03A1-4E31-A37F-6EC1C0D87E2F}"/>
    <dgm:cxn modelId="{DD508884-047A-4F8C-9291-8B53CE8138EB}" srcId="{5CD9F64A-F73F-4BFA-B978-572E8300052A}" destId="{CD084661-4C16-4F2D-A455-0A7993F31882}" srcOrd="0" destOrd="0" parTransId="{2410B1BF-B7DC-4B20-B241-BA8A351587AD}" sibTransId="{89AED5E2-5654-4905-9B61-5DB21504EF3C}"/>
    <dgm:cxn modelId="{A0519D40-D5A3-48F0-91DD-B4C9294773F0}" type="presOf" srcId="{E4DC6833-A742-47E9-A332-A47EC820184F}" destId="{D173381B-FC17-4904-9EC8-18913F5C2A37}" srcOrd="0" destOrd="1" presId="urn:microsoft.com/office/officeart/2008/layout/SquareAccentList"/>
    <dgm:cxn modelId="{E090030D-004C-4FEC-8802-FEBCB68C0640}" type="presOf" srcId="{813A053C-50C8-49F9-B650-2B1643A18E82}" destId="{D173381B-FC17-4904-9EC8-18913F5C2A37}" srcOrd="0" destOrd="2" presId="urn:microsoft.com/office/officeart/2008/layout/SquareAccentList"/>
    <dgm:cxn modelId="{50E63928-3C2E-49DB-95F6-955F5770AD72}" type="presOf" srcId="{6D85A07B-3A75-4E7C-996F-65577DC8CF29}" destId="{D46DC96E-B0ED-4C2C-94AE-574B952525EF}" srcOrd="0" destOrd="0" presId="urn:microsoft.com/office/officeart/2008/layout/SquareAccentList"/>
    <dgm:cxn modelId="{E7DBF707-8DF4-4C7D-BC5B-691D89514F24}" type="presOf" srcId="{5CD9F64A-F73F-4BFA-B978-572E8300052A}" destId="{348890ED-F1F2-4021-BB55-F572E808911C}" srcOrd="0" destOrd="0" presId="urn:microsoft.com/office/officeart/2008/layout/SquareAccentList"/>
    <dgm:cxn modelId="{DC3E76A9-7360-412E-B08A-3DB58772289D}" srcId="{8E89DCC1-BFE4-4B4B-9CE6-E6A6F48FB697}" destId="{8580E001-FC0D-47C5-87AA-7DBFF16741C6}" srcOrd="2" destOrd="0" parTransId="{F77A36AE-A5AD-44D6-9D59-D18A8AC1A328}" sibTransId="{78DD2819-B157-4A0D-A629-D3A9822C58DF}"/>
    <dgm:cxn modelId="{01FFE661-FBA9-4BB7-89F8-0F0F44978F22}" srcId="{8E89DCC1-BFE4-4B4B-9CE6-E6A6F48FB697}" destId="{BBBA0C09-04C3-474C-9184-E7AFD02EFD24}" srcOrd="0" destOrd="0" parTransId="{01CDAF21-E87F-48C1-9200-56DBB0F28679}" sibTransId="{92955711-AB48-4307-9768-B9BCC00A3C53}"/>
    <dgm:cxn modelId="{59544283-3A5D-4159-ACDB-41BD76FC4AEB}" type="presOf" srcId="{D1752B7B-5A88-4F81-A8B1-1D189AF72BEF}" destId="{098808F3-8ABF-4E0F-A6CA-4FEE2E3A3DCA}" srcOrd="0" destOrd="2" presId="urn:microsoft.com/office/officeart/2008/layout/SquareAccentList"/>
    <dgm:cxn modelId="{54B646E0-ACD5-48A3-B79D-3C7540788FDF}" type="presOf" srcId="{67C86647-6FF7-4EF6-94E1-88BEDF3154E3}" destId="{AD541F2A-BF12-4AC0-A10D-4FBF48733D8C}" srcOrd="0" destOrd="1" presId="urn:microsoft.com/office/officeart/2008/layout/SquareAccentList"/>
    <dgm:cxn modelId="{20E36173-9275-4F7E-A7F4-E87BD4E05413}" type="presOf" srcId="{1214F93C-9A17-4F9D-BB87-CAAC21F5116A}" destId="{098808F3-8ABF-4E0F-A6CA-4FEE2E3A3DCA}" srcOrd="0" destOrd="1" presId="urn:microsoft.com/office/officeart/2008/layout/SquareAccentList"/>
    <dgm:cxn modelId="{B21D2DB4-E9FB-49E7-BA0A-0EB996D00977}" srcId="{8E89DCC1-BFE4-4B4B-9CE6-E6A6F48FB697}" destId="{05A98373-2B73-440C-A45B-1C6D98299F3F}" srcOrd="1" destOrd="0" parTransId="{E3944713-B730-4B6E-9074-173E54D0977D}" sibTransId="{97175784-EFC4-4B49-B87E-0ADEF82E148E}"/>
    <dgm:cxn modelId="{3297FF44-20DD-430A-9B06-B36493D3E34E}" srcId="{05A98373-2B73-440C-A45B-1C6D98299F3F}" destId="{E5506DEE-AD96-4E57-8059-BA2DA68966EC}" srcOrd="1" destOrd="0" parTransId="{B02C974F-656A-425B-AEA9-623E40A7DD0B}" sibTransId="{15D59214-4A28-483F-A0EC-C45FB3E54AFC}"/>
    <dgm:cxn modelId="{12ED2FB0-CBD6-4A1A-A195-920204C2FB35}" type="presOf" srcId="{77E8B60A-5CAD-4392-8088-BE9BB1719BB2}" destId="{348890ED-F1F2-4021-BB55-F572E808911C}" srcOrd="0" destOrd="2" presId="urn:microsoft.com/office/officeart/2008/layout/SquareAccentList"/>
    <dgm:cxn modelId="{2813E723-D260-426E-AAD1-6EA572080EFF}" srcId="{DC85C99B-A59B-495B-9630-0F99E65E2748}" destId="{D1752B7B-5A88-4F81-A8B1-1D189AF72BEF}" srcOrd="1" destOrd="0" parTransId="{A93346AE-5F2F-46F3-BF1B-EFB7B29698B2}" sibTransId="{2211C843-D8C9-4214-8FCB-B19A91AE935A}"/>
    <dgm:cxn modelId="{97DD11A5-5062-4996-B032-7D88B0BEBAC0}" srcId="{DC85C99B-A59B-495B-9630-0F99E65E2748}" destId="{1214F93C-9A17-4F9D-BB87-CAAC21F5116A}" srcOrd="0" destOrd="0" parTransId="{3775A33F-8F1F-4E53-BDE0-089205FF7B87}" sibTransId="{8DDCC266-8977-4214-8510-DF783FBD04B6}"/>
    <dgm:cxn modelId="{95ECF17B-C35E-461A-9340-0D02644D6EE6}" type="presOf" srcId="{BBBA0C09-04C3-474C-9184-E7AFD02EFD24}" destId="{9BA8E7D1-A2EA-49C2-AE5A-8FB6FEEC9A19}" srcOrd="0" destOrd="0" presId="urn:microsoft.com/office/officeart/2008/layout/SquareAccentList"/>
    <dgm:cxn modelId="{67E26923-F00E-4920-A687-AA81E12027DE}" srcId="{BBBA0C09-04C3-474C-9184-E7AFD02EFD24}" destId="{247F9E35-D88B-48EF-AA12-06C7369DADDD}" srcOrd="2" destOrd="0" parTransId="{2F74181C-CACB-46C3-B934-2FD788FF8945}" sibTransId="{C675968E-3677-409A-9E7E-3855D31958F2}"/>
    <dgm:cxn modelId="{D66AF99F-1F4A-44CF-BBDB-13123F3725A5}" type="presOf" srcId="{CD084661-4C16-4F2D-A455-0A7993F31882}" destId="{348890ED-F1F2-4021-BB55-F572E808911C}" srcOrd="0" destOrd="1" presId="urn:microsoft.com/office/officeart/2008/layout/SquareAccentList"/>
    <dgm:cxn modelId="{79244884-61D0-4B83-9B43-3D818E1FEB03}" type="presOf" srcId="{1BB0A679-FD55-43A1-B56F-FB79C8364A9B}" destId="{C4800EF0-8C11-48BD-BEE6-37B358CB67B7}" srcOrd="0" destOrd="2" presId="urn:microsoft.com/office/officeart/2008/layout/SquareAccentList"/>
    <dgm:cxn modelId="{4A037A6B-53E8-4F89-8CE4-6ACCFE113A30}" srcId="{BBBA0C09-04C3-474C-9184-E7AFD02EFD24}" destId="{6D85A07B-3A75-4E7C-996F-65577DC8CF29}" srcOrd="1" destOrd="0" parTransId="{EF1C31D5-0B41-41B0-A87F-B0DAFFBF444D}" sibTransId="{0EBF4C29-8F62-480E-B326-CE90B80E7EB6}"/>
    <dgm:cxn modelId="{F9975BF6-E11C-4A3E-9D66-0AF71BE4B277}" srcId="{05A98373-2B73-440C-A45B-1C6D98299F3F}" destId="{5CD9F64A-F73F-4BFA-B978-572E8300052A}" srcOrd="2" destOrd="0" parTransId="{B0778FD4-E97B-42E2-B0BC-1F5FE339E281}" sibTransId="{2E1769D0-3542-4996-AC6E-0B52661A7182}"/>
    <dgm:cxn modelId="{8C492155-ACFD-4AF9-961D-EC6C08F32607}" srcId="{9E4AB0DF-63AF-48BF-925F-6B3E0E70F15A}" destId="{67C86647-6FF7-4EF6-94E1-88BEDF3154E3}" srcOrd="0" destOrd="0" parTransId="{231D94D2-ACB6-40DC-8B25-2767A2125953}" sibTransId="{D47AD03F-D5FE-4E92-BC7A-3877ECA8E3AA}"/>
    <dgm:cxn modelId="{C32C33F2-62B7-4B39-BB02-DC8F7281C540}" type="presOf" srcId="{8E89DCC1-BFE4-4B4B-9CE6-E6A6F48FB697}" destId="{E47E07F6-6921-4693-8A1E-5D09EBAAAF90}" srcOrd="0" destOrd="0" presId="urn:microsoft.com/office/officeart/2008/layout/SquareAccentList"/>
    <dgm:cxn modelId="{14D8D437-B230-4F65-B12E-45EBA2D63CAC}" type="presOf" srcId="{B1408F62-6AE9-4FE1-9048-B9D1E372D434}" destId="{D173381B-FC17-4904-9EC8-18913F5C2A37}" srcOrd="0" destOrd="4" presId="urn:microsoft.com/office/officeart/2008/layout/SquareAccentList"/>
    <dgm:cxn modelId="{750D9A70-E5BF-43E7-8E06-0D341872C17A}" srcId="{BBBA0C09-04C3-474C-9184-E7AFD02EFD24}" destId="{BA928053-C4CD-409A-9E4A-AE122EE0364A}" srcOrd="0" destOrd="0" parTransId="{2363B9CC-4AFB-4DD9-850A-FDC5D65BD8E7}" sibTransId="{24A14728-EFF3-4A03-B5F5-86EB2DEAA7EB}"/>
    <dgm:cxn modelId="{22C9D687-31DE-4CDF-BFE4-D80A3F5B38A7}" type="presOf" srcId="{9E4AB0DF-63AF-48BF-925F-6B3E0E70F15A}" destId="{AD541F2A-BF12-4AC0-A10D-4FBF48733D8C}" srcOrd="0" destOrd="0" presId="urn:microsoft.com/office/officeart/2008/layout/SquareAccentList"/>
    <dgm:cxn modelId="{99BEBA47-4877-4DCA-AFB9-BF1A745E7718}" type="presOf" srcId="{05A98373-2B73-440C-A45B-1C6D98299F3F}" destId="{92D6B27C-7AFB-4F53-9D6B-5CCF2803C476}" srcOrd="0" destOrd="0" presId="urn:microsoft.com/office/officeart/2008/layout/SquareAccentList"/>
    <dgm:cxn modelId="{0CD351B5-4A6F-4EE5-8B2B-472C32156AD8}" srcId="{8580E001-FC0D-47C5-87AA-7DBFF16741C6}" destId="{9E4AB0DF-63AF-48BF-925F-6B3E0E70F15A}" srcOrd="1" destOrd="0" parTransId="{A524D04F-DEB6-41EC-BC63-64B1E3EA2297}" sibTransId="{AA90647D-2544-4C44-9425-BA8765A7FBD1}"/>
    <dgm:cxn modelId="{5E465B3F-E57F-4634-AE6F-2351CAAA898F}" srcId="{813A053C-50C8-49F9-B650-2B1643A18E82}" destId="{B1408F62-6AE9-4FE1-9048-B9D1E372D434}" srcOrd="1" destOrd="0" parTransId="{A3421C3B-B054-4F03-B1C7-C4D6297063D2}" sibTransId="{6883EC91-DC74-493C-B419-190DDDEF0397}"/>
    <dgm:cxn modelId="{49A7A646-1809-4575-B256-F13973367659}" srcId="{05A98373-2B73-440C-A45B-1C6D98299F3F}" destId="{DC85C99B-A59B-495B-9630-0F99E65E2748}" srcOrd="0" destOrd="0" parTransId="{0CDB345E-4C8C-4875-A69C-06A4113EA9EE}" sibTransId="{BE0C5AC6-A3C0-4D16-921B-FE3545B2D593}"/>
    <dgm:cxn modelId="{5F8818F1-5170-4690-9FF2-8A9EE677E1F3}" type="presParOf" srcId="{E47E07F6-6921-4693-8A1E-5D09EBAAAF90}" destId="{BC7C070F-84F1-4501-A924-986026CB211D}" srcOrd="0" destOrd="0" presId="urn:microsoft.com/office/officeart/2008/layout/SquareAccentList"/>
    <dgm:cxn modelId="{193D0ED3-C912-464F-A5CF-2B384A41D4EF}" type="presParOf" srcId="{BC7C070F-84F1-4501-A924-986026CB211D}" destId="{88342D76-4308-4B49-A4EC-2B15052B7B7D}" srcOrd="0" destOrd="0" presId="urn:microsoft.com/office/officeart/2008/layout/SquareAccentList"/>
    <dgm:cxn modelId="{E9B0E6EE-F95C-4DD9-80D6-D2370A036BE5}" type="presParOf" srcId="{88342D76-4308-4B49-A4EC-2B15052B7B7D}" destId="{6C72E0B3-F038-494E-B9B4-2A71AFB2B7B6}" srcOrd="0" destOrd="0" presId="urn:microsoft.com/office/officeart/2008/layout/SquareAccentList"/>
    <dgm:cxn modelId="{A39E05BA-9A72-4A06-9592-23F1CB9EE126}" type="presParOf" srcId="{88342D76-4308-4B49-A4EC-2B15052B7B7D}" destId="{94B4FA55-C1CE-43B9-97B7-610E5E55B850}" srcOrd="1" destOrd="0" presId="urn:microsoft.com/office/officeart/2008/layout/SquareAccentList"/>
    <dgm:cxn modelId="{C7B47C7C-6C65-4D2E-864E-634CB26B0E1C}" type="presParOf" srcId="{88342D76-4308-4B49-A4EC-2B15052B7B7D}" destId="{9BA8E7D1-A2EA-49C2-AE5A-8FB6FEEC9A19}" srcOrd="2" destOrd="0" presId="urn:microsoft.com/office/officeart/2008/layout/SquareAccentList"/>
    <dgm:cxn modelId="{AAEAE7B5-30E5-447E-BB02-2F98878CC6F1}" type="presParOf" srcId="{BC7C070F-84F1-4501-A924-986026CB211D}" destId="{5EAF08BD-E639-4921-A6F0-FAD45B5E2514}" srcOrd="1" destOrd="0" presId="urn:microsoft.com/office/officeart/2008/layout/SquareAccentList"/>
    <dgm:cxn modelId="{9B251564-C38E-4B0F-A87A-DB44A34AAD67}" type="presParOf" srcId="{5EAF08BD-E639-4921-A6F0-FAD45B5E2514}" destId="{B251A7DF-7F8E-4CB9-80EB-CF83A2E28427}" srcOrd="0" destOrd="0" presId="urn:microsoft.com/office/officeart/2008/layout/SquareAccentList"/>
    <dgm:cxn modelId="{D37536E2-6602-40FB-B7B4-1546AA87492A}" type="presParOf" srcId="{B251A7DF-7F8E-4CB9-80EB-CF83A2E28427}" destId="{C895AA1F-9DC8-4984-99A5-CEF734BD73CA}" srcOrd="0" destOrd="0" presId="urn:microsoft.com/office/officeart/2008/layout/SquareAccentList"/>
    <dgm:cxn modelId="{65FA34A3-2EBE-4796-B08D-0CD261E597C0}" type="presParOf" srcId="{B251A7DF-7F8E-4CB9-80EB-CF83A2E28427}" destId="{368192EC-E4AB-439B-A89D-FD223ADB9425}" srcOrd="1" destOrd="0" presId="urn:microsoft.com/office/officeart/2008/layout/SquareAccentList"/>
    <dgm:cxn modelId="{B172537A-5B98-4D4F-A5D2-9A514E39EF5D}" type="presParOf" srcId="{5EAF08BD-E639-4921-A6F0-FAD45B5E2514}" destId="{869B5786-4C5F-40F2-8C7F-4F9F3A4D40DB}" srcOrd="1" destOrd="0" presId="urn:microsoft.com/office/officeart/2008/layout/SquareAccentList"/>
    <dgm:cxn modelId="{812ABBA7-F532-4F35-AB5E-7E1C46D3E41A}" type="presParOf" srcId="{869B5786-4C5F-40F2-8C7F-4F9F3A4D40DB}" destId="{5EB1685E-3037-4613-88A0-6DB2252A9F21}" srcOrd="0" destOrd="0" presId="urn:microsoft.com/office/officeart/2008/layout/SquareAccentList"/>
    <dgm:cxn modelId="{CE8167AF-D37F-4E90-A8B1-00EFA65F3FB5}" type="presParOf" srcId="{869B5786-4C5F-40F2-8C7F-4F9F3A4D40DB}" destId="{D46DC96E-B0ED-4C2C-94AE-574B952525EF}" srcOrd="1" destOrd="0" presId="urn:microsoft.com/office/officeart/2008/layout/SquareAccentList"/>
    <dgm:cxn modelId="{42025F33-D27E-4C9F-812A-AE94BE66CCD2}" type="presParOf" srcId="{5EAF08BD-E639-4921-A6F0-FAD45B5E2514}" destId="{DC203094-3EF9-476D-869B-AC468F453E51}" srcOrd="2" destOrd="0" presId="urn:microsoft.com/office/officeart/2008/layout/SquareAccentList"/>
    <dgm:cxn modelId="{C931DCDA-E926-41A1-83F2-3F6F4579A3BA}" type="presParOf" srcId="{DC203094-3EF9-476D-869B-AC468F453E51}" destId="{4E7F5977-A179-40CC-9484-C2EDFCAC6425}" srcOrd="0" destOrd="0" presId="urn:microsoft.com/office/officeart/2008/layout/SquareAccentList"/>
    <dgm:cxn modelId="{FF13C241-4A57-4474-A980-D9F62518706F}" type="presParOf" srcId="{DC203094-3EF9-476D-869B-AC468F453E51}" destId="{C4800EF0-8C11-48BD-BEE6-37B358CB67B7}" srcOrd="1" destOrd="0" presId="urn:microsoft.com/office/officeart/2008/layout/SquareAccentList"/>
    <dgm:cxn modelId="{98E48DB6-843B-41FE-BD47-5DFA5141FFAD}" type="presParOf" srcId="{E47E07F6-6921-4693-8A1E-5D09EBAAAF90}" destId="{30660E57-BFE2-4D2A-BD93-9DCB58F3FFD2}" srcOrd="1" destOrd="0" presId="urn:microsoft.com/office/officeart/2008/layout/SquareAccentList"/>
    <dgm:cxn modelId="{81FB10E4-615C-4E8B-831D-FF81F545735B}" type="presParOf" srcId="{30660E57-BFE2-4D2A-BD93-9DCB58F3FFD2}" destId="{03ADA0AC-39D6-4021-A729-BDFA719D1E02}" srcOrd="0" destOrd="0" presId="urn:microsoft.com/office/officeart/2008/layout/SquareAccentList"/>
    <dgm:cxn modelId="{A328F84E-6BDC-474A-88F5-CCD1C018F1CC}" type="presParOf" srcId="{03ADA0AC-39D6-4021-A729-BDFA719D1E02}" destId="{8B3B479C-C800-4B9B-B906-3F9A711140F1}" srcOrd="0" destOrd="0" presId="urn:microsoft.com/office/officeart/2008/layout/SquareAccentList"/>
    <dgm:cxn modelId="{A7B63CBA-8B45-4D94-949B-142D46FEF1BF}" type="presParOf" srcId="{03ADA0AC-39D6-4021-A729-BDFA719D1E02}" destId="{8822F892-51E1-429A-B9FC-C5380BEFB3D1}" srcOrd="1" destOrd="0" presId="urn:microsoft.com/office/officeart/2008/layout/SquareAccentList"/>
    <dgm:cxn modelId="{16445883-3B00-4150-B82D-8E0E959DFB42}" type="presParOf" srcId="{03ADA0AC-39D6-4021-A729-BDFA719D1E02}" destId="{92D6B27C-7AFB-4F53-9D6B-5CCF2803C476}" srcOrd="2" destOrd="0" presId="urn:microsoft.com/office/officeart/2008/layout/SquareAccentList"/>
    <dgm:cxn modelId="{E9558119-6779-47E4-A4A7-E3E3FE37F550}" type="presParOf" srcId="{30660E57-BFE2-4D2A-BD93-9DCB58F3FFD2}" destId="{19191AB5-8A9E-4434-934A-8E198C77271B}" srcOrd="1" destOrd="0" presId="urn:microsoft.com/office/officeart/2008/layout/SquareAccentList"/>
    <dgm:cxn modelId="{7DC246D9-9E6E-4F1A-A8F7-260726A2A6DA}" type="presParOf" srcId="{19191AB5-8A9E-4434-934A-8E198C77271B}" destId="{A5DEE517-92B1-4650-A3C9-467F2CBDB5DB}" srcOrd="0" destOrd="0" presId="urn:microsoft.com/office/officeart/2008/layout/SquareAccentList"/>
    <dgm:cxn modelId="{F1D10D6C-F9EA-4E95-98E5-D5E76C75D624}" type="presParOf" srcId="{A5DEE517-92B1-4650-A3C9-467F2CBDB5DB}" destId="{7825804B-3ECA-4DE5-8208-BA33EB631B93}" srcOrd="0" destOrd="0" presId="urn:microsoft.com/office/officeart/2008/layout/SquareAccentList"/>
    <dgm:cxn modelId="{298B30B1-3993-468D-B791-6D51BDE79E37}" type="presParOf" srcId="{A5DEE517-92B1-4650-A3C9-467F2CBDB5DB}" destId="{098808F3-8ABF-4E0F-A6CA-4FEE2E3A3DCA}" srcOrd="1" destOrd="0" presId="urn:microsoft.com/office/officeart/2008/layout/SquareAccentList"/>
    <dgm:cxn modelId="{362ED571-1207-474B-BADD-7BCE5C884E85}" type="presParOf" srcId="{19191AB5-8A9E-4434-934A-8E198C77271B}" destId="{CB0C9A50-BE7B-463F-A3AF-25358F6FF22A}" srcOrd="1" destOrd="0" presId="urn:microsoft.com/office/officeart/2008/layout/SquareAccentList"/>
    <dgm:cxn modelId="{6AA99A1B-4275-4B95-BFC3-0EFFD0E91702}" type="presParOf" srcId="{CB0C9A50-BE7B-463F-A3AF-25358F6FF22A}" destId="{61907628-D109-481E-BBFC-736CB6856135}" srcOrd="0" destOrd="0" presId="urn:microsoft.com/office/officeart/2008/layout/SquareAccentList"/>
    <dgm:cxn modelId="{CC5BA169-3BE7-4225-95B6-A2C6C89CB4B2}" type="presParOf" srcId="{CB0C9A50-BE7B-463F-A3AF-25358F6FF22A}" destId="{D173381B-FC17-4904-9EC8-18913F5C2A37}" srcOrd="1" destOrd="0" presId="urn:microsoft.com/office/officeart/2008/layout/SquareAccentList"/>
    <dgm:cxn modelId="{7FE17838-321F-4B46-8D75-50147189135E}" type="presParOf" srcId="{19191AB5-8A9E-4434-934A-8E198C77271B}" destId="{16ACC4B8-562F-416D-A821-2E7893EAEEA0}" srcOrd="2" destOrd="0" presId="urn:microsoft.com/office/officeart/2008/layout/SquareAccentList"/>
    <dgm:cxn modelId="{C497B018-F035-451D-BC95-497E7A7A134D}" type="presParOf" srcId="{16ACC4B8-562F-416D-A821-2E7893EAEEA0}" destId="{2DA6ACB3-DBB0-4359-954A-DAE197FE8DE6}" srcOrd="0" destOrd="0" presId="urn:microsoft.com/office/officeart/2008/layout/SquareAccentList"/>
    <dgm:cxn modelId="{AA4F39E2-77D5-43E8-9131-327FD84DDF68}" type="presParOf" srcId="{16ACC4B8-562F-416D-A821-2E7893EAEEA0}" destId="{348890ED-F1F2-4021-BB55-F572E808911C}" srcOrd="1" destOrd="0" presId="urn:microsoft.com/office/officeart/2008/layout/SquareAccentList"/>
    <dgm:cxn modelId="{3ACA9787-46B9-4A41-ADD4-0AF36D494F0E}" type="presParOf" srcId="{E47E07F6-6921-4693-8A1E-5D09EBAAAF90}" destId="{5E150B4B-5799-4651-A892-9D85C4804242}" srcOrd="2" destOrd="0" presId="urn:microsoft.com/office/officeart/2008/layout/SquareAccentList"/>
    <dgm:cxn modelId="{46F7A2F5-47C6-427D-91DC-5021562DECE9}" type="presParOf" srcId="{5E150B4B-5799-4651-A892-9D85C4804242}" destId="{1F8A0D1F-A0BA-47D6-8B44-B3B3D771A193}" srcOrd="0" destOrd="0" presId="urn:microsoft.com/office/officeart/2008/layout/SquareAccentList"/>
    <dgm:cxn modelId="{60500C3D-DD5B-43C8-A682-E6304C232445}" type="presParOf" srcId="{1F8A0D1F-A0BA-47D6-8B44-B3B3D771A193}" destId="{F0432F20-DCF5-4B6E-9F58-926CE831A9DA}" srcOrd="0" destOrd="0" presId="urn:microsoft.com/office/officeart/2008/layout/SquareAccentList"/>
    <dgm:cxn modelId="{57234B67-4A20-4975-9C86-0C92D45C0F73}" type="presParOf" srcId="{1F8A0D1F-A0BA-47D6-8B44-B3B3D771A193}" destId="{CE3B7FA0-6E4D-4A7D-A277-3D866BFC3BB7}" srcOrd="1" destOrd="0" presId="urn:microsoft.com/office/officeart/2008/layout/SquareAccentList"/>
    <dgm:cxn modelId="{96B3A36C-149D-424B-B766-A0CC52440487}" type="presParOf" srcId="{1F8A0D1F-A0BA-47D6-8B44-B3B3D771A193}" destId="{B7A11409-F4BA-465D-8982-8D357A45812D}" srcOrd="2" destOrd="0" presId="urn:microsoft.com/office/officeart/2008/layout/SquareAccentList"/>
    <dgm:cxn modelId="{E997929E-4D73-4C22-B0B0-88C2ECFDE841}" type="presParOf" srcId="{5E150B4B-5799-4651-A892-9D85C4804242}" destId="{249B9CE3-2256-4481-B0D6-645CC05AA835}" srcOrd="1" destOrd="0" presId="urn:microsoft.com/office/officeart/2008/layout/SquareAccentList"/>
    <dgm:cxn modelId="{6044E412-3586-44D4-976E-807B663B307F}" type="presParOf" srcId="{249B9CE3-2256-4481-B0D6-645CC05AA835}" destId="{70A960C2-D9DA-4D82-9D1F-E3F7B95E5759}" srcOrd="0" destOrd="0" presId="urn:microsoft.com/office/officeart/2008/layout/SquareAccentList"/>
    <dgm:cxn modelId="{8C15D81E-2D0D-4180-804B-3CFFFC6C293D}" type="presParOf" srcId="{70A960C2-D9DA-4D82-9D1F-E3F7B95E5759}" destId="{752841B7-6701-4022-B3A3-4BFBBFD9DCF7}" srcOrd="0" destOrd="0" presId="urn:microsoft.com/office/officeart/2008/layout/SquareAccentList"/>
    <dgm:cxn modelId="{6AE4BD73-6DEC-42FE-B1C5-4E9CDFAB4F92}" type="presParOf" srcId="{70A960C2-D9DA-4D82-9D1F-E3F7B95E5759}" destId="{F2469466-EA5D-4C72-B917-AE8C25EFC0E9}" srcOrd="1" destOrd="0" presId="urn:microsoft.com/office/officeart/2008/layout/SquareAccentList"/>
    <dgm:cxn modelId="{8E4E1641-98A8-43ED-A7CB-AEAE6E2C045D}" type="presParOf" srcId="{249B9CE3-2256-4481-B0D6-645CC05AA835}" destId="{2EFE5059-7813-4BCF-8DA3-F40E0ADD7BD8}" srcOrd="1" destOrd="0" presId="urn:microsoft.com/office/officeart/2008/layout/SquareAccentList"/>
    <dgm:cxn modelId="{C6B7F1BE-05A0-4AFA-8D6B-F7A30CA40026}" type="presParOf" srcId="{2EFE5059-7813-4BCF-8DA3-F40E0ADD7BD8}" destId="{37D1253D-48A6-439F-8656-E8CF6AC81C57}" srcOrd="0" destOrd="0" presId="urn:microsoft.com/office/officeart/2008/layout/SquareAccentList"/>
    <dgm:cxn modelId="{64D4E44B-AA9C-4FB4-9A9A-7DCDD46B10C8}" type="presParOf" srcId="{2EFE5059-7813-4BCF-8DA3-F40E0ADD7BD8}" destId="{AD541F2A-BF12-4AC0-A10D-4FBF48733D8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44B82D-35C1-418F-8895-80C2BA6B0CB4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/>
      <dgm:spPr/>
      <dgm:t>
        <a:bodyPr/>
        <a:lstStyle/>
        <a:p>
          <a:endParaRPr lang="es-ES"/>
        </a:p>
      </dgm:t>
    </dgm:pt>
    <dgm:pt modelId="{F00F3CC2-197E-4C5D-8F9B-DB5A4A064242}">
      <dgm:prSet/>
      <dgm:spPr/>
      <dgm:t>
        <a:bodyPr/>
        <a:lstStyle/>
        <a:p>
          <a:pPr rtl="0"/>
          <a:r>
            <a:rPr lang="es-ES" dirty="0" smtClean="0"/>
            <a:t>Responden siempre por las deudas contraídas por el deudor: art. 220.1 CDFA</a:t>
          </a:r>
          <a:endParaRPr lang="es-ES" dirty="0"/>
        </a:p>
      </dgm:t>
    </dgm:pt>
    <dgm:pt modelId="{A50A6BDA-5033-440A-BEC7-8BBB2798BD8A}" type="parTrans" cxnId="{EBA08027-A6B1-424D-B4DB-98835A0FD601}">
      <dgm:prSet/>
      <dgm:spPr/>
      <dgm:t>
        <a:bodyPr/>
        <a:lstStyle/>
        <a:p>
          <a:endParaRPr lang="es-ES"/>
        </a:p>
      </dgm:t>
    </dgm:pt>
    <dgm:pt modelId="{804FF40F-CDFB-48F6-AC4D-721FAAFBF215}" type="sibTrans" cxnId="{EBA08027-A6B1-424D-B4DB-98835A0FD601}">
      <dgm:prSet/>
      <dgm:spPr/>
      <dgm:t>
        <a:bodyPr/>
        <a:lstStyle/>
        <a:p>
          <a:endParaRPr lang="es-ES"/>
        </a:p>
      </dgm:t>
    </dgm:pt>
    <dgm:pt modelId="{48F6388C-EEE0-44BF-AD02-FB822C934AA1}">
      <dgm:prSet/>
      <dgm:spPr/>
      <dgm:t>
        <a:bodyPr/>
        <a:lstStyle/>
        <a:p>
          <a:pPr rtl="0"/>
          <a:r>
            <a:rPr lang="es-ES" smtClean="0"/>
            <a:t>Sea la deuda privativa o común</a:t>
          </a:r>
          <a:endParaRPr lang="es-ES"/>
        </a:p>
      </dgm:t>
    </dgm:pt>
    <dgm:pt modelId="{41150243-D0C9-4F88-8AC1-33D1CFBF2872}" type="parTrans" cxnId="{A243F7F8-EE37-47B1-A596-CA09F98D2BCF}">
      <dgm:prSet/>
      <dgm:spPr/>
      <dgm:t>
        <a:bodyPr/>
        <a:lstStyle/>
        <a:p>
          <a:endParaRPr lang="es-ES"/>
        </a:p>
      </dgm:t>
    </dgm:pt>
    <dgm:pt modelId="{FB7EB91F-CD82-48E4-8E53-ED5995C7B892}" type="sibTrans" cxnId="{A243F7F8-EE37-47B1-A596-CA09F98D2BCF}">
      <dgm:prSet/>
      <dgm:spPr/>
      <dgm:t>
        <a:bodyPr/>
        <a:lstStyle/>
        <a:p>
          <a:endParaRPr lang="es-ES"/>
        </a:p>
      </dgm:t>
    </dgm:pt>
    <dgm:pt modelId="{714DE6EC-BE4F-4345-B0DC-1F6291E8BDB3}">
      <dgm:prSet/>
      <dgm:spPr/>
      <dgm:t>
        <a:bodyPr/>
        <a:lstStyle/>
        <a:p>
          <a:pPr rtl="0"/>
          <a:r>
            <a:rPr lang="es-ES" smtClean="0"/>
            <a:t>Si es deuda común, dará derecho reintegro: art. 226 CDFA</a:t>
          </a:r>
          <a:endParaRPr lang="es-ES"/>
        </a:p>
      </dgm:t>
    </dgm:pt>
    <dgm:pt modelId="{74DA8659-70F3-4D4E-BC74-E39E212B5196}" type="parTrans" cxnId="{89ADA83F-092E-4C85-93DC-240131670E81}">
      <dgm:prSet/>
      <dgm:spPr/>
      <dgm:t>
        <a:bodyPr/>
        <a:lstStyle/>
        <a:p>
          <a:endParaRPr lang="es-ES"/>
        </a:p>
      </dgm:t>
    </dgm:pt>
    <dgm:pt modelId="{D2FE8103-482F-401C-AD50-140C9C39D5A7}" type="sibTrans" cxnId="{89ADA83F-092E-4C85-93DC-240131670E81}">
      <dgm:prSet/>
      <dgm:spPr/>
      <dgm:t>
        <a:bodyPr/>
        <a:lstStyle/>
        <a:p>
          <a:endParaRPr lang="es-ES"/>
        </a:p>
      </dgm:t>
    </dgm:pt>
    <dgm:pt modelId="{1A6FD47F-0CA0-4BB3-840D-89202CCAB2DC}">
      <dgm:prSet/>
      <dgm:spPr/>
      <dgm:t>
        <a:bodyPr/>
        <a:lstStyle/>
        <a:p>
          <a:pPr rtl="0"/>
          <a:r>
            <a:rPr lang="es-ES" smtClean="0"/>
            <a:t>Responden siempre, por las deudas contraídas por ambos: art. 219.3 CDFA</a:t>
          </a:r>
          <a:endParaRPr lang="es-ES"/>
        </a:p>
      </dgm:t>
    </dgm:pt>
    <dgm:pt modelId="{90E9D705-94F8-4862-AED9-7F7057C1CCC2}" type="parTrans" cxnId="{F0E9E3A3-3C89-40A9-8D5F-0401A7B1DE5B}">
      <dgm:prSet/>
      <dgm:spPr/>
      <dgm:t>
        <a:bodyPr/>
        <a:lstStyle/>
        <a:p>
          <a:endParaRPr lang="es-ES"/>
        </a:p>
      </dgm:t>
    </dgm:pt>
    <dgm:pt modelId="{20111015-3BB0-4CD5-A471-F387EAD3DA94}" type="sibTrans" cxnId="{F0E9E3A3-3C89-40A9-8D5F-0401A7B1DE5B}">
      <dgm:prSet/>
      <dgm:spPr/>
      <dgm:t>
        <a:bodyPr/>
        <a:lstStyle/>
        <a:p>
          <a:endParaRPr lang="es-ES"/>
        </a:p>
      </dgm:t>
    </dgm:pt>
    <dgm:pt modelId="{5F6232D4-6149-4591-8932-C77123A3DEA6}">
      <dgm:prSet/>
      <dgm:spPr/>
      <dgm:t>
        <a:bodyPr/>
        <a:lstStyle/>
        <a:p>
          <a:pPr rtl="0"/>
          <a:r>
            <a:rPr lang="es-ES" smtClean="0"/>
            <a:t>Sea común o privativa</a:t>
          </a:r>
          <a:endParaRPr lang="es-ES"/>
        </a:p>
      </dgm:t>
    </dgm:pt>
    <dgm:pt modelId="{4B2ED832-E640-4A6A-BB43-E09D1F79C4D1}" type="parTrans" cxnId="{5DF8D847-6B3F-4557-BACA-0631AA7DA5F5}">
      <dgm:prSet/>
      <dgm:spPr/>
      <dgm:t>
        <a:bodyPr/>
        <a:lstStyle/>
        <a:p>
          <a:endParaRPr lang="es-ES"/>
        </a:p>
      </dgm:t>
    </dgm:pt>
    <dgm:pt modelId="{7F361ACC-0313-45F1-8A43-A00BC2BCBCF7}" type="sibTrans" cxnId="{5DF8D847-6B3F-4557-BACA-0631AA7DA5F5}">
      <dgm:prSet/>
      <dgm:spPr/>
      <dgm:t>
        <a:bodyPr/>
        <a:lstStyle/>
        <a:p>
          <a:endParaRPr lang="es-ES"/>
        </a:p>
      </dgm:t>
    </dgm:pt>
    <dgm:pt modelId="{47CCB02F-4448-4BBE-A626-57B090F046F9}">
      <dgm:prSet/>
      <dgm:spPr/>
      <dgm:t>
        <a:bodyPr/>
        <a:lstStyle/>
        <a:p>
          <a:pPr rtl="0"/>
          <a:r>
            <a:rPr lang="es-ES" smtClean="0"/>
            <a:t>Si era común, dará derecho de reintegro.</a:t>
          </a:r>
          <a:endParaRPr lang="es-ES"/>
        </a:p>
      </dgm:t>
    </dgm:pt>
    <dgm:pt modelId="{333687CB-ED76-4165-94CA-1E92E9CB31CB}" type="parTrans" cxnId="{654E60AF-BE33-4783-A24E-963A8C409078}">
      <dgm:prSet/>
      <dgm:spPr/>
      <dgm:t>
        <a:bodyPr/>
        <a:lstStyle/>
        <a:p>
          <a:endParaRPr lang="es-ES"/>
        </a:p>
      </dgm:t>
    </dgm:pt>
    <dgm:pt modelId="{2FB55157-2A92-4742-BD2B-0C1B2337D8EB}" type="sibTrans" cxnId="{654E60AF-BE33-4783-A24E-963A8C409078}">
      <dgm:prSet/>
      <dgm:spPr/>
      <dgm:t>
        <a:bodyPr/>
        <a:lstStyle/>
        <a:p>
          <a:endParaRPr lang="es-ES"/>
        </a:p>
      </dgm:t>
    </dgm:pt>
    <dgm:pt modelId="{329B2801-9F7A-4AEE-8D1F-29C34C368D9F}">
      <dgm:prSet/>
      <dgm:spPr/>
      <dgm:t>
        <a:bodyPr/>
        <a:lstStyle/>
        <a:p>
          <a:pPr rtl="0"/>
          <a:r>
            <a:rPr lang="es-ES" smtClean="0"/>
            <a:t>Frente a terceros, de las deudas de cargo común:</a:t>
          </a:r>
          <a:endParaRPr lang="es-ES"/>
        </a:p>
      </dgm:t>
    </dgm:pt>
    <dgm:pt modelId="{A873E380-F731-446F-8C7D-C11813918B84}" type="parTrans" cxnId="{8BA5ED6C-B261-4446-9B75-4B25973719E4}">
      <dgm:prSet/>
      <dgm:spPr/>
      <dgm:t>
        <a:bodyPr/>
        <a:lstStyle/>
        <a:p>
          <a:endParaRPr lang="es-ES"/>
        </a:p>
      </dgm:t>
    </dgm:pt>
    <dgm:pt modelId="{9CE4B639-B894-49D9-9751-EE1EDE64B3EA}" type="sibTrans" cxnId="{8BA5ED6C-B261-4446-9B75-4B25973719E4}">
      <dgm:prSet/>
      <dgm:spPr/>
      <dgm:t>
        <a:bodyPr/>
        <a:lstStyle/>
        <a:p>
          <a:endParaRPr lang="es-ES"/>
        </a:p>
      </dgm:t>
    </dgm:pt>
    <dgm:pt modelId="{93CD7D2A-2CA9-4246-A4FB-301E57003754}">
      <dgm:prSet/>
      <dgm:spPr/>
      <dgm:t>
        <a:bodyPr/>
        <a:lstStyle/>
        <a:p>
          <a:pPr rtl="0"/>
          <a:r>
            <a:rPr lang="es-ES" smtClean="0"/>
            <a:t>Responden también los bienes privativos: 219.3 CDFA.</a:t>
          </a:r>
          <a:endParaRPr lang="es-ES"/>
        </a:p>
      </dgm:t>
    </dgm:pt>
    <dgm:pt modelId="{CD329AEE-3479-4D57-8708-9A697474FABD}" type="parTrans" cxnId="{6AA7A3EE-F282-47B4-B3D0-83C366C51EBE}">
      <dgm:prSet/>
      <dgm:spPr/>
      <dgm:t>
        <a:bodyPr/>
        <a:lstStyle/>
        <a:p>
          <a:endParaRPr lang="es-ES"/>
        </a:p>
      </dgm:t>
    </dgm:pt>
    <dgm:pt modelId="{F65779E1-4E07-47BE-9119-77241BF89050}" type="sibTrans" cxnId="{6AA7A3EE-F282-47B4-B3D0-83C366C51EBE}">
      <dgm:prSet/>
      <dgm:spPr/>
      <dgm:t>
        <a:bodyPr/>
        <a:lstStyle/>
        <a:p>
          <a:endParaRPr lang="es-ES"/>
        </a:p>
      </dgm:t>
    </dgm:pt>
    <dgm:pt modelId="{7FD30E9A-0CBF-4804-9CCB-562B2DD6676A}">
      <dgm:prSet/>
      <dgm:spPr/>
      <dgm:t>
        <a:bodyPr/>
        <a:lstStyle/>
        <a:p>
          <a:pPr rtl="0"/>
          <a:r>
            <a:rPr lang="es-ES" smtClean="0"/>
            <a:t>No hay responsabilidad preferente de bienes comunes.</a:t>
          </a:r>
          <a:endParaRPr lang="es-ES"/>
        </a:p>
      </dgm:t>
    </dgm:pt>
    <dgm:pt modelId="{40C22ECE-C288-4978-822A-5CD57BDFE9B9}" type="parTrans" cxnId="{B1F18538-0470-4CA4-B9CD-843925737E7C}">
      <dgm:prSet/>
      <dgm:spPr/>
      <dgm:t>
        <a:bodyPr/>
        <a:lstStyle/>
        <a:p>
          <a:endParaRPr lang="es-ES"/>
        </a:p>
      </dgm:t>
    </dgm:pt>
    <dgm:pt modelId="{FDF339C5-1962-4737-9570-03AD4D53286E}" type="sibTrans" cxnId="{B1F18538-0470-4CA4-B9CD-843925737E7C}">
      <dgm:prSet/>
      <dgm:spPr/>
      <dgm:t>
        <a:bodyPr/>
        <a:lstStyle/>
        <a:p>
          <a:endParaRPr lang="es-ES"/>
        </a:p>
      </dgm:t>
    </dgm:pt>
    <dgm:pt modelId="{E20301A8-5493-481F-B9E0-8B933317356F}">
      <dgm:prSet/>
      <dgm:spPr/>
      <dgm:t>
        <a:bodyPr/>
        <a:lstStyle/>
        <a:p>
          <a:pPr rtl="0"/>
          <a:r>
            <a:rPr lang="es-ES" smtClean="0"/>
            <a:t>Si se pagan con bienes privativos, reintegro</a:t>
          </a:r>
          <a:endParaRPr lang="es-ES"/>
        </a:p>
      </dgm:t>
    </dgm:pt>
    <dgm:pt modelId="{3A6D765B-FC55-4B98-B879-2380BF233C7D}" type="parTrans" cxnId="{E2D09216-6496-419B-9C79-E4BB2043CED7}">
      <dgm:prSet/>
      <dgm:spPr/>
      <dgm:t>
        <a:bodyPr/>
        <a:lstStyle/>
        <a:p>
          <a:endParaRPr lang="es-ES"/>
        </a:p>
      </dgm:t>
    </dgm:pt>
    <dgm:pt modelId="{80E72389-E7EB-4CE9-B3A5-95A48993A636}" type="sibTrans" cxnId="{E2D09216-6496-419B-9C79-E4BB2043CED7}">
      <dgm:prSet/>
      <dgm:spPr/>
      <dgm:t>
        <a:bodyPr/>
        <a:lstStyle/>
        <a:p>
          <a:endParaRPr lang="es-ES"/>
        </a:p>
      </dgm:t>
    </dgm:pt>
    <dgm:pt modelId="{C11F1F00-6659-4AE4-AFBE-6E40E53E5281}">
      <dgm:prSet/>
      <dgm:spPr/>
      <dgm:t>
        <a:bodyPr/>
        <a:lstStyle/>
        <a:p>
          <a:pPr rtl="0"/>
          <a:r>
            <a:rPr lang="es-ES" smtClean="0"/>
            <a:t>Los bienes privativos del no deudor:</a:t>
          </a:r>
          <a:endParaRPr lang="es-ES"/>
        </a:p>
      </dgm:t>
    </dgm:pt>
    <dgm:pt modelId="{D138CEE9-C1A4-431B-B5F3-870FAC80D091}" type="parTrans" cxnId="{237A90A4-159E-4479-820B-B75F39A94D6A}">
      <dgm:prSet/>
      <dgm:spPr/>
      <dgm:t>
        <a:bodyPr/>
        <a:lstStyle/>
        <a:p>
          <a:endParaRPr lang="es-ES"/>
        </a:p>
      </dgm:t>
    </dgm:pt>
    <dgm:pt modelId="{4C6A42D9-A5E3-4BAB-8482-8DFB6AA4A24B}" type="sibTrans" cxnId="{237A90A4-159E-4479-820B-B75F39A94D6A}">
      <dgm:prSet/>
      <dgm:spPr/>
      <dgm:t>
        <a:bodyPr/>
        <a:lstStyle/>
        <a:p>
          <a:endParaRPr lang="es-ES"/>
        </a:p>
      </dgm:t>
    </dgm:pt>
    <dgm:pt modelId="{7577FC58-55A8-426D-B54B-97596B974366}">
      <dgm:prSet/>
      <dgm:spPr/>
      <dgm:t>
        <a:bodyPr/>
        <a:lstStyle/>
        <a:p>
          <a:pPr rtl="0"/>
          <a:r>
            <a:rPr lang="es-ES" smtClean="0"/>
            <a:t>Nunca responden por las deudas privativas del otro</a:t>
          </a:r>
          <a:endParaRPr lang="es-ES"/>
        </a:p>
      </dgm:t>
    </dgm:pt>
    <dgm:pt modelId="{4FEF9877-AD05-450D-9C38-27810A7E9941}" type="parTrans" cxnId="{1293C540-3AD5-4495-A484-F095F0E4CAAA}">
      <dgm:prSet/>
      <dgm:spPr/>
      <dgm:t>
        <a:bodyPr/>
        <a:lstStyle/>
        <a:p>
          <a:endParaRPr lang="es-ES"/>
        </a:p>
      </dgm:t>
    </dgm:pt>
    <dgm:pt modelId="{6398A92E-EDDB-40C8-A04A-2B06829BF3D7}" type="sibTrans" cxnId="{1293C540-3AD5-4495-A484-F095F0E4CAAA}">
      <dgm:prSet/>
      <dgm:spPr/>
      <dgm:t>
        <a:bodyPr/>
        <a:lstStyle/>
        <a:p>
          <a:endParaRPr lang="es-ES"/>
        </a:p>
      </dgm:t>
    </dgm:pt>
    <dgm:pt modelId="{CC6B12ED-2190-4EDC-84FF-C3095706B37C}">
      <dgm:prSet/>
      <dgm:spPr/>
      <dgm:t>
        <a:bodyPr/>
        <a:lstStyle/>
        <a:p>
          <a:pPr rtl="0"/>
          <a:r>
            <a:rPr lang="es-ES" smtClean="0"/>
            <a:t>De las deudas de cargo común:</a:t>
          </a:r>
          <a:endParaRPr lang="es-ES"/>
        </a:p>
      </dgm:t>
    </dgm:pt>
    <dgm:pt modelId="{14123A3A-19EA-48D3-9B0A-88F34ABFEC89}" type="parTrans" cxnId="{E964D729-83AF-44DF-B64F-EA465A5501CD}">
      <dgm:prSet/>
      <dgm:spPr/>
      <dgm:t>
        <a:bodyPr/>
        <a:lstStyle/>
        <a:p>
          <a:endParaRPr lang="es-ES"/>
        </a:p>
      </dgm:t>
    </dgm:pt>
    <dgm:pt modelId="{D6BB41EB-B510-42B7-8B5A-5D2E0A2ED990}" type="sibTrans" cxnId="{E964D729-83AF-44DF-B64F-EA465A5501CD}">
      <dgm:prSet/>
      <dgm:spPr/>
      <dgm:t>
        <a:bodyPr/>
        <a:lstStyle/>
        <a:p>
          <a:endParaRPr lang="es-ES"/>
        </a:p>
      </dgm:t>
    </dgm:pt>
    <dgm:pt modelId="{2520D771-CAF2-4EE2-87AA-1D382C03350D}">
      <dgm:prSet/>
      <dgm:spPr/>
      <dgm:t>
        <a:bodyPr/>
        <a:lstStyle/>
        <a:p>
          <a:pPr rtl="0"/>
          <a:r>
            <a:rPr lang="es-ES" smtClean="0"/>
            <a:t>Responden los privativos del contratante: reintegro.</a:t>
          </a:r>
          <a:endParaRPr lang="es-ES"/>
        </a:p>
      </dgm:t>
    </dgm:pt>
    <dgm:pt modelId="{82FF09D2-CB1A-4441-A33C-95BC3334F49E}" type="parTrans" cxnId="{405BA27E-899D-4202-95C3-81752F62066D}">
      <dgm:prSet/>
      <dgm:spPr/>
      <dgm:t>
        <a:bodyPr/>
        <a:lstStyle/>
        <a:p>
          <a:endParaRPr lang="es-ES"/>
        </a:p>
      </dgm:t>
    </dgm:pt>
    <dgm:pt modelId="{4D896C04-76F2-4AB8-85ED-92D8201D4914}" type="sibTrans" cxnId="{405BA27E-899D-4202-95C3-81752F62066D}">
      <dgm:prSet/>
      <dgm:spPr/>
      <dgm:t>
        <a:bodyPr/>
        <a:lstStyle/>
        <a:p>
          <a:endParaRPr lang="es-ES"/>
        </a:p>
      </dgm:t>
    </dgm:pt>
    <dgm:pt modelId="{16558517-D091-49E5-A293-09D48BAB4D9A}">
      <dgm:prSet/>
      <dgm:spPr/>
      <dgm:t>
        <a:bodyPr/>
        <a:lstStyle/>
        <a:p>
          <a:pPr rtl="0"/>
          <a:r>
            <a:rPr lang="es-ES" smtClean="0"/>
            <a:t>Como regla: no responden los privativos del no contratante.</a:t>
          </a:r>
          <a:endParaRPr lang="es-ES"/>
        </a:p>
      </dgm:t>
    </dgm:pt>
    <dgm:pt modelId="{DF8E9740-E8DC-4341-A4C5-071241A5F197}" type="parTrans" cxnId="{725EDF31-6C9A-42D0-B86C-D8C3F1DCE058}">
      <dgm:prSet/>
      <dgm:spPr/>
      <dgm:t>
        <a:bodyPr/>
        <a:lstStyle/>
        <a:p>
          <a:endParaRPr lang="es-ES"/>
        </a:p>
      </dgm:t>
    </dgm:pt>
    <dgm:pt modelId="{EAEF3208-B556-41F9-ADBF-7B05DCD9F924}" type="sibTrans" cxnId="{725EDF31-6C9A-42D0-B86C-D8C3F1DCE058}">
      <dgm:prSet/>
      <dgm:spPr/>
      <dgm:t>
        <a:bodyPr/>
        <a:lstStyle/>
        <a:p>
          <a:endParaRPr lang="es-ES"/>
        </a:p>
      </dgm:t>
    </dgm:pt>
    <dgm:pt modelId="{CB50F2EB-ED50-4A9E-9BC5-1B0FF8FDD70D}">
      <dgm:prSet/>
      <dgm:spPr/>
      <dgm:t>
        <a:bodyPr/>
        <a:lstStyle/>
        <a:p>
          <a:pPr rtl="0"/>
          <a:r>
            <a:rPr lang="es-ES" smtClean="0"/>
            <a:t>Excepción: Si responden, de las deudas del 218.1. a [art. 220.1 CDFA]</a:t>
          </a:r>
          <a:endParaRPr lang="es-ES"/>
        </a:p>
      </dgm:t>
    </dgm:pt>
    <dgm:pt modelId="{B3915136-7F74-4379-A359-B11C0301A6B5}" type="parTrans" cxnId="{41F9D207-4377-4BED-94FA-75574BB2D03D}">
      <dgm:prSet/>
      <dgm:spPr/>
      <dgm:t>
        <a:bodyPr/>
        <a:lstStyle/>
        <a:p>
          <a:endParaRPr lang="es-ES"/>
        </a:p>
      </dgm:t>
    </dgm:pt>
    <dgm:pt modelId="{8FA18289-69B8-4144-872B-43A7BD8DC3F7}" type="sibTrans" cxnId="{41F9D207-4377-4BED-94FA-75574BB2D03D}">
      <dgm:prSet/>
      <dgm:spPr/>
      <dgm:t>
        <a:bodyPr/>
        <a:lstStyle/>
        <a:p>
          <a:endParaRPr lang="es-ES"/>
        </a:p>
      </dgm:t>
    </dgm:pt>
    <dgm:pt modelId="{AB61CD54-14D9-4E5A-8273-BC1D498D82B8}">
      <dgm:prSet/>
      <dgm:spPr/>
      <dgm:t>
        <a:bodyPr/>
        <a:lstStyle/>
        <a:p>
          <a:pPr rtl="0"/>
          <a:endParaRPr lang="es-ES"/>
        </a:p>
      </dgm:t>
    </dgm:pt>
    <dgm:pt modelId="{385845DD-17CC-44C4-9AFA-43AAC6A8BEC0}" type="parTrans" cxnId="{15CF3276-5EBC-464D-91FA-08CED64E704F}">
      <dgm:prSet/>
      <dgm:spPr/>
      <dgm:t>
        <a:bodyPr/>
        <a:lstStyle/>
        <a:p>
          <a:endParaRPr lang="es-ES"/>
        </a:p>
      </dgm:t>
    </dgm:pt>
    <dgm:pt modelId="{4B784A34-FC7A-4B75-8044-A5ED0E14DF18}" type="sibTrans" cxnId="{15CF3276-5EBC-464D-91FA-08CED64E704F}">
      <dgm:prSet/>
      <dgm:spPr/>
      <dgm:t>
        <a:bodyPr/>
        <a:lstStyle/>
        <a:p>
          <a:endParaRPr lang="es-ES"/>
        </a:p>
      </dgm:t>
    </dgm:pt>
    <dgm:pt modelId="{45A90F13-6EAA-4345-A9B3-99518145DE0B}" type="pres">
      <dgm:prSet presAssocID="{2F44B82D-35C1-418F-8895-80C2BA6B0CB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E42C03-4A1C-4362-8ABA-6CB01BAB2371}" type="pres">
      <dgm:prSet presAssocID="{F00F3CC2-197E-4C5D-8F9B-DB5A4A064242}" presName="parentLin" presStyleCnt="0"/>
      <dgm:spPr/>
    </dgm:pt>
    <dgm:pt modelId="{5DE2BCEE-EB90-4DEE-B48A-7D7F6663AE53}" type="pres">
      <dgm:prSet presAssocID="{F00F3CC2-197E-4C5D-8F9B-DB5A4A064242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41CE80FB-1E80-4873-A721-593AC37BABF1}" type="pres">
      <dgm:prSet presAssocID="{F00F3CC2-197E-4C5D-8F9B-DB5A4A064242}" presName="parentText" presStyleLbl="node1" presStyleIdx="0" presStyleCnt="5" custLinFactNeighborY="-3533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090F8A-ED3E-45E2-A0D3-F6061473EE55}" type="pres">
      <dgm:prSet presAssocID="{F00F3CC2-197E-4C5D-8F9B-DB5A4A064242}" presName="negativeSpace" presStyleCnt="0"/>
      <dgm:spPr/>
    </dgm:pt>
    <dgm:pt modelId="{BF94F2E1-B6D1-49C9-BC73-4BE0DEA0CAB1}" type="pres">
      <dgm:prSet presAssocID="{F00F3CC2-197E-4C5D-8F9B-DB5A4A064242}" presName="childText" presStyleLbl="conFgAcc1" presStyleIdx="0" presStyleCnt="5" custLinFactY="-315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943CDF-877D-4F26-BB10-079C998544D6}" type="pres">
      <dgm:prSet presAssocID="{804FF40F-CDFB-48F6-AC4D-721FAAFBF215}" presName="spaceBetweenRectangles" presStyleCnt="0"/>
      <dgm:spPr/>
    </dgm:pt>
    <dgm:pt modelId="{F330EC8B-FEB5-4C70-90D4-0273D0D067E2}" type="pres">
      <dgm:prSet presAssocID="{1A6FD47F-0CA0-4BB3-840D-89202CCAB2DC}" presName="parentLin" presStyleCnt="0"/>
      <dgm:spPr/>
    </dgm:pt>
    <dgm:pt modelId="{0E366548-1C77-4616-802E-4F1F6D411018}" type="pres">
      <dgm:prSet presAssocID="{1A6FD47F-0CA0-4BB3-840D-89202CCAB2DC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0BEA1CE9-26CA-4B95-A9A8-ECF91C680F37}" type="pres">
      <dgm:prSet presAssocID="{1A6FD47F-0CA0-4BB3-840D-89202CCAB2DC}" presName="parentText" presStyleLbl="node1" presStyleIdx="1" presStyleCnt="5" custLinFactNeighborY="-3652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C69293-C9BB-466D-B483-E1AD7EE98B51}" type="pres">
      <dgm:prSet presAssocID="{1A6FD47F-0CA0-4BB3-840D-89202CCAB2DC}" presName="negativeSpace" presStyleCnt="0"/>
      <dgm:spPr/>
    </dgm:pt>
    <dgm:pt modelId="{6CFBA8C1-1F1A-44EE-8440-72AC0F79A83A}" type="pres">
      <dgm:prSet presAssocID="{1A6FD47F-0CA0-4BB3-840D-89202CCAB2DC}" presName="childText" presStyleLbl="conFgAcc1" presStyleIdx="1" presStyleCnt="5" custLinFactY="-377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017E98-78EE-4D24-B02D-F5B4ED638E03}" type="pres">
      <dgm:prSet presAssocID="{20111015-3BB0-4CD5-A471-F387EAD3DA94}" presName="spaceBetweenRectangles" presStyleCnt="0"/>
      <dgm:spPr/>
    </dgm:pt>
    <dgm:pt modelId="{ABBA3A2B-DF25-4DDA-AB05-C4AC09890E07}" type="pres">
      <dgm:prSet presAssocID="{329B2801-9F7A-4AEE-8D1F-29C34C368D9F}" presName="parentLin" presStyleCnt="0"/>
      <dgm:spPr/>
    </dgm:pt>
    <dgm:pt modelId="{18E24451-16DF-4686-8563-6A90F0BEA3D9}" type="pres">
      <dgm:prSet presAssocID="{329B2801-9F7A-4AEE-8D1F-29C34C368D9F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21C4D982-3A6B-4905-AC4A-78D089B5AC9D}" type="pres">
      <dgm:prSet presAssocID="{329B2801-9F7A-4AEE-8D1F-29C34C368D9F}" presName="parentText" presStyleLbl="node1" presStyleIdx="2" presStyleCnt="5" custLinFactNeighborY="-3771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28032C-3353-408D-833E-954DB240C8FB}" type="pres">
      <dgm:prSet presAssocID="{329B2801-9F7A-4AEE-8D1F-29C34C368D9F}" presName="negativeSpace" presStyleCnt="0"/>
      <dgm:spPr/>
    </dgm:pt>
    <dgm:pt modelId="{5C51DF43-AB56-4E0B-93D4-FCA026BA1087}" type="pres">
      <dgm:prSet presAssocID="{329B2801-9F7A-4AEE-8D1F-29C34C368D9F}" presName="childText" presStyleLbl="conFgAcc1" presStyleIdx="2" presStyleCnt="5" custLinFactY="-343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43DFF4-5A38-45F2-937C-F6C64C0B17F1}" type="pres">
      <dgm:prSet presAssocID="{9CE4B639-B894-49D9-9751-EE1EDE64B3EA}" presName="spaceBetweenRectangles" presStyleCnt="0"/>
      <dgm:spPr/>
    </dgm:pt>
    <dgm:pt modelId="{0C8CB2EE-1D40-446B-A1A1-E615A685E001}" type="pres">
      <dgm:prSet presAssocID="{C11F1F00-6659-4AE4-AFBE-6E40E53E5281}" presName="parentLin" presStyleCnt="0"/>
      <dgm:spPr/>
    </dgm:pt>
    <dgm:pt modelId="{FF7F3281-BA25-4164-8ADC-DDD907F5EDC2}" type="pres">
      <dgm:prSet presAssocID="{C11F1F00-6659-4AE4-AFBE-6E40E53E5281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C7143B3C-9712-46AA-A8A0-6FB34CF688DE}" type="pres">
      <dgm:prSet presAssocID="{C11F1F00-6659-4AE4-AFBE-6E40E53E5281}" presName="parentText" presStyleLbl="node1" presStyleIdx="3" presStyleCnt="5" custLinFactNeighborY="-4652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2BE381-C77A-4357-B0B4-B02AEDA0C664}" type="pres">
      <dgm:prSet presAssocID="{C11F1F00-6659-4AE4-AFBE-6E40E53E5281}" presName="negativeSpace" presStyleCnt="0"/>
      <dgm:spPr/>
    </dgm:pt>
    <dgm:pt modelId="{63C6D329-E658-4D99-95E0-7F4E11611CB9}" type="pres">
      <dgm:prSet presAssocID="{C11F1F00-6659-4AE4-AFBE-6E40E53E5281}" presName="childText" presStyleLbl="conFgAcc1" presStyleIdx="3" presStyleCnt="5" custLinFactY="-1415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EAA916-8689-4A32-A644-D1B11BC15A3F}" type="pres">
      <dgm:prSet presAssocID="{4C6A42D9-A5E3-4BAB-8482-8DFB6AA4A24B}" presName="spaceBetweenRectangles" presStyleCnt="0"/>
      <dgm:spPr/>
    </dgm:pt>
    <dgm:pt modelId="{84B6CFEA-F9DC-4948-B560-6DE1D87499AD}" type="pres">
      <dgm:prSet presAssocID="{CC6B12ED-2190-4EDC-84FF-C3095706B37C}" presName="parentLin" presStyleCnt="0"/>
      <dgm:spPr/>
    </dgm:pt>
    <dgm:pt modelId="{51E0C3C1-D843-444F-AAF8-F03D8600A563}" type="pres">
      <dgm:prSet presAssocID="{CC6B12ED-2190-4EDC-84FF-C3095706B37C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18B9BBD1-5C22-4987-AC21-DE54732BA50D}" type="pres">
      <dgm:prSet presAssocID="{CC6B12ED-2190-4EDC-84FF-C3095706B37C}" presName="parentText" presStyleLbl="node1" presStyleIdx="4" presStyleCnt="5" custLinFactNeighborY="-427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EA43C9A-D9E7-4377-9E86-19079942143A}" type="pres">
      <dgm:prSet presAssocID="{CC6B12ED-2190-4EDC-84FF-C3095706B37C}" presName="negativeSpace" presStyleCnt="0"/>
      <dgm:spPr/>
    </dgm:pt>
    <dgm:pt modelId="{1B87DCF1-C91B-4860-A7AD-D0DA79498F32}" type="pres">
      <dgm:prSet presAssocID="{CC6B12ED-2190-4EDC-84FF-C3095706B37C}" presName="childText" presStyleLbl="conFgAcc1" presStyleIdx="4" presStyleCnt="5" custLinFactNeighborY="-635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BA08027-A6B1-424D-B4DB-98835A0FD601}" srcId="{2F44B82D-35C1-418F-8895-80C2BA6B0CB4}" destId="{F00F3CC2-197E-4C5D-8F9B-DB5A4A064242}" srcOrd="0" destOrd="0" parTransId="{A50A6BDA-5033-440A-BEC7-8BBB2798BD8A}" sibTransId="{804FF40F-CDFB-48F6-AC4D-721FAAFBF215}"/>
    <dgm:cxn modelId="{5B1D347B-A483-4759-BD41-BC0EA2D3E6CF}" type="presOf" srcId="{F00F3CC2-197E-4C5D-8F9B-DB5A4A064242}" destId="{41CE80FB-1E80-4873-A721-593AC37BABF1}" srcOrd="1" destOrd="0" presId="urn:microsoft.com/office/officeart/2005/8/layout/list1"/>
    <dgm:cxn modelId="{17EC56E9-B6A9-43AE-B405-29DC4D53F874}" type="presOf" srcId="{E20301A8-5493-481F-B9E0-8B933317356F}" destId="{5C51DF43-AB56-4E0B-93D4-FCA026BA1087}" srcOrd="0" destOrd="2" presId="urn:microsoft.com/office/officeart/2005/8/layout/list1"/>
    <dgm:cxn modelId="{3F8FF88F-BC58-4EE0-A8E7-4A0ACF683E4C}" type="presOf" srcId="{48F6388C-EEE0-44BF-AD02-FB822C934AA1}" destId="{BF94F2E1-B6D1-49C9-BC73-4BE0DEA0CAB1}" srcOrd="0" destOrd="0" presId="urn:microsoft.com/office/officeart/2005/8/layout/list1"/>
    <dgm:cxn modelId="{6539742B-9522-4BDB-AF8D-4439B84B94C1}" type="presOf" srcId="{CC6B12ED-2190-4EDC-84FF-C3095706B37C}" destId="{51E0C3C1-D843-444F-AAF8-F03D8600A563}" srcOrd="0" destOrd="0" presId="urn:microsoft.com/office/officeart/2005/8/layout/list1"/>
    <dgm:cxn modelId="{31DD30BF-F745-4AAA-A0D3-796685761A58}" type="presOf" srcId="{C11F1F00-6659-4AE4-AFBE-6E40E53E5281}" destId="{FF7F3281-BA25-4164-8ADC-DDD907F5EDC2}" srcOrd="0" destOrd="0" presId="urn:microsoft.com/office/officeart/2005/8/layout/list1"/>
    <dgm:cxn modelId="{4225B069-827C-4282-8DE7-D5F3E25CB25C}" type="presOf" srcId="{714DE6EC-BE4F-4345-B0DC-1F6291E8BDB3}" destId="{BF94F2E1-B6D1-49C9-BC73-4BE0DEA0CAB1}" srcOrd="0" destOrd="1" presId="urn:microsoft.com/office/officeart/2005/8/layout/list1"/>
    <dgm:cxn modelId="{E964D729-83AF-44DF-B64F-EA465A5501CD}" srcId="{2F44B82D-35C1-418F-8895-80C2BA6B0CB4}" destId="{CC6B12ED-2190-4EDC-84FF-C3095706B37C}" srcOrd="4" destOrd="0" parTransId="{14123A3A-19EA-48D3-9B0A-88F34ABFEC89}" sibTransId="{D6BB41EB-B510-42B7-8B5A-5D2E0A2ED990}"/>
    <dgm:cxn modelId="{5DF8D847-6B3F-4557-BACA-0631AA7DA5F5}" srcId="{1A6FD47F-0CA0-4BB3-840D-89202CCAB2DC}" destId="{5F6232D4-6149-4591-8932-C77123A3DEA6}" srcOrd="0" destOrd="0" parTransId="{4B2ED832-E640-4A6A-BB43-E09D1F79C4D1}" sibTransId="{7F361ACC-0313-45F1-8A43-A00BC2BCBCF7}"/>
    <dgm:cxn modelId="{666F527A-28A9-482A-BD4A-B20AA2AFE768}" type="presOf" srcId="{2F44B82D-35C1-418F-8895-80C2BA6B0CB4}" destId="{45A90F13-6EAA-4345-A9B3-99518145DE0B}" srcOrd="0" destOrd="0" presId="urn:microsoft.com/office/officeart/2005/8/layout/list1"/>
    <dgm:cxn modelId="{41F9D207-4377-4BED-94FA-75574BB2D03D}" srcId="{CC6B12ED-2190-4EDC-84FF-C3095706B37C}" destId="{CB50F2EB-ED50-4A9E-9BC5-1B0FF8FDD70D}" srcOrd="2" destOrd="0" parTransId="{B3915136-7F74-4379-A359-B11C0301A6B5}" sibTransId="{8FA18289-69B8-4144-872B-43A7BD8DC3F7}"/>
    <dgm:cxn modelId="{A4C9043D-BDDF-4A50-9CF9-EDD70E774D00}" type="presOf" srcId="{16558517-D091-49E5-A293-09D48BAB4D9A}" destId="{1B87DCF1-C91B-4860-A7AD-D0DA79498F32}" srcOrd="0" destOrd="1" presId="urn:microsoft.com/office/officeart/2005/8/layout/list1"/>
    <dgm:cxn modelId="{6FF8597C-64F6-4040-B96B-5191D83CA24C}" type="presOf" srcId="{1A6FD47F-0CA0-4BB3-840D-89202CCAB2DC}" destId="{0E366548-1C77-4616-802E-4F1F6D411018}" srcOrd="0" destOrd="0" presId="urn:microsoft.com/office/officeart/2005/8/layout/list1"/>
    <dgm:cxn modelId="{405BA27E-899D-4202-95C3-81752F62066D}" srcId="{CC6B12ED-2190-4EDC-84FF-C3095706B37C}" destId="{2520D771-CAF2-4EE2-87AA-1D382C03350D}" srcOrd="0" destOrd="0" parTransId="{82FF09D2-CB1A-4441-A33C-95BC3334F49E}" sibTransId="{4D896C04-76F2-4AB8-85ED-92D8201D4914}"/>
    <dgm:cxn modelId="{06896E74-6916-4A02-B9FD-CA67A8219B87}" type="presOf" srcId="{1A6FD47F-0CA0-4BB3-840D-89202CCAB2DC}" destId="{0BEA1CE9-26CA-4B95-A9A8-ECF91C680F37}" srcOrd="1" destOrd="0" presId="urn:microsoft.com/office/officeart/2005/8/layout/list1"/>
    <dgm:cxn modelId="{4A8E22A3-AE86-482B-8EA0-0591BC1F9E53}" type="presOf" srcId="{2520D771-CAF2-4EE2-87AA-1D382C03350D}" destId="{1B87DCF1-C91B-4860-A7AD-D0DA79498F32}" srcOrd="0" destOrd="0" presId="urn:microsoft.com/office/officeart/2005/8/layout/list1"/>
    <dgm:cxn modelId="{A3C28484-7082-4412-881C-B834F03C83D6}" type="presOf" srcId="{329B2801-9F7A-4AEE-8D1F-29C34C368D9F}" destId="{21C4D982-3A6B-4905-AC4A-78D089B5AC9D}" srcOrd="1" destOrd="0" presId="urn:microsoft.com/office/officeart/2005/8/layout/list1"/>
    <dgm:cxn modelId="{BC28F8F4-349E-451E-8852-73C38515929D}" type="presOf" srcId="{C11F1F00-6659-4AE4-AFBE-6E40E53E5281}" destId="{C7143B3C-9712-46AA-A8A0-6FB34CF688DE}" srcOrd="1" destOrd="0" presId="urn:microsoft.com/office/officeart/2005/8/layout/list1"/>
    <dgm:cxn modelId="{EF1272AC-7790-4B88-8758-24EA072352CA}" type="presOf" srcId="{5F6232D4-6149-4591-8932-C77123A3DEA6}" destId="{6CFBA8C1-1F1A-44EE-8440-72AC0F79A83A}" srcOrd="0" destOrd="0" presId="urn:microsoft.com/office/officeart/2005/8/layout/list1"/>
    <dgm:cxn modelId="{8BA5ED6C-B261-4446-9B75-4B25973719E4}" srcId="{2F44B82D-35C1-418F-8895-80C2BA6B0CB4}" destId="{329B2801-9F7A-4AEE-8D1F-29C34C368D9F}" srcOrd="2" destOrd="0" parTransId="{A873E380-F731-446F-8C7D-C11813918B84}" sibTransId="{9CE4B639-B894-49D9-9751-EE1EDE64B3EA}"/>
    <dgm:cxn modelId="{8CCBFEA2-7485-45BB-B106-B3ED74038124}" type="presOf" srcId="{7FD30E9A-0CBF-4804-9CCB-562B2DD6676A}" destId="{5C51DF43-AB56-4E0B-93D4-FCA026BA1087}" srcOrd="0" destOrd="1" presId="urn:microsoft.com/office/officeart/2005/8/layout/list1"/>
    <dgm:cxn modelId="{A243F7F8-EE37-47B1-A596-CA09F98D2BCF}" srcId="{F00F3CC2-197E-4C5D-8F9B-DB5A4A064242}" destId="{48F6388C-EEE0-44BF-AD02-FB822C934AA1}" srcOrd="0" destOrd="0" parTransId="{41150243-D0C9-4F88-8AC1-33D1CFBF2872}" sibTransId="{FB7EB91F-CD82-48E4-8E53-ED5995C7B892}"/>
    <dgm:cxn modelId="{47562B3F-0358-4B4B-8F34-8A55F02099DC}" type="presOf" srcId="{93CD7D2A-2CA9-4246-A4FB-301E57003754}" destId="{5C51DF43-AB56-4E0B-93D4-FCA026BA1087}" srcOrd="0" destOrd="0" presId="urn:microsoft.com/office/officeart/2005/8/layout/list1"/>
    <dgm:cxn modelId="{AEC74F83-219E-4362-B541-75AD18AA4639}" type="presOf" srcId="{7577FC58-55A8-426D-B54B-97596B974366}" destId="{63C6D329-E658-4D99-95E0-7F4E11611CB9}" srcOrd="0" destOrd="0" presId="urn:microsoft.com/office/officeart/2005/8/layout/list1"/>
    <dgm:cxn modelId="{B781F66A-54A3-4323-8954-6FC4B1AD5DDC}" type="presOf" srcId="{CC6B12ED-2190-4EDC-84FF-C3095706B37C}" destId="{18B9BBD1-5C22-4987-AC21-DE54732BA50D}" srcOrd="1" destOrd="0" presId="urn:microsoft.com/office/officeart/2005/8/layout/list1"/>
    <dgm:cxn modelId="{E2D09216-6496-419B-9C79-E4BB2043CED7}" srcId="{93CD7D2A-2CA9-4246-A4FB-301E57003754}" destId="{E20301A8-5493-481F-B9E0-8B933317356F}" srcOrd="1" destOrd="0" parTransId="{3A6D765B-FC55-4B98-B879-2380BF233C7D}" sibTransId="{80E72389-E7EB-4CE9-B3A5-95A48993A636}"/>
    <dgm:cxn modelId="{F0E9E3A3-3C89-40A9-8D5F-0401A7B1DE5B}" srcId="{2F44B82D-35C1-418F-8895-80C2BA6B0CB4}" destId="{1A6FD47F-0CA0-4BB3-840D-89202CCAB2DC}" srcOrd="1" destOrd="0" parTransId="{90E9D705-94F8-4862-AED9-7F7057C1CCC2}" sibTransId="{20111015-3BB0-4CD5-A471-F387EAD3DA94}"/>
    <dgm:cxn modelId="{725EDF31-6C9A-42D0-B86C-D8C3F1DCE058}" srcId="{CC6B12ED-2190-4EDC-84FF-C3095706B37C}" destId="{16558517-D091-49E5-A293-09D48BAB4D9A}" srcOrd="1" destOrd="0" parTransId="{DF8E9740-E8DC-4341-A4C5-071241A5F197}" sibTransId="{EAEF3208-B556-41F9-ADBF-7B05DCD9F924}"/>
    <dgm:cxn modelId="{4A33E608-808D-46F8-8812-C209488EDBD4}" type="presOf" srcId="{CB50F2EB-ED50-4A9E-9BC5-1B0FF8FDD70D}" destId="{1B87DCF1-C91B-4860-A7AD-D0DA79498F32}" srcOrd="0" destOrd="2" presId="urn:microsoft.com/office/officeart/2005/8/layout/list1"/>
    <dgm:cxn modelId="{B1F18538-0470-4CA4-B9CD-843925737E7C}" srcId="{93CD7D2A-2CA9-4246-A4FB-301E57003754}" destId="{7FD30E9A-0CBF-4804-9CCB-562B2DD6676A}" srcOrd="0" destOrd="0" parTransId="{40C22ECE-C288-4978-822A-5CD57BDFE9B9}" sibTransId="{FDF339C5-1962-4737-9570-03AD4D53286E}"/>
    <dgm:cxn modelId="{BB8141A7-7E34-43C2-BC69-CEB4CEBF7F7E}" type="presOf" srcId="{F00F3CC2-197E-4C5D-8F9B-DB5A4A064242}" destId="{5DE2BCEE-EB90-4DEE-B48A-7D7F6663AE53}" srcOrd="0" destOrd="0" presId="urn:microsoft.com/office/officeart/2005/8/layout/list1"/>
    <dgm:cxn modelId="{237A90A4-159E-4479-820B-B75F39A94D6A}" srcId="{2F44B82D-35C1-418F-8895-80C2BA6B0CB4}" destId="{C11F1F00-6659-4AE4-AFBE-6E40E53E5281}" srcOrd="3" destOrd="0" parTransId="{D138CEE9-C1A4-431B-B5F3-870FAC80D091}" sibTransId="{4C6A42D9-A5E3-4BAB-8482-8DFB6AA4A24B}"/>
    <dgm:cxn modelId="{654E60AF-BE33-4783-A24E-963A8C409078}" srcId="{1A6FD47F-0CA0-4BB3-840D-89202CCAB2DC}" destId="{47CCB02F-4448-4BBE-A626-57B090F046F9}" srcOrd="1" destOrd="0" parTransId="{333687CB-ED76-4165-94CA-1E92E9CB31CB}" sibTransId="{2FB55157-2A92-4742-BD2B-0C1B2337D8EB}"/>
    <dgm:cxn modelId="{1293C540-3AD5-4495-A484-F095F0E4CAAA}" srcId="{C11F1F00-6659-4AE4-AFBE-6E40E53E5281}" destId="{7577FC58-55A8-426D-B54B-97596B974366}" srcOrd="0" destOrd="0" parTransId="{4FEF9877-AD05-450D-9C38-27810A7E9941}" sibTransId="{6398A92E-EDDB-40C8-A04A-2B06829BF3D7}"/>
    <dgm:cxn modelId="{5FD603A5-E1AD-41E9-BE3A-D1C92070D1B0}" type="presOf" srcId="{329B2801-9F7A-4AEE-8D1F-29C34C368D9F}" destId="{18E24451-16DF-4686-8563-6A90F0BEA3D9}" srcOrd="0" destOrd="0" presId="urn:microsoft.com/office/officeart/2005/8/layout/list1"/>
    <dgm:cxn modelId="{8DCADE3E-BB32-4962-B71D-B16672EA791D}" type="presOf" srcId="{AB61CD54-14D9-4E5A-8273-BC1D498D82B8}" destId="{1B87DCF1-C91B-4860-A7AD-D0DA79498F32}" srcOrd="0" destOrd="3" presId="urn:microsoft.com/office/officeart/2005/8/layout/list1"/>
    <dgm:cxn modelId="{89ADA83F-092E-4C85-93DC-240131670E81}" srcId="{F00F3CC2-197E-4C5D-8F9B-DB5A4A064242}" destId="{714DE6EC-BE4F-4345-B0DC-1F6291E8BDB3}" srcOrd="1" destOrd="0" parTransId="{74DA8659-70F3-4D4E-BC74-E39E212B5196}" sibTransId="{D2FE8103-482F-401C-AD50-140C9C39D5A7}"/>
    <dgm:cxn modelId="{6AA7A3EE-F282-47B4-B3D0-83C366C51EBE}" srcId="{329B2801-9F7A-4AEE-8D1F-29C34C368D9F}" destId="{93CD7D2A-2CA9-4246-A4FB-301E57003754}" srcOrd="0" destOrd="0" parTransId="{CD329AEE-3479-4D57-8708-9A697474FABD}" sibTransId="{F65779E1-4E07-47BE-9119-77241BF89050}"/>
    <dgm:cxn modelId="{15CF3276-5EBC-464D-91FA-08CED64E704F}" srcId="{CC6B12ED-2190-4EDC-84FF-C3095706B37C}" destId="{AB61CD54-14D9-4E5A-8273-BC1D498D82B8}" srcOrd="3" destOrd="0" parTransId="{385845DD-17CC-44C4-9AFA-43AAC6A8BEC0}" sibTransId="{4B784A34-FC7A-4B75-8044-A5ED0E14DF18}"/>
    <dgm:cxn modelId="{A30D70B2-37F4-4DCB-8C40-8F9C41451006}" type="presOf" srcId="{47CCB02F-4448-4BBE-A626-57B090F046F9}" destId="{6CFBA8C1-1F1A-44EE-8440-72AC0F79A83A}" srcOrd="0" destOrd="1" presId="urn:microsoft.com/office/officeart/2005/8/layout/list1"/>
    <dgm:cxn modelId="{F2EA390D-157B-4667-8DD6-002ED0273DA9}" type="presParOf" srcId="{45A90F13-6EAA-4345-A9B3-99518145DE0B}" destId="{F8E42C03-4A1C-4362-8ABA-6CB01BAB2371}" srcOrd="0" destOrd="0" presId="urn:microsoft.com/office/officeart/2005/8/layout/list1"/>
    <dgm:cxn modelId="{D7FCC715-57CB-445C-B8A8-CD3BAFF08AEF}" type="presParOf" srcId="{F8E42C03-4A1C-4362-8ABA-6CB01BAB2371}" destId="{5DE2BCEE-EB90-4DEE-B48A-7D7F6663AE53}" srcOrd="0" destOrd="0" presId="urn:microsoft.com/office/officeart/2005/8/layout/list1"/>
    <dgm:cxn modelId="{D3471B56-A975-43E6-8073-C4E4F8221B3F}" type="presParOf" srcId="{F8E42C03-4A1C-4362-8ABA-6CB01BAB2371}" destId="{41CE80FB-1E80-4873-A721-593AC37BABF1}" srcOrd="1" destOrd="0" presId="urn:microsoft.com/office/officeart/2005/8/layout/list1"/>
    <dgm:cxn modelId="{E9C54119-3694-4434-838C-AE49D0B4576F}" type="presParOf" srcId="{45A90F13-6EAA-4345-A9B3-99518145DE0B}" destId="{AA090F8A-ED3E-45E2-A0D3-F6061473EE55}" srcOrd="1" destOrd="0" presId="urn:microsoft.com/office/officeart/2005/8/layout/list1"/>
    <dgm:cxn modelId="{125CD22A-5CA9-495F-911D-CD8F5433BA3F}" type="presParOf" srcId="{45A90F13-6EAA-4345-A9B3-99518145DE0B}" destId="{BF94F2E1-B6D1-49C9-BC73-4BE0DEA0CAB1}" srcOrd="2" destOrd="0" presId="urn:microsoft.com/office/officeart/2005/8/layout/list1"/>
    <dgm:cxn modelId="{752C6D89-F66F-414E-8F87-4DDE9E81B0CD}" type="presParOf" srcId="{45A90F13-6EAA-4345-A9B3-99518145DE0B}" destId="{8D943CDF-877D-4F26-BB10-079C998544D6}" srcOrd="3" destOrd="0" presId="urn:microsoft.com/office/officeart/2005/8/layout/list1"/>
    <dgm:cxn modelId="{B8F54F79-E6FA-4ED8-930D-F21A3BE39937}" type="presParOf" srcId="{45A90F13-6EAA-4345-A9B3-99518145DE0B}" destId="{F330EC8B-FEB5-4C70-90D4-0273D0D067E2}" srcOrd="4" destOrd="0" presId="urn:microsoft.com/office/officeart/2005/8/layout/list1"/>
    <dgm:cxn modelId="{74F5A5A4-42E6-4D94-9B6A-527D6318C21D}" type="presParOf" srcId="{F330EC8B-FEB5-4C70-90D4-0273D0D067E2}" destId="{0E366548-1C77-4616-802E-4F1F6D411018}" srcOrd="0" destOrd="0" presId="urn:microsoft.com/office/officeart/2005/8/layout/list1"/>
    <dgm:cxn modelId="{49AC685E-0080-47A0-AD3A-211E921B6D22}" type="presParOf" srcId="{F330EC8B-FEB5-4C70-90D4-0273D0D067E2}" destId="{0BEA1CE9-26CA-4B95-A9A8-ECF91C680F37}" srcOrd="1" destOrd="0" presId="urn:microsoft.com/office/officeart/2005/8/layout/list1"/>
    <dgm:cxn modelId="{55BE89AC-A604-4519-A442-74BA734302D9}" type="presParOf" srcId="{45A90F13-6EAA-4345-A9B3-99518145DE0B}" destId="{BCC69293-C9BB-466D-B483-E1AD7EE98B51}" srcOrd="5" destOrd="0" presId="urn:microsoft.com/office/officeart/2005/8/layout/list1"/>
    <dgm:cxn modelId="{12B2B28D-CEC0-4688-8205-0ABAD6E563F5}" type="presParOf" srcId="{45A90F13-6EAA-4345-A9B3-99518145DE0B}" destId="{6CFBA8C1-1F1A-44EE-8440-72AC0F79A83A}" srcOrd="6" destOrd="0" presId="urn:microsoft.com/office/officeart/2005/8/layout/list1"/>
    <dgm:cxn modelId="{ED35A257-8691-4FD2-94E2-0ADB22F553C8}" type="presParOf" srcId="{45A90F13-6EAA-4345-A9B3-99518145DE0B}" destId="{77017E98-78EE-4D24-B02D-F5B4ED638E03}" srcOrd="7" destOrd="0" presId="urn:microsoft.com/office/officeart/2005/8/layout/list1"/>
    <dgm:cxn modelId="{71AF8D8C-2FD3-46AF-81F7-88687894B43C}" type="presParOf" srcId="{45A90F13-6EAA-4345-A9B3-99518145DE0B}" destId="{ABBA3A2B-DF25-4DDA-AB05-C4AC09890E07}" srcOrd="8" destOrd="0" presId="urn:microsoft.com/office/officeart/2005/8/layout/list1"/>
    <dgm:cxn modelId="{C634EC7B-D769-47DD-8C5F-F8700A92222E}" type="presParOf" srcId="{ABBA3A2B-DF25-4DDA-AB05-C4AC09890E07}" destId="{18E24451-16DF-4686-8563-6A90F0BEA3D9}" srcOrd="0" destOrd="0" presId="urn:microsoft.com/office/officeart/2005/8/layout/list1"/>
    <dgm:cxn modelId="{5C4AA198-9095-4D72-9B5C-5BAD52300A3E}" type="presParOf" srcId="{ABBA3A2B-DF25-4DDA-AB05-C4AC09890E07}" destId="{21C4D982-3A6B-4905-AC4A-78D089B5AC9D}" srcOrd="1" destOrd="0" presId="urn:microsoft.com/office/officeart/2005/8/layout/list1"/>
    <dgm:cxn modelId="{82DD6C73-2BE9-4CE6-B181-6A076DB92622}" type="presParOf" srcId="{45A90F13-6EAA-4345-A9B3-99518145DE0B}" destId="{8528032C-3353-408D-833E-954DB240C8FB}" srcOrd="9" destOrd="0" presId="urn:microsoft.com/office/officeart/2005/8/layout/list1"/>
    <dgm:cxn modelId="{6F858661-AED7-44D8-9A2B-360ABCD942C8}" type="presParOf" srcId="{45A90F13-6EAA-4345-A9B3-99518145DE0B}" destId="{5C51DF43-AB56-4E0B-93D4-FCA026BA1087}" srcOrd="10" destOrd="0" presId="urn:microsoft.com/office/officeart/2005/8/layout/list1"/>
    <dgm:cxn modelId="{A5E7F163-65F9-4BD3-97D2-D9EE3C43399B}" type="presParOf" srcId="{45A90F13-6EAA-4345-A9B3-99518145DE0B}" destId="{4A43DFF4-5A38-45F2-937C-F6C64C0B17F1}" srcOrd="11" destOrd="0" presId="urn:microsoft.com/office/officeart/2005/8/layout/list1"/>
    <dgm:cxn modelId="{AF036AF1-1F71-4696-B1B3-BA57A9F0EEDF}" type="presParOf" srcId="{45A90F13-6EAA-4345-A9B3-99518145DE0B}" destId="{0C8CB2EE-1D40-446B-A1A1-E615A685E001}" srcOrd="12" destOrd="0" presId="urn:microsoft.com/office/officeart/2005/8/layout/list1"/>
    <dgm:cxn modelId="{B4B0504F-9911-4FA3-B97A-4DF8EC37665D}" type="presParOf" srcId="{0C8CB2EE-1D40-446B-A1A1-E615A685E001}" destId="{FF7F3281-BA25-4164-8ADC-DDD907F5EDC2}" srcOrd="0" destOrd="0" presId="urn:microsoft.com/office/officeart/2005/8/layout/list1"/>
    <dgm:cxn modelId="{B1DAF21E-70AB-43C9-9325-BAB931829C48}" type="presParOf" srcId="{0C8CB2EE-1D40-446B-A1A1-E615A685E001}" destId="{C7143B3C-9712-46AA-A8A0-6FB34CF688DE}" srcOrd="1" destOrd="0" presId="urn:microsoft.com/office/officeart/2005/8/layout/list1"/>
    <dgm:cxn modelId="{28A10809-0E2C-41BC-B37F-D18B45E93481}" type="presParOf" srcId="{45A90F13-6EAA-4345-A9B3-99518145DE0B}" destId="{7E2BE381-C77A-4357-B0B4-B02AEDA0C664}" srcOrd="13" destOrd="0" presId="urn:microsoft.com/office/officeart/2005/8/layout/list1"/>
    <dgm:cxn modelId="{F4BB1A03-0664-40E0-BCA9-BBD11F0E13C5}" type="presParOf" srcId="{45A90F13-6EAA-4345-A9B3-99518145DE0B}" destId="{63C6D329-E658-4D99-95E0-7F4E11611CB9}" srcOrd="14" destOrd="0" presId="urn:microsoft.com/office/officeart/2005/8/layout/list1"/>
    <dgm:cxn modelId="{42748BCB-AC5D-42D0-80A6-415831B25418}" type="presParOf" srcId="{45A90F13-6EAA-4345-A9B3-99518145DE0B}" destId="{5FEAA916-8689-4A32-A644-D1B11BC15A3F}" srcOrd="15" destOrd="0" presId="urn:microsoft.com/office/officeart/2005/8/layout/list1"/>
    <dgm:cxn modelId="{16381241-748C-426D-8E5E-9A9550204F5A}" type="presParOf" srcId="{45A90F13-6EAA-4345-A9B3-99518145DE0B}" destId="{84B6CFEA-F9DC-4948-B560-6DE1D87499AD}" srcOrd="16" destOrd="0" presId="urn:microsoft.com/office/officeart/2005/8/layout/list1"/>
    <dgm:cxn modelId="{7A824818-51D0-4D66-A2C2-54E5BDE5FF3C}" type="presParOf" srcId="{84B6CFEA-F9DC-4948-B560-6DE1D87499AD}" destId="{51E0C3C1-D843-444F-AAF8-F03D8600A563}" srcOrd="0" destOrd="0" presId="urn:microsoft.com/office/officeart/2005/8/layout/list1"/>
    <dgm:cxn modelId="{3F8BAE81-CB34-4D4F-B552-AD7AB8EADB3E}" type="presParOf" srcId="{84B6CFEA-F9DC-4948-B560-6DE1D87499AD}" destId="{18B9BBD1-5C22-4987-AC21-DE54732BA50D}" srcOrd="1" destOrd="0" presId="urn:microsoft.com/office/officeart/2005/8/layout/list1"/>
    <dgm:cxn modelId="{287C0534-413D-4289-B1CD-49B327B68D8D}" type="presParOf" srcId="{45A90F13-6EAA-4345-A9B3-99518145DE0B}" destId="{0EA43C9A-D9E7-4377-9E86-19079942143A}" srcOrd="17" destOrd="0" presId="urn:microsoft.com/office/officeart/2005/8/layout/list1"/>
    <dgm:cxn modelId="{FD845137-7EC7-4504-A495-974C5C3FABE7}" type="presParOf" srcId="{45A90F13-6EAA-4345-A9B3-99518145DE0B}" destId="{1B87DCF1-C91B-4860-A7AD-D0DA79498F3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F491B0-6F52-4B48-93A3-A4B4B9705709}" type="doc">
      <dgm:prSet loTypeId="urn:microsoft.com/office/officeart/2005/8/layout/balance1" loCatId="relationship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277B480-D1E6-428D-BDD6-E688223E2D74}">
      <dgm:prSet custT="1"/>
      <dgm:spPr/>
      <dgm:t>
        <a:bodyPr/>
        <a:lstStyle/>
        <a:p>
          <a:pPr rtl="0"/>
          <a:r>
            <a:rPr lang="es-ES" sz="2000" dirty="0" smtClean="0"/>
            <a:t>Regulación: art. 222 CDFA</a:t>
          </a:r>
          <a:endParaRPr lang="es-ES" sz="2000" dirty="0"/>
        </a:p>
      </dgm:t>
    </dgm:pt>
    <dgm:pt modelId="{EE2D960A-10FB-4BAE-BA4D-94C839761066}" type="parTrans" cxnId="{1105AC7D-60EF-4F20-A4EC-11FCF826DD75}">
      <dgm:prSet/>
      <dgm:spPr/>
      <dgm:t>
        <a:bodyPr/>
        <a:lstStyle/>
        <a:p>
          <a:endParaRPr lang="es-ES"/>
        </a:p>
      </dgm:t>
    </dgm:pt>
    <dgm:pt modelId="{9DA4D72B-F847-4BEA-9DF9-F51931DCEE7C}" type="sibTrans" cxnId="{1105AC7D-60EF-4F20-A4EC-11FCF826DD75}">
      <dgm:prSet/>
      <dgm:spPr/>
      <dgm:t>
        <a:bodyPr/>
        <a:lstStyle/>
        <a:p>
          <a:endParaRPr lang="es-ES"/>
        </a:p>
      </dgm:t>
    </dgm:pt>
    <dgm:pt modelId="{CDC87022-0C26-4DAD-8F74-47E4848BDD6C}">
      <dgm:prSet custT="1"/>
      <dgm:spPr/>
      <dgm:t>
        <a:bodyPr/>
        <a:lstStyle/>
        <a:p>
          <a:pPr rtl="0"/>
          <a:r>
            <a:rPr lang="es-ES" sz="1600" dirty="0" smtClean="0"/>
            <a:t>Supuesto de hecho</a:t>
          </a:r>
          <a:endParaRPr lang="es-ES" sz="1600" dirty="0"/>
        </a:p>
      </dgm:t>
    </dgm:pt>
    <dgm:pt modelId="{2B7FD30C-9A6E-4F44-9F95-2F2DF67F83A1}" type="parTrans" cxnId="{53EE4FC8-6224-41F4-B871-F0955F19079C}">
      <dgm:prSet/>
      <dgm:spPr/>
      <dgm:t>
        <a:bodyPr/>
        <a:lstStyle/>
        <a:p>
          <a:endParaRPr lang="es-ES"/>
        </a:p>
      </dgm:t>
    </dgm:pt>
    <dgm:pt modelId="{1258B565-CDB6-44A9-8F79-2A9D22CE2028}" type="sibTrans" cxnId="{53EE4FC8-6224-41F4-B871-F0955F19079C}">
      <dgm:prSet/>
      <dgm:spPr/>
      <dgm:t>
        <a:bodyPr/>
        <a:lstStyle/>
        <a:p>
          <a:endParaRPr lang="es-ES"/>
        </a:p>
      </dgm:t>
    </dgm:pt>
    <dgm:pt modelId="{304F77EF-544F-4491-8B62-50395AF3D2E3}">
      <dgm:prSet custT="1"/>
      <dgm:spPr/>
      <dgm:t>
        <a:bodyPr/>
        <a:lstStyle/>
        <a:p>
          <a:pPr rtl="0"/>
          <a:r>
            <a:rPr lang="es-ES" sz="2000" dirty="0" smtClean="0"/>
            <a:t>El art. 239 CDFA</a:t>
          </a:r>
          <a:endParaRPr lang="es-ES" sz="2000" dirty="0"/>
        </a:p>
      </dgm:t>
    </dgm:pt>
    <dgm:pt modelId="{79EE49A9-ACA4-4046-8FDF-1E833D51DC1F}" type="parTrans" cxnId="{DC431DEC-BA9F-4FDE-BFB4-33E935E6B6EC}">
      <dgm:prSet/>
      <dgm:spPr/>
      <dgm:t>
        <a:bodyPr/>
        <a:lstStyle/>
        <a:p>
          <a:endParaRPr lang="es-ES"/>
        </a:p>
      </dgm:t>
    </dgm:pt>
    <dgm:pt modelId="{1CB06C89-0FDD-4D11-88CA-FB0AB4CCE8FD}" type="sibTrans" cxnId="{DC431DEC-BA9F-4FDE-BFB4-33E935E6B6EC}">
      <dgm:prSet/>
      <dgm:spPr/>
      <dgm:t>
        <a:bodyPr/>
        <a:lstStyle/>
        <a:p>
          <a:endParaRPr lang="es-ES"/>
        </a:p>
      </dgm:t>
    </dgm:pt>
    <dgm:pt modelId="{663E72DB-A4D0-4F4C-8488-740F2C1C6CCE}">
      <dgm:prSet custT="1"/>
      <dgm:spPr/>
      <dgm:t>
        <a:bodyPr/>
        <a:lstStyle/>
        <a:p>
          <a:pPr rtl="0"/>
          <a:r>
            <a:rPr lang="es-ES" sz="1400" dirty="0" smtClean="0"/>
            <a:t>Adquisición a plazos de bienes (común)</a:t>
          </a:r>
          <a:endParaRPr lang="es-ES" sz="1400" dirty="0"/>
        </a:p>
      </dgm:t>
    </dgm:pt>
    <dgm:pt modelId="{8BCF9EFE-5210-4020-A1B5-E044930D72D0}" type="parTrans" cxnId="{BB858ABF-C85B-43E4-AD04-07E80B73161F}">
      <dgm:prSet/>
      <dgm:spPr/>
      <dgm:t>
        <a:bodyPr/>
        <a:lstStyle/>
        <a:p>
          <a:endParaRPr lang="es-ES"/>
        </a:p>
      </dgm:t>
    </dgm:pt>
    <dgm:pt modelId="{6ED15ECA-3BD7-4C29-AC3D-541EFF878A96}" type="sibTrans" cxnId="{BB858ABF-C85B-43E4-AD04-07E80B73161F}">
      <dgm:prSet/>
      <dgm:spPr/>
      <dgm:t>
        <a:bodyPr/>
        <a:lstStyle/>
        <a:p>
          <a:endParaRPr lang="es-ES"/>
        </a:p>
      </dgm:t>
    </dgm:pt>
    <dgm:pt modelId="{24383AED-1E35-413B-9270-7EAD6128CEA1}">
      <dgm:prSet custT="1"/>
      <dgm:spPr/>
      <dgm:t>
        <a:bodyPr/>
        <a:lstStyle/>
        <a:p>
          <a:pPr rtl="0"/>
          <a:r>
            <a:rPr lang="es-ES" sz="1400" dirty="0" smtClean="0"/>
            <a:t>Un cónyuge sólo: gestión aparente</a:t>
          </a:r>
          <a:endParaRPr lang="es-ES" sz="1400" dirty="0"/>
        </a:p>
      </dgm:t>
    </dgm:pt>
    <dgm:pt modelId="{0C1E74F5-C738-44E3-84A7-7F745D8F604A}" type="parTrans" cxnId="{819DF629-8B6F-4CB7-ADCB-298E0E6D423F}">
      <dgm:prSet/>
      <dgm:spPr/>
      <dgm:t>
        <a:bodyPr/>
        <a:lstStyle/>
        <a:p>
          <a:endParaRPr lang="es-ES"/>
        </a:p>
      </dgm:t>
    </dgm:pt>
    <dgm:pt modelId="{90F2950B-3F45-415B-9325-52BF202C4E89}" type="sibTrans" cxnId="{819DF629-8B6F-4CB7-ADCB-298E0E6D423F}">
      <dgm:prSet/>
      <dgm:spPr/>
      <dgm:t>
        <a:bodyPr/>
        <a:lstStyle/>
        <a:p>
          <a:endParaRPr lang="es-ES"/>
        </a:p>
      </dgm:t>
    </dgm:pt>
    <dgm:pt modelId="{4F7AF447-EB0E-4306-A011-1B00F50D362E}">
      <dgm:prSet custT="1"/>
      <dgm:spPr/>
      <dgm:t>
        <a:bodyPr/>
        <a:lstStyle/>
        <a:p>
          <a:pPr rtl="0"/>
          <a:r>
            <a:rPr lang="es-ES" sz="1200" dirty="0" smtClean="0"/>
            <a:t>Si es  del 218.1: responden b. comunes definitivamente</a:t>
          </a:r>
          <a:endParaRPr lang="es-ES" sz="1200" dirty="0"/>
        </a:p>
      </dgm:t>
    </dgm:pt>
    <dgm:pt modelId="{50CD60E8-64CF-45A4-9AE0-D5B888B73074}" type="parTrans" cxnId="{A3B886F5-C73D-461A-8DCF-54D34FB24A4E}">
      <dgm:prSet/>
      <dgm:spPr/>
      <dgm:t>
        <a:bodyPr/>
        <a:lstStyle/>
        <a:p>
          <a:endParaRPr lang="es-ES"/>
        </a:p>
      </dgm:t>
    </dgm:pt>
    <dgm:pt modelId="{6574627D-4CC9-4D74-BECA-9A24ECE24E28}" type="sibTrans" cxnId="{A3B886F5-C73D-461A-8DCF-54D34FB24A4E}">
      <dgm:prSet/>
      <dgm:spPr/>
      <dgm:t>
        <a:bodyPr/>
        <a:lstStyle/>
        <a:p>
          <a:endParaRPr lang="es-ES"/>
        </a:p>
      </dgm:t>
    </dgm:pt>
    <dgm:pt modelId="{48410036-1CEC-4A58-8E65-2A5AA28E75DB}">
      <dgm:prSet custT="1"/>
      <dgm:spPr/>
      <dgm:t>
        <a:bodyPr/>
        <a:lstStyle/>
        <a:p>
          <a:pPr rtl="0"/>
          <a:r>
            <a:rPr lang="es-ES" sz="1200" dirty="0" smtClean="0"/>
            <a:t>Si no lo es, responden ilimitadamente: 3 de buena fe </a:t>
          </a:r>
          <a:endParaRPr lang="es-ES" sz="1200" dirty="0"/>
        </a:p>
      </dgm:t>
    </dgm:pt>
    <dgm:pt modelId="{84F0B76E-F67D-44DA-9A2F-0AA1056140C1}" type="parTrans" cxnId="{2B15F602-4235-4872-8CBB-1A75FC02F922}">
      <dgm:prSet/>
      <dgm:spPr/>
      <dgm:t>
        <a:bodyPr/>
        <a:lstStyle/>
        <a:p>
          <a:endParaRPr lang="es-ES"/>
        </a:p>
      </dgm:t>
    </dgm:pt>
    <dgm:pt modelId="{30A691C1-7915-4A30-9379-2BBEBF6EF9EF}" type="sibTrans" cxnId="{2B15F602-4235-4872-8CBB-1A75FC02F922}">
      <dgm:prSet/>
      <dgm:spPr/>
      <dgm:t>
        <a:bodyPr/>
        <a:lstStyle/>
        <a:p>
          <a:endParaRPr lang="es-ES"/>
        </a:p>
      </dgm:t>
    </dgm:pt>
    <dgm:pt modelId="{BEA2BF44-4466-4D93-86C2-BF9360301E37}">
      <dgm:prSet custT="1"/>
      <dgm:spPr/>
      <dgm:t>
        <a:bodyPr/>
        <a:lstStyle/>
        <a:p>
          <a:pPr rtl="0"/>
          <a:r>
            <a:rPr lang="es-ES" sz="1400" dirty="0" smtClean="0"/>
            <a:t>Finalidad:</a:t>
          </a:r>
          <a:endParaRPr lang="es-ES" sz="1400" dirty="0"/>
        </a:p>
      </dgm:t>
    </dgm:pt>
    <dgm:pt modelId="{D8210216-CC2B-400D-9209-EA862AAB431A}" type="parTrans" cxnId="{C3393A6F-6CFA-4FC1-8582-482F052C8908}">
      <dgm:prSet/>
      <dgm:spPr/>
      <dgm:t>
        <a:bodyPr/>
        <a:lstStyle/>
        <a:p>
          <a:endParaRPr lang="es-ES"/>
        </a:p>
      </dgm:t>
    </dgm:pt>
    <dgm:pt modelId="{2C281934-2C09-4381-8C83-E3A464F23F42}" type="sibTrans" cxnId="{C3393A6F-6CFA-4FC1-8582-482F052C8908}">
      <dgm:prSet/>
      <dgm:spPr/>
      <dgm:t>
        <a:bodyPr/>
        <a:lstStyle/>
        <a:p>
          <a:endParaRPr lang="es-ES"/>
        </a:p>
      </dgm:t>
    </dgm:pt>
    <dgm:pt modelId="{F3B76208-3593-4508-806C-C7E367A3AD80}">
      <dgm:prSet custT="1"/>
      <dgm:spPr/>
      <dgm:t>
        <a:bodyPr/>
        <a:lstStyle/>
        <a:p>
          <a:pPr rtl="0"/>
          <a:r>
            <a:rPr lang="es-ES" sz="1400" dirty="0" smtClean="0"/>
            <a:t>Que el 3ª no sea de buena fe</a:t>
          </a:r>
          <a:endParaRPr lang="es-ES" sz="1400" dirty="0"/>
        </a:p>
      </dgm:t>
    </dgm:pt>
    <dgm:pt modelId="{D447A4FC-B11C-40C1-AF74-BF6B788AB024}" type="parTrans" cxnId="{3CFB8630-E0C8-4135-A5B2-858142E89F3E}">
      <dgm:prSet/>
      <dgm:spPr/>
      <dgm:t>
        <a:bodyPr/>
        <a:lstStyle/>
        <a:p>
          <a:endParaRPr lang="es-ES"/>
        </a:p>
      </dgm:t>
    </dgm:pt>
    <dgm:pt modelId="{0CAD5B71-78BD-4D40-9FD7-50097B1E1BC2}" type="sibTrans" cxnId="{3CFB8630-E0C8-4135-A5B2-858142E89F3E}">
      <dgm:prSet/>
      <dgm:spPr/>
      <dgm:t>
        <a:bodyPr/>
        <a:lstStyle/>
        <a:p>
          <a:endParaRPr lang="es-ES"/>
        </a:p>
      </dgm:t>
    </dgm:pt>
    <dgm:pt modelId="{4F4BDBA0-1E8E-4ACA-B01D-8CD3B8822143}">
      <dgm:prSet custT="1"/>
      <dgm:spPr/>
      <dgm:t>
        <a:bodyPr/>
        <a:lstStyle/>
        <a:p>
          <a:pPr rtl="0"/>
          <a:r>
            <a:rPr lang="es-ES" sz="1400" dirty="0" smtClean="0"/>
            <a:t>Responde el bien comprado a plazos</a:t>
          </a:r>
          <a:endParaRPr lang="es-ES" sz="1400" dirty="0"/>
        </a:p>
      </dgm:t>
    </dgm:pt>
    <dgm:pt modelId="{82AD9191-70BD-4CC8-BD49-5FEEA452E792}" type="parTrans" cxnId="{7017E95A-E35E-4FF8-9A4D-22E912030929}">
      <dgm:prSet/>
      <dgm:spPr/>
      <dgm:t>
        <a:bodyPr/>
        <a:lstStyle/>
        <a:p>
          <a:endParaRPr lang="es-ES"/>
        </a:p>
      </dgm:t>
    </dgm:pt>
    <dgm:pt modelId="{C0BC99D7-485C-4274-8CF8-F39589AB4FBA}" type="sibTrans" cxnId="{7017E95A-E35E-4FF8-9A4D-22E912030929}">
      <dgm:prSet/>
      <dgm:spPr/>
      <dgm:t>
        <a:bodyPr/>
        <a:lstStyle/>
        <a:p>
          <a:endParaRPr lang="es-ES"/>
        </a:p>
      </dgm:t>
    </dgm:pt>
    <dgm:pt modelId="{B74EA116-910B-48D1-B909-C48F1FC0C534}">
      <dgm:prSet/>
      <dgm:spPr/>
      <dgm:t>
        <a:bodyPr/>
        <a:lstStyle/>
        <a:p>
          <a:pPr rtl="0"/>
          <a:r>
            <a:rPr lang="es-ES" dirty="0" smtClean="0"/>
            <a:t>Finalidad:</a:t>
          </a:r>
          <a:endParaRPr lang="es-ES" dirty="0"/>
        </a:p>
      </dgm:t>
    </dgm:pt>
    <dgm:pt modelId="{813A471A-BB3A-4649-BD9F-85B2C4F3701D}" type="parTrans" cxnId="{3B1AE271-4454-4BE7-BBDF-7B407974D897}">
      <dgm:prSet/>
      <dgm:spPr/>
      <dgm:t>
        <a:bodyPr/>
        <a:lstStyle/>
        <a:p>
          <a:endParaRPr lang="es-ES"/>
        </a:p>
      </dgm:t>
    </dgm:pt>
    <dgm:pt modelId="{DBF40B35-5B0D-488E-BF22-BC06255F3655}" type="sibTrans" cxnId="{3B1AE271-4454-4BE7-BBDF-7B407974D897}">
      <dgm:prSet/>
      <dgm:spPr/>
      <dgm:t>
        <a:bodyPr/>
        <a:lstStyle/>
        <a:p>
          <a:endParaRPr lang="es-ES"/>
        </a:p>
      </dgm:t>
    </dgm:pt>
    <dgm:pt modelId="{0FCF1275-0AC0-4FDE-B73B-6D1A25A4DA2D}">
      <dgm:prSet/>
      <dgm:spPr/>
      <dgm:t>
        <a:bodyPr/>
        <a:lstStyle/>
        <a:p>
          <a:pPr rtl="0"/>
          <a:r>
            <a:rPr lang="es-ES" dirty="0" smtClean="0"/>
            <a:t>Adjudicar al cónyuge adquirente el bien como privativo.</a:t>
          </a:r>
          <a:endParaRPr lang="es-ES" dirty="0"/>
        </a:p>
      </dgm:t>
    </dgm:pt>
    <dgm:pt modelId="{07E8A721-AECC-4BDB-8522-8090047A6FB0}" type="parTrans" cxnId="{FC1C0563-AA9E-4955-BFA3-0654457E0A2F}">
      <dgm:prSet/>
      <dgm:spPr/>
      <dgm:t>
        <a:bodyPr/>
        <a:lstStyle/>
        <a:p>
          <a:endParaRPr lang="es-ES"/>
        </a:p>
      </dgm:t>
    </dgm:pt>
    <dgm:pt modelId="{44AD35F6-9A01-4F12-8C48-7B3FC963A9D4}" type="sibTrans" cxnId="{FC1C0563-AA9E-4955-BFA3-0654457E0A2F}">
      <dgm:prSet/>
      <dgm:spPr/>
      <dgm:t>
        <a:bodyPr/>
        <a:lstStyle/>
        <a:p>
          <a:endParaRPr lang="es-ES"/>
        </a:p>
      </dgm:t>
    </dgm:pt>
    <dgm:pt modelId="{1DDF4983-2983-4DF4-A0F6-AB6081B50FDA}">
      <dgm:prSet/>
      <dgm:spPr/>
      <dgm:t>
        <a:bodyPr/>
        <a:lstStyle/>
        <a:p>
          <a:pPr rtl="0"/>
          <a:r>
            <a:rPr lang="es-ES" dirty="0" smtClean="0"/>
            <a:t>Reembolso del valor a la comunidad.</a:t>
          </a:r>
          <a:endParaRPr lang="es-ES" dirty="0"/>
        </a:p>
      </dgm:t>
    </dgm:pt>
    <dgm:pt modelId="{AC172D83-F086-4CBB-A7AB-80B2987CB7CC}" type="parTrans" cxnId="{59F71862-596E-4B21-8E21-CCC82CE18509}">
      <dgm:prSet/>
      <dgm:spPr/>
      <dgm:t>
        <a:bodyPr/>
        <a:lstStyle/>
        <a:p>
          <a:endParaRPr lang="es-ES"/>
        </a:p>
      </dgm:t>
    </dgm:pt>
    <dgm:pt modelId="{77B4F7E4-6DC3-40BE-B887-E204992825DB}" type="sibTrans" cxnId="{59F71862-596E-4B21-8E21-CCC82CE18509}">
      <dgm:prSet/>
      <dgm:spPr/>
      <dgm:t>
        <a:bodyPr/>
        <a:lstStyle/>
        <a:p>
          <a:endParaRPr lang="es-ES"/>
        </a:p>
      </dgm:t>
    </dgm:pt>
    <dgm:pt modelId="{41C2A306-2FAD-4CB2-9065-D7AF3D8B0D25}" type="pres">
      <dgm:prSet presAssocID="{FBF491B0-6F52-4B48-93A3-A4B4B9705709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AB973CB-3D8E-47B3-A067-EEF23877ED45}" type="pres">
      <dgm:prSet presAssocID="{FBF491B0-6F52-4B48-93A3-A4B4B9705709}" presName="dummyMaxCanvas" presStyleCnt="0"/>
      <dgm:spPr/>
      <dgm:t>
        <a:bodyPr/>
        <a:lstStyle/>
        <a:p>
          <a:endParaRPr lang="es-ES"/>
        </a:p>
      </dgm:t>
    </dgm:pt>
    <dgm:pt modelId="{C87D1C13-8638-453A-82C7-6E24E541B267}" type="pres">
      <dgm:prSet presAssocID="{FBF491B0-6F52-4B48-93A3-A4B4B9705709}" presName="parentComposite" presStyleCnt="0"/>
      <dgm:spPr/>
      <dgm:t>
        <a:bodyPr/>
        <a:lstStyle/>
        <a:p>
          <a:endParaRPr lang="es-ES"/>
        </a:p>
      </dgm:t>
    </dgm:pt>
    <dgm:pt modelId="{D7375B7B-8603-4DE1-B186-E7D2EA2CB0CA}" type="pres">
      <dgm:prSet presAssocID="{FBF491B0-6F52-4B48-93A3-A4B4B9705709}" presName="parent1" presStyleLbl="alignAccFollowNode1" presStyleIdx="0" presStyleCnt="4" custLinFactNeighborX="-46767">
        <dgm:presLayoutVars>
          <dgm:chMax val="4"/>
        </dgm:presLayoutVars>
      </dgm:prSet>
      <dgm:spPr/>
      <dgm:t>
        <a:bodyPr/>
        <a:lstStyle/>
        <a:p>
          <a:endParaRPr lang="es-ES"/>
        </a:p>
      </dgm:t>
    </dgm:pt>
    <dgm:pt modelId="{D94085D8-B62D-4749-9C65-3DEF172A0FE7}" type="pres">
      <dgm:prSet presAssocID="{FBF491B0-6F52-4B48-93A3-A4B4B9705709}" presName="parent2" presStyleLbl="alignAccFollowNode1" presStyleIdx="1" presStyleCnt="4" custLinFactNeighborX="-57973">
        <dgm:presLayoutVars>
          <dgm:chMax val="4"/>
        </dgm:presLayoutVars>
      </dgm:prSet>
      <dgm:spPr/>
      <dgm:t>
        <a:bodyPr/>
        <a:lstStyle/>
        <a:p>
          <a:endParaRPr lang="es-ES"/>
        </a:p>
      </dgm:t>
    </dgm:pt>
    <dgm:pt modelId="{75DD77CD-C2AC-451D-A317-C231A3E92128}" type="pres">
      <dgm:prSet presAssocID="{FBF491B0-6F52-4B48-93A3-A4B4B9705709}" presName="childrenComposite" presStyleCnt="0"/>
      <dgm:spPr/>
      <dgm:t>
        <a:bodyPr/>
        <a:lstStyle/>
        <a:p>
          <a:endParaRPr lang="es-ES"/>
        </a:p>
      </dgm:t>
    </dgm:pt>
    <dgm:pt modelId="{F4535923-40C1-44B5-B042-2494D9804A2B}" type="pres">
      <dgm:prSet presAssocID="{FBF491B0-6F52-4B48-93A3-A4B4B9705709}" presName="dummyMaxCanvas_ChildArea" presStyleCnt="0"/>
      <dgm:spPr/>
      <dgm:t>
        <a:bodyPr/>
        <a:lstStyle/>
        <a:p>
          <a:endParaRPr lang="es-ES"/>
        </a:p>
      </dgm:t>
    </dgm:pt>
    <dgm:pt modelId="{8BEA8104-896E-40B1-9823-C85857204527}" type="pres">
      <dgm:prSet presAssocID="{FBF491B0-6F52-4B48-93A3-A4B4B9705709}" presName="fulcrum" presStyleLbl="alignAccFollowNode1" presStyleIdx="2" presStyleCnt="4" custLinFactX="-41538" custLinFactNeighborX="-100000"/>
      <dgm:spPr/>
      <dgm:t>
        <a:bodyPr/>
        <a:lstStyle/>
        <a:p>
          <a:endParaRPr lang="es-ES"/>
        </a:p>
      </dgm:t>
    </dgm:pt>
    <dgm:pt modelId="{405F7631-1CCE-4F0D-AC03-C08D1780AC18}" type="pres">
      <dgm:prSet presAssocID="{FBF491B0-6F52-4B48-93A3-A4B4B9705709}" presName="balance_21" presStyleLbl="alignAccFollowNode1" presStyleIdx="3" presStyleCnt="4" custLinFactNeighborX="-168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3B1DFD-D4AE-4495-B8D2-39568AA05BD9}" type="pres">
      <dgm:prSet presAssocID="{FBF491B0-6F52-4B48-93A3-A4B4B9705709}" presName="left_21_1" presStyleLbl="node1" presStyleIdx="0" presStyleCnt="3" custScaleX="138483" custScaleY="102941" custLinFactNeighborX="-29244" custLinFactNeighborY="-207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0B2B30-E276-4794-BF9C-6CE105A1BDF9}" type="pres">
      <dgm:prSet presAssocID="{FBF491B0-6F52-4B48-93A3-A4B4B9705709}" presName="left_21_2" presStyleLbl="node1" presStyleIdx="1" presStyleCnt="3" custScaleX="118232" custScaleY="56032" custLinFactNeighborX="-32545" custLinFactNeighborY="-134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22D932-23D5-47E0-AFE3-A91CE3EB69FA}" type="pres">
      <dgm:prSet presAssocID="{FBF491B0-6F52-4B48-93A3-A4B4B9705709}" presName="right_21_1" presStyleLbl="node1" presStyleIdx="2" presStyleCnt="3" custScaleX="108978" custScaleY="125854" custLinFactNeighborX="-31394" custLinFactNeighborY="-444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729B8AA-464B-4433-8C44-957292E0F653}" type="presOf" srcId="{48410036-1CEC-4A58-8E65-2A5AA28E75DB}" destId="{863B1DFD-D4AE-4495-B8D2-39568AA05BD9}" srcOrd="0" destOrd="4" presId="urn:microsoft.com/office/officeart/2005/8/layout/balance1"/>
    <dgm:cxn modelId="{53EE4FC8-6224-41F4-B871-F0955F19079C}" srcId="{0277B480-D1E6-428D-BDD6-E688223E2D74}" destId="{CDC87022-0C26-4DAD-8F74-47E4848BDD6C}" srcOrd="0" destOrd="0" parTransId="{2B7FD30C-9A6E-4F44-9F95-2F2DF67F83A1}" sibTransId="{1258B565-CDB6-44A9-8F79-2A9D22CE2028}"/>
    <dgm:cxn modelId="{A3B886F5-C73D-461A-8DCF-54D34FB24A4E}" srcId="{24383AED-1E35-413B-9270-7EAD6128CEA1}" destId="{4F7AF447-EB0E-4306-A011-1B00F50D362E}" srcOrd="0" destOrd="0" parTransId="{50CD60E8-64CF-45A4-9AE0-D5B888B73074}" sibTransId="{6574627D-4CC9-4D74-BECA-9A24ECE24E28}"/>
    <dgm:cxn modelId="{2B15F602-4235-4872-8CBB-1A75FC02F922}" srcId="{24383AED-1E35-413B-9270-7EAD6128CEA1}" destId="{48410036-1CEC-4A58-8E65-2A5AA28E75DB}" srcOrd="1" destOrd="0" parTransId="{84F0B76E-F67D-44DA-9A2F-0AA1056140C1}" sibTransId="{30A691C1-7915-4A30-9379-2BBEBF6EF9EF}"/>
    <dgm:cxn modelId="{5FBC1C1A-C0C9-4217-B7D6-EB98006A2DC0}" type="presOf" srcId="{24383AED-1E35-413B-9270-7EAD6128CEA1}" destId="{863B1DFD-D4AE-4495-B8D2-39568AA05BD9}" srcOrd="0" destOrd="2" presId="urn:microsoft.com/office/officeart/2005/8/layout/balance1"/>
    <dgm:cxn modelId="{CB1216BC-2F45-4440-8F0D-DA9E31085645}" type="presOf" srcId="{F3B76208-3593-4508-806C-C7E367A3AD80}" destId="{8E0B2B30-E276-4794-BF9C-6CE105A1BDF9}" srcOrd="0" destOrd="1" presId="urn:microsoft.com/office/officeart/2005/8/layout/balance1"/>
    <dgm:cxn modelId="{DC431DEC-BA9F-4FDE-BFB4-33E935E6B6EC}" srcId="{FBF491B0-6F52-4B48-93A3-A4B4B9705709}" destId="{304F77EF-544F-4491-8B62-50395AF3D2E3}" srcOrd="1" destOrd="0" parTransId="{79EE49A9-ACA4-4046-8FDF-1E833D51DC1F}" sibTransId="{1CB06C89-0FDD-4D11-88CA-FB0AB4CCE8FD}"/>
    <dgm:cxn modelId="{95718C85-7DD9-4EEE-A282-D26B2652982F}" type="presOf" srcId="{4F4BDBA0-1E8E-4ACA-B01D-8CD3B8822143}" destId="{8E0B2B30-E276-4794-BF9C-6CE105A1BDF9}" srcOrd="0" destOrd="2" presId="urn:microsoft.com/office/officeart/2005/8/layout/balance1"/>
    <dgm:cxn modelId="{F68E8F51-728F-4BD1-A399-C3295BF13E2B}" type="presOf" srcId="{0FCF1275-0AC0-4FDE-B73B-6D1A25A4DA2D}" destId="{CF22D932-23D5-47E0-AFE3-A91CE3EB69FA}" srcOrd="0" destOrd="1" presId="urn:microsoft.com/office/officeart/2005/8/layout/balance1"/>
    <dgm:cxn modelId="{819DF629-8B6F-4CB7-ADCB-298E0E6D423F}" srcId="{CDC87022-0C26-4DAD-8F74-47E4848BDD6C}" destId="{24383AED-1E35-413B-9270-7EAD6128CEA1}" srcOrd="1" destOrd="0" parTransId="{0C1E74F5-C738-44E3-84A7-7F745D8F604A}" sibTransId="{90F2950B-3F45-415B-9325-52BF202C4E89}"/>
    <dgm:cxn modelId="{FC1C0563-AA9E-4955-BFA3-0654457E0A2F}" srcId="{B74EA116-910B-48D1-B909-C48F1FC0C534}" destId="{0FCF1275-0AC0-4FDE-B73B-6D1A25A4DA2D}" srcOrd="0" destOrd="0" parTransId="{07E8A721-AECC-4BDB-8522-8090047A6FB0}" sibTransId="{44AD35F6-9A01-4F12-8C48-7B3FC963A9D4}"/>
    <dgm:cxn modelId="{256E943B-A4A8-4553-9F3C-62B7FE84B993}" type="presOf" srcId="{BEA2BF44-4466-4D93-86C2-BF9360301E37}" destId="{8E0B2B30-E276-4794-BF9C-6CE105A1BDF9}" srcOrd="0" destOrd="0" presId="urn:microsoft.com/office/officeart/2005/8/layout/balance1"/>
    <dgm:cxn modelId="{3B1AE271-4454-4BE7-BBDF-7B407974D897}" srcId="{304F77EF-544F-4491-8B62-50395AF3D2E3}" destId="{B74EA116-910B-48D1-B909-C48F1FC0C534}" srcOrd="0" destOrd="0" parTransId="{813A471A-BB3A-4649-BD9F-85B2C4F3701D}" sibTransId="{DBF40B35-5B0D-488E-BF22-BC06255F3655}"/>
    <dgm:cxn modelId="{E26711C4-5A70-4F5D-BA14-14BA6E6D094A}" type="presOf" srcId="{304F77EF-544F-4491-8B62-50395AF3D2E3}" destId="{D94085D8-B62D-4749-9C65-3DEF172A0FE7}" srcOrd="0" destOrd="0" presId="urn:microsoft.com/office/officeart/2005/8/layout/balance1"/>
    <dgm:cxn modelId="{821D57BF-1457-404F-91B7-7A95A20CC487}" type="presOf" srcId="{663E72DB-A4D0-4F4C-8488-740F2C1C6CCE}" destId="{863B1DFD-D4AE-4495-B8D2-39568AA05BD9}" srcOrd="0" destOrd="1" presId="urn:microsoft.com/office/officeart/2005/8/layout/balance1"/>
    <dgm:cxn modelId="{003BC9B6-1419-4D4A-B5A2-CD806F4725B4}" type="presOf" srcId="{1DDF4983-2983-4DF4-A0F6-AB6081B50FDA}" destId="{CF22D932-23D5-47E0-AFE3-A91CE3EB69FA}" srcOrd="0" destOrd="2" presId="urn:microsoft.com/office/officeart/2005/8/layout/balance1"/>
    <dgm:cxn modelId="{59F71862-596E-4B21-8E21-CCC82CE18509}" srcId="{B74EA116-910B-48D1-B909-C48F1FC0C534}" destId="{1DDF4983-2983-4DF4-A0F6-AB6081B50FDA}" srcOrd="1" destOrd="0" parTransId="{AC172D83-F086-4CBB-A7AB-80B2987CB7CC}" sibTransId="{77B4F7E4-6DC3-40BE-B887-E204992825DB}"/>
    <dgm:cxn modelId="{3CFB8630-E0C8-4135-A5B2-858142E89F3E}" srcId="{BEA2BF44-4466-4D93-86C2-BF9360301E37}" destId="{F3B76208-3593-4508-806C-C7E367A3AD80}" srcOrd="0" destOrd="0" parTransId="{D447A4FC-B11C-40C1-AF74-BF6B788AB024}" sibTransId="{0CAD5B71-78BD-4D40-9FD7-50097B1E1BC2}"/>
    <dgm:cxn modelId="{919BAC79-F647-4EE3-B197-E8A8397490C5}" type="presOf" srcId="{4F7AF447-EB0E-4306-A011-1B00F50D362E}" destId="{863B1DFD-D4AE-4495-B8D2-39568AA05BD9}" srcOrd="0" destOrd="3" presId="urn:microsoft.com/office/officeart/2005/8/layout/balance1"/>
    <dgm:cxn modelId="{B1FC9752-D163-42F3-8788-C3BCCA6F4433}" type="presOf" srcId="{CDC87022-0C26-4DAD-8F74-47E4848BDD6C}" destId="{863B1DFD-D4AE-4495-B8D2-39568AA05BD9}" srcOrd="0" destOrd="0" presId="urn:microsoft.com/office/officeart/2005/8/layout/balance1"/>
    <dgm:cxn modelId="{E9000BCC-1AF4-4A12-B199-590F84E31273}" type="presOf" srcId="{0277B480-D1E6-428D-BDD6-E688223E2D74}" destId="{D7375B7B-8603-4DE1-B186-E7D2EA2CB0CA}" srcOrd="0" destOrd="0" presId="urn:microsoft.com/office/officeart/2005/8/layout/balance1"/>
    <dgm:cxn modelId="{BB858ABF-C85B-43E4-AD04-07E80B73161F}" srcId="{CDC87022-0C26-4DAD-8F74-47E4848BDD6C}" destId="{663E72DB-A4D0-4F4C-8488-740F2C1C6CCE}" srcOrd="0" destOrd="0" parTransId="{8BCF9EFE-5210-4020-A1B5-E044930D72D0}" sibTransId="{6ED15ECA-3BD7-4C29-AC3D-541EFF878A96}"/>
    <dgm:cxn modelId="{7017E95A-E35E-4FF8-9A4D-22E912030929}" srcId="{BEA2BF44-4466-4D93-86C2-BF9360301E37}" destId="{4F4BDBA0-1E8E-4ACA-B01D-8CD3B8822143}" srcOrd="1" destOrd="0" parTransId="{82AD9191-70BD-4CC8-BD49-5FEEA452E792}" sibTransId="{C0BC99D7-485C-4274-8CF8-F39589AB4FBA}"/>
    <dgm:cxn modelId="{1105AC7D-60EF-4F20-A4EC-11FCF826DD75}" srcId="{FBF491B0-6F52-4B48-93A3-A4B4B9705709}" destId="{0277B480-D1E6-428D-BDD6-E688223E2D74}" srcOrd="0" destOrd="0" parTransId="{EE2D960A-10FB-4BAE-BA4D-94C839761066}" sibTransId="{9DA4D72B-F847-4BEA-9DF9-F51931DCEE7C}"/>
    <dgm:cxn modelId="{0BF9D5D9-BF7F-4024-8ABB-69570E1165ED}" type="presOf" srcId="{FBF491B0-6F52-4B48-93A3-A4B4B9705709}" destId="{41C2A306-2FAD-4CB2-9065-D7AF3D8B0D25}" srcOrd="0" destOrd="0" presId="urn:microsoft.com/office/officeart/2005/8/layout/balance1"/>
    <dgm:cxn modelId="{604E5991-95B9-4BFA-98E0-9DF64AD6EFEE}" type="presOf" srcId="{B74EA116-910B-48D1-B909-C48F1FC0C534}" destId="{CF22D932-23D5-47E0-AFE3-A91CE3EB69FA}" srcOrd="0" destOrd="0" presId="urn:microsoft.com/office/officeart/2005/8/layout/balance1"/>
    <dgm:cxn modelId="{C3393A6F-6CFA-4FC1-8582-482F052C8908}" srcId="{0277B480-D1E6-428D-BDD6-E688223E2D74}" destId="{BEA2BF44-4466-4D93-86C2-BF9360301E37}" srcOrd="1" destOrd="0" parTransId="{D8210216-CC2B-400D-9209-EA862AAB431A}" sibTransId="{2C281934-2C09-4381-8C83-E3A464F23F42}"/>
    <dgm:cxn modelId="{DD29CDC2-1F24-4E83-A2DA-E587D6C9321D}" type="presParOf" srcId="{41C2A306-2FAD-4CB2-9065-D7AF3D8B0D25}" destId="{3AB973CB-3D8E-47B3-A067-EEF23877ED45}" srcOrd="0" destOrd="0" presId="urn:microsoft.com/office/officeart/2005/8/layout/balance1"/>
    <dgm:cxn modelId="{15B517D8-16E0-4E75-B4A3-5A06E428B840}" type="presParOf" srcId="{41C2A306-2FAD-4CB2-9065-D7AF3D8B0D25}" destId="{C87D1C13-8638-453A-82C7-6E24E541B267}" srcOrd="1" destOrd="0" presId="urn:microsoft.com/office/officeart/2005/8/layout/balance1"/>
    <dgm:cxn modelId="{14C8290A-1172-4CAF-AD9E-C55ABDAFC543}" type="presParOf" srcId="{C87D1C13-8638-453A-82C7-6E24E541B267}" destId="{D7375B7B-8603-4DE1-B186-E7D2EA2CB0CA}" srcOrd="0" destOrd="0" presId="urn:microsoft.com/office/officeart/2005/8/layout/balance1"/>
    <dgm:cxn modelId="{6A65B908-BB69-4C9E-A761-7EF360F4DBFC}" type="presParOf" srcId="{C87D1C13-8638-453A-82C7-6E24E541B267}" destId="{D94085D8-B62D-4749-9C65-3DEF172A0FE7}" srcOrd="1" destOrd="0" presId="urn:microsoft.com/office/officeart/2005/8/layout/balance1"/>
    <dgm:cxn modelId="{E9A53F62-C6B6-43E8-9F15-B382FEE8FB61}" type="presParOf" srcId="{41C2A306-2FAD-4CB2-9065-D7AF3D8B0D25}" destId="{75DD77CD-C2AC-451D-A317-C231A3E92128}" srcOrd="2" destOrd="0" presId="urn:microsoft.com/office/officeart/2005/8/layout/balance1"/>
    <dgm:cxn modelId="{3175CB73-394E-41DF-9357-9D48EF8D666D}" type="presParOf" srcId="{75DD77CD-C2AC-451D-A317-C231A3E92128}" destId="{F4535923-40C1-44B5-B042-2494D9804A2B}" srcOrd="0" destOrd="0" presId="urn:microsoft.com/office/officeart/2005/8/layout/balance1"/>
    <dgm:cxn modelId="{266FB899-4A13-47A0-AF50-9EC91827CBCD}" type="presParOf" srcId="{75DD77CD-C2AC-451D-A317-C231A3E92128}" destId="{8BEA8104-896E-40B1-9823-C85857204527}" srcOrd="1" destOrd="0" presId="urn:microsoft.com/office/officeart/2005/8/layout/balance1"/>
    <dgm:cxn modelId="{DCA48214-85AE-40B4-94AF-DD91E546605F}" type="presParOf" srcId="{75DD77CD-C2AC-451D-A317-C231A3E92128}" destId="{405F7631-1CCE-4F0D-AC03-C08D1780AC18}" srcOrd="2" destOrd="0" presId="urn:microsoft.com/office/officeart/2005/8/layout/balance1"/>
    <dgm:cxn modelId="{740208DF-E2A9-47AC-B5F3-341E37D68B56}" type="presParOf" srcId="{75DD77CD-C2AC-451D-A317-C231A3E92128}" destId="{863B1DFD-D4AE-4495-B8D2-39568AA05BD9}" srcOrd="3" destOrd="0" presId="urn:microsoft.com/office/officeart/2005/8/layout/balance1"/>
    <dgm:cxn modelId="{BAEBF0E0-AA1E-4F09-92CD-399002E70B29}" type="presParOf" srcId="{75DD77CD-C2AC-451D-A317-C231A3E92128}" destId="{8E0B2B30-E276-4794-BF9C-6CE105A1BDF9}" srcOrd="4" destOrd="0" presId="urn:microsoft.com/office/officeart/2005/8/layout/balance1"/>
    <dgm:cxn modelId="{CC35EF6A-9DFF-41B8-81FF-5AF3B1774CA9}" type="presParOf" srcId="{75DD77CD-C2AC-451D-A317-C231A3E92128}" destId="{CF22D932-23D5-47E0-AFE3-A91CE3EB69FA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2E0B3-F038-494E-B9B4-2A71AFB2B7B6}">
      <dsp:nvSpPr>
        <dsp:cNvPr id="0" name=""/>
        <dsp:cNvSpPr/>
      </dsp:nvSpPr>
      <dsp:spPr>
        <a:xfrm>
          <a:off x="1198" y="760227"/>
          <a:ext cx="2946676" cy="3466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4FA55-C1CE-43B9-97B7-610E5E55B850}">
      <dsp:nvSpPr>
        <dsp:cNvPr id="0" name=""/>
        <dsp:cNvSpPr/>
      </dsp:nvSpPr>
      <dsp:spPr>
        <a:xfrm>
          <a:off x="0" y="908270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8E7D1-A2EA-49C2-AE5A-8FB6FEEC9A19}">
      <dsp:nvSpPr>
        <dsp:cNvPr id="0" name=""/>
        <dsp:cNvSpPr/>
      </dsp:nvSpPr>
      <dsp:spPr>
        <a:xfrm>
          <a:off x="1198" y="249646"/>
          <a:ext cx="2946676" cy="58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El matrimonio no altera la responsabilidad: art. 1911 </a:t>
          </a:r>
          <a:r>
            <a:rPr lang="es-ES" sz="1600" kern="1200" dirty="0" err="1" smtClean="0"/>
            <a:t>Cc</a:t>
          </a:r>
          <a:r>
            <a:rPr lang="es-ES" sz="1800" kern="1200" dirty="0" err="1" smtClean="0"/>
            <a:t>.</a:t>
          </a:r>
          <a:endParaRPr lang="es-ES" sz="1800" kern="1200" dirty="0"/>
        </a:p>
      </dsp:txBody>
      <dsp:txXfrm>
        <a:off x="1198" y="249646"/>
        <a:ext cx="2946676" cy="587064"/>
      </dsp:txXfrm>
    </dsp:sp>
    <dsp:sp modelId="{C895AA1F-9DC8-4984-99A5-CEF734BD73CA}">
      <dsp:nvSpPr>
        <dsp:cNvPr id="0" name=""/>
        <dsp:cNvSpPr/>
      </dsp:nvSpPr>
      <dsp:spPr>
        <a:xfrm>
          <a:off x="1198" y="125091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68192EC-E4AB-439B-A89D-FD223ADB9425}">
      <dsp:nvSpPr>
        <dsp:cNvPr id="0" name=""/>
        <dsp:cNvSpPr/>
      </dsp:nvSpPr>
      <dsp:spPr>
        <a:xfrm>
          <a:off x="207466" y="1134312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Deuda y responsabilidad</a:t>
          </a:r>
          <a:endParaRPr lang="es-ES" sz="1800" kern="1200" dirty="0"/>
        </a:p>
      </dsp:txBody>
      <dsp:txXfrm>
        <a:off x="207466" y="1134312"/>
        <a:ext cx="2740409" cy="504587"/>
      </dsp:txXfrm>
    </dsp:sp>
    <dsp:sp modelId="{5EB1685E-3037-4613-88A0-6DB2252A9F21}">
      <dsp:nvSpPr>
        <dsp:cNvPr id="0" name=""/>
        <dsp:cNvSpPr/>
      </dsp:nvSpPr>
      <dsp:spPr>
        <a:xfrm>
          <a:off x="1198" y="3627176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6DC96E-B0ED-4C2C-94AE-574B952525EF}">
      <dsp:nvSpPr>
        <dsp:cNvPr id="0" name=""/>
        <dsp:cNvSpPr/>
      </dsp:nvSpPr>
      <dsp:spPr>
        <a:xfrm>
          <a:off x="207466" y="2357968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Ampliación de la responsabilidad (provisional) frente a terceros: art. 219 CDFA</a:t>
          </a:r>
          <a:endParaRPr lang="es-ES" sz="1800" kern="1200" dirty="0"/>
        </a:p>
      </dsp:txBody>
      <dsp:txXfrm>
        <a:off x="207466" y="2357968"/>
        <a:ext cx="2740409" cy="504587"/>
      </dsp:txXfrm>
    </dsp:sp>
    <dsp:sp modelId="{4E7F5977-A179-40CC-9484-C2EDFCAC6425}">
      <dsp:nvSpPr>
        <dsp:cNvPr id="0" name=""/>
        <dsp:cNvSpPr/>
      </dsp:nvSpPr>
      <dsp:spPr>
        <a:xfrm>
          <a:off x="1198" y="2187016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4800EF0-8C11-48BD-BEE6-37B358CB67B7}">
      <dsp:nvSpPr>
        <dsp:cNvPr id="0" name=""/>
        <dsp:cNvSpPr/>
      </dsp:nvSpPr>
      <dsp:spPr>
        <a:xfrm>
          <a:off x="207466" y="3798168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Tipos de deudas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Comunes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Privativas </a:t>
          </a:r>
          <a:endParaRPr lang="es-ES" sz="1800" kern="1200" dirty="0"/>
        </a:p>
      </dsp:txBody>
      <dsp:txXfrm>
        <a:off x="207466" y="3798168"/>
        <a:ext cx="2740409" cy="504587"/>
      </dsp:txXfrm>
    </dsp:sp>
    <dsp:sp modelId="{8B3B479C-C800-4B9B-B906-3F9A711140F1}">
      <dsp:nvSpPr>
        <dsp:cNvPr id="0" name=""/>
        <dsp:cNvSpPr/>
      </dsp:nvSpPr>
      <dsp:spPr>
        <a:xfrm>
          <a:off x="3095209" y="622761"/>
          <a:ext cx="2946676" cy="346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2F892-51E1-429A-B9FC-C5380BEFB3D1}">
      <dsp:nvSpPr>
        <dsp:cNvPr id="0" name=""/>
        <dsp:cNvSpPr/>
      </dsp:nvSpPr>
      <dsp:spPr>
        <a:xfrm>
          <a:off x="3095209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6B27C-7AFB-4F53-9D6B-5CCF2803C476}">
      <dsp:nvSpPr>
        <dsp:cNvPr id="0" name=""/>
        <dsp:cNvSpPr/>
      </dsp:nvSpPr>
      <dsp:spPr>
        <a:xfrm>
          <a:off x="3095209" y="44627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Deudas comunes: arts. 218 y 219 CDFA</a:t>
          </a:r>
          <a:endParaRPr lang="es-ES" sz="1800" kern="1200" dirty="0"/>
        </a:p>
      </dsp:txBody>
      <dsp:txXfrm>
        <a:off x="3095209" y="44627"/>
        <a:ext cx="2946676" cy="622761"/>
      </dsp:txXfrm>
    </dsp:sp>
    <dsp:sp modelId="{7825804B-3ECA-4DE5-8208-BA33EB631B93}">
      <dsp:nvSpPr>
        <dsp:cNvPr id="0" name=""/>
        <dsp:cNvSpPr/>
      </dsp:nvSpPr>
      <dsp:spPr>
        <a:xfrm>
          <a:off x="3095209" y="129618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98808F3-8ABF-4E0F-A6CA-4FEE2E3A3DCA}">
      <dsp:nvSpPr>
        <dsp:cNvPr id="0" name=""/>
        <dsp:cNvSpPr/>
      </dsp:nvSpPr>
      <dsp:spPr>
        <a:xfrm>
          <a:off x="3301476" y="1800253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i="1" kern="1200" dirty="0" smtClean="0"/>
            <a:t>Pasivo definitivo</a:t>
          </a:r>
          <a:r>
            <a:rPr lang="es-ES" sz="1600" kern="1200" dirty="0" smtClean="0"/>
            <a:t>: art. 218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Son de cargo del patrimonio común</a:t>
          </a:r>
          <a:r>
            <a:rPr lang="es-ES" sz="1600" kern="1200" dirty="0" smtClean="0"/>
            <a:t>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se pagan con bienes privativos: reintegro: arts. 226. 2. b) CDFA</a:t>
          </a:r>
          <a:endParaRPr lang="es-ES" sz="1600" kern="1200" dirty="0"/>
        </a:p>
      </dsp:txBody>
      <dsp:txXfrm>
        <a:off x="3301476" y="1800253"/>
        <a:ext cx="2740409" cy="504587"/>
      </dsp:txXfrm>
    </dsp:sp>
    <dsp:sp modelId="{61907628-D109-481E-BBFC-736CB6856135}">
      <dsp:nvSpPr>
        <dsp:cNvPr id="0" name=""/>
        <dsp:cNvSpPr/>
      </dsp:nvSpPr>
      <dsp:spPr>
        <a:xfrm>
          <a:off x="3095209" y="3096435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73381B-FC17-4904-9EC8-18913F5C2A37}">
      <dsp:nvSpPr>
        <dsp:cNvPr id="0" name=""/>
        <dsp:cNvSpPr/>
      </dsp:nvSpPr>
      <dsp:spPr>
        <a:xfrm>
          <a:off x="3301476" y="381602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i="1" kern="1200" dirty="0" smtClean="0"/>
            <a:t>Pasivo provisional</a:t>
          </a:r>
          <a:r>
            <a:rPr lang="es-ES" sz="1500" kern="1200" dirty="0" smtClean="0"/>
            <a:t>: Art. 219 CDFA. 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3º de buena fe: responden, siempre, los bienes comunes</a:t>
          </a:r>
          <a:r>
            <a:rPr lang="es-ES" sz="1500" kern="1200" dirty="0" smtClean="0"/>
            <a:t>.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Entre cónyuges</a:t>
          </a:r>
          <a:r>
            <a:rPr lang="es-ES" sz="1500" kern="1200" dirty="0" smtClean="0"/>
            <a:t>: </a:t>
          </a:r>
          <a:endParaRPr lang="es-ES" sz="1500" kern="1200" dirty="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Responden bienes comunes, si la deuda es del 218 CDFA</a:t>
          </a:r>
          <a:endParaRPr lang="es-ES" sz="1500" kern="1200" dirty="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Si no lo es, será privativa, y dará lugar a reembolso: art. 226.3 a) CDFA.</a:t>
          </a:r>
          <a:endParaRPr lang="es-ES" sz="1500" kern="1200" dirty="0"/>
        </a:p>
      </dsp:txBody>
      <dsp:txXfrm>
        <a:off x="3301476" y="3816021"/>
        <a:ext cx="2740409" cy="504587"/>
      </dsp:txXfrm>
    </dsp:sp>
    <dsp:sp modelId="{2DA6ACB3-DBB0-4359-954A-DAE197FE8DE6}">
      <dsp:nvSpPr>
        <dsp:cNvPr id="0" name=""/>
        <dsp:cNvSpPr/>
      </dsp:nvSpPr>
      <dsp:spPr>
        <a:xfrm>
          <a:off x="3095209" y="5301208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48890ED-F1F2-4021-BB55-F572E808911C}">
      <dsp:nvSpPr>
        <dsp:cNvPr id="0" name=""/>
        <dsp:cNvSpPr/>
      </dsp:nvSpPr>
      <dsp:spPr>
        <a:xfrm>
          <a:off x="3301476" y="5760289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i="1" kern="1200" dirty="0" smtClean="0"/>
            <a:t>¿Responde el patrimonio privativo por deudas comunes?</a:t>
          </a:r>
          <a:endParaRPr lang="es-ES" sz="1500" i="1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Externa: art. 220 CDFA [contratante, siempre; no contratante, por 218.1.a) y 189 CDFA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Interna: art. 221, subsidiaria.</a:t>
          </a:r>
          <a:endParaRPr lang="es-ES" sz="1500" kern="1200" dirty="0"/>
        </a:p>
      </dsp:txBody>
      <dsp:txXfrm>
        <a:off x="3301476" y="5760289"/>
        <a:ext cx="2740409" cy="504587"/>
      </dsp:txXfrm>
    </dsp:sp>
    <dsp:sp modelId="{F0432F20-DCF5-4B6E-9F58-926CE831A9DA}">
      <dsp:nvSpPr>
        <dsp:cNvPr id="0" name=""/>
        <dsp:cNvSpPr/>
      </dsp:nvSpPr>
      <dsp:spPr>
        <a:xfrm>
          <a:off x="6189220" y="634061"/>
          <a:ext cx="2946676" cy="3466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3B7FA0-6E4D-4A7D-A277-3D866BFC3BB7}">
      <dsp:nvSpPr>
        <dsp:cNvPr id="0" name=""/>
        <dsp:cNvSpPr/>
      </dsp:nvSpPr>
      <dsp:spPr>
        <a:xfrm>
          <a:off x="6189220" y="764256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A11409-F4BA-465D-8982-8D357A45812D}">
      <dsp:nvSpPr>
        <dsp:cNvPr id="0" name=""/>
        <dsp:cNvSpPr/>
      </dsp:nvSpPr>
      <dsp:spPr>
        <a:xfrm>
          <a:off x="6189220" y="0"/>
          <a:ext cx="2946676" cy="47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Deudas privativas: art. 223 CDFA</a:t>
          </a:r>
          <a:endParaRPr lang="es-ES" sz="1800" kern="1200" dirty="0"/>
        </a:p>
      </dsp:txBody>
      <dsp:txXfrm>
        <a:off x="6189220" y="0"/>
        <a:ext cx="2946676" cy="474600"/>
      </dsp:txXfrm>
    </dsp:sp>
    <dsp:sp modelId="{752841B7-6701-4022-B3A3-4BFBBFD9DCF7}">
      <dsp:nvSpPr>
        <dsp:cNvPr id="0" name=""/>
        <dsp:cNvSpPr/>
      </dsp:nvSpPr>
      <dsp:spPr>
        <a:xfrm>
          <a:off x="6189220" y="1183468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469466-EA5D-4C72-B917-AE8C25EFC0E9}">
      <dsp:nvSpPr>
        <dsp:cNvPr id="0" name=""/>
        <dsp:cNvSpPr/>
      </dsp:nvSpPr>
      <dsp:spPr>
        <a:xfrm>
          <a:off x="6395487" y="1039408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Bienes privativos</a:t>
          </a:r>
          <a:endParaRPr lang="es-ES" sz="1800" kern="1200" dirty="0"/>
        </a:p>
      </dsp:txBody>
      <dsp:txXfrm>
        <a:off x="6395487" y="1039408"/>
        <a:ext cx="2740409" cy="504587"/>
      </dsp:txXfrm>
    </dsp:sp>
    <dsp:sp modelId="{37D1253D-48A6-439F-8656-E8CF6AC81C57}">
      <dsp:nvSpPr>
        <dsp:cNvPr id="0" name=""/>
        <dsp:cNvSpPr/>
      </dsp:nvSpPr>
      <dsp:spPr>
        <a:xfrm>
          <a:off x="6189220" y="191476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541F2A-BF12-4AC0-A10D-4FBF48733D8C}">
      <dsp:nvSpPr>
        <dsp:cNvPr id="0" name=""/>
        <dsp:cNvSpPr/>
      </dsp:nvSpPr>
      <dsp:spPr>
        <a:xfrm>
          <a:off x="6395487" y="2157716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Subsidiariamente bienes comunes: art. 224 CDFA</a:t>
          </a:r>
          <a:endParaRPr lang="es-ES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Limitadamente, recordar que la participación consorcial es indisponible e inembargable.</a:t>
          </a:r>
          <a:endParaRPr lang="es-ES" sz="1400" kern="1200" dirty="0"/>
        </a:p>
      </dsp:txBody>
      <dsp:txXfrm>
        <a:off x="6395487" y="2157716"/>
        <a:ext cx="2740409" cy="504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4F2E1-B6D1-49C9-BC73-4BE0DEA0CAB1}">
      <dsp:nvSpPr>
        <dsp:cNvPr id="0" name=""/>
        <dsp:cNvSpPr/>
      </dsp:nvSpPr>
      <dsp:spPr>
        <a:xfrm>
          <a:off x="0" y="260646"/>
          <a:ext cx="91085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33248" rIns="70692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Sea la deuda privativa o común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Si es deuda común, dará derecho reintegro: art. 226 CDFA</a:t>
          </a:r>
          <a:endParaRPr lang="es-ES" sz="1600" kern="1200"/>
        </a:p>
      </dsp:txBody>
      <dsp:txXfrm>
        <a:off x="0" y="260646"/>
        <a:ext cx="9108504" cy="907200"/>
      </dsp:txXfrm>
    </dsp:sp>
    <dsp:sp modelId="{41CE80FB-1E80-4873-A721-593AC37BABF1}">
      <dsp:nvSpPr>
        <dsp:cNvPr id="0" name=""/>
        <dsp:cNvSpPr/>
      </dsp:nvSpPr>
      <dsp:spPr>
        <a:xfrm>
          <a:off x="455425" y="0"/>
          <a:ext cx="6375952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Responden siempre por las deudas contraídas por el deudor: art. 220.1 CDFA</a:t>
          </a:r>
          <a:endParaRPr lang="es-ES" sz="1600" kern="1200" dirty="0"/>
        </a:p>
      </dsp:txBody>
      <dsp:txXfrm>
        <a:off x="478482" y="23057"/>
        <a:ext cx="6329838" cy="426206"/>
      </dsp:txXfrm>
    </dsp:sp>
    <dsp:sp modelId="{6CFBA8C1-1F1A-44EE-8440-72AC0F79A83A}">
      <dsp:nvSpPr>
        <dsp:cNvPr id="0" name=""/>
        <dsp:cNvSpPr/>
      </dsp:nvSpPr>
      <dsp:spPr>
        <a:xfrm>
          <a:off x="0" y="1484782"/>
          <a:ext cx="91085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33248" rIns="70692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Sea común o privativa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Si era común, dará derecho de reintegro.</a:t>
          </a:r>
          <a:endParaRPr lang="es-ES" sz="1600" kern="1200"/>
        </a:p>
      </dsp:txBody>
      <dsp:txXfrm>
        <a:off x="0" y="1484782"/>
        <a:ext cx="9108504" cy="907200"/>
      </dsp:txXfrm>
    </dsp:sp>
    <dsp:sp modelId="{0BEA1CE9-26CA-4B95-A9A8-ECF91C680F37}">
      <dsp:nvSpPr>
        <dsp:cNvPr id="0" name=""/>
        <dsp:cNvSpPr/>
      </dsp:nvSpPr>
      <dsp:spPr>
        <a:xfrm>
          <a:off x="455425" y="1196754"/>
          <a:ext cx="6375952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Responden siempre, por las deudas contraídas por ambos: art. 219.3 CDFA</a:t>
          </a:r>
          <a:endParaRPr lang="es-ES" sz="1600" kern="1200"/>
        </a:p>
      </dsp:txBody>
      <dsp:txXfrm>
        <a:off x="478482" y="1219811"/>
        <a:ext cx="6329838" cy="426206"/>
      </dsp:txXfrm>
    </dsp:sp>
    <dsp:sp modelId="{5C51DF43-AB56-4E0B-93D4-FCA026BA1087}">
      <dsp:nvSpPr>
        <dsp:cNvPr id="0" name=""/>
        <dsp:cNvSpPr/>
      </dsp:nvSpPr>
      <dsp:spPr>
        <a:xfrm>
          <a:off x="0" y="2708915"/>
          <a:ext cx="9108504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33248" rIns="70692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Responden también los bienes privativos: 219.3 CDFA.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No hay responsabilidad preferente de bienes comunes.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Si se pagan con bienes privativos, reintegro</a:t>
          </a:r>
          <a:endParaRPr lang="es-ES" sz="1600" kern="1200"/>
        </a:p>
      </dsp:txBody>
      <dsp:txXfrm>
        <a:off x="0" y="2708915"/>
        <a:ext cx="9108504" cy="1159200"/>
      </dsp:txXfrm>
    </dsp:sp>
    <dsp:sp modelId="{21C4D982-3A6B-4905-AC4A-78D089B5AC9D}">
      <dsp:nvSpPr>
        <dsp:cNvPr id="0" name=""/>
        <dsp:cNvSpPr/>
      </dsp:nvSpPr>
      <dsp:spPr>
        <a:xfrm>
          <a:off x="455425" y="2420889"/>
          <a:ext cx="6375952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Frente a terceros, de las deudas de cargo común:</a:t>
          </a:r>
          <a:endParaRPr lang="es-ES" sz="1600" kern="1200"/>
        </a:p>
      </dsp:txBody>
      <dsp:txXfrm>
        <a:off x="478482" y="2443946"/>
        <a:ext cx="6329838" cy="426206"/>
      </dsp:txXfrm>
    </dsp:sp>
    <dsp:sp modelId="{63C6D329-E658-4D99-95E0-7F4E11611CB9}">
      <dsp:nvSpPr>
        <dsp:cNvPr id="0" name=""/>
        <dsp:cNvSpPr/>
      </dsp:nvSpPr>
      <dsp:spPr>
        <a:xfrm>
          <a:off x="0" y="4221090"/>
          <a:ext cx="9108504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33248" rIns="70692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Nunca responden por las deudas privativas del otro</a:t>
          </a:r>
          <a:endParaRPr lang="es-ES" sz="1600" kern="1200"/>
        </a:p>
      </dsp:txBody>
      <dsp:txXfrm>
        <a:off x="0" y="4221090"/>
        <a:ext cx="9108504" cy="667800"/>
      </dsp:txXfrm>
    </dsp:sp>
    <dsp:sp modelId="{C7143B3C-9712-46AA-A8A0-6FB34CF688DE}">
      <dsp:nvSpPr>
        <dsp:cNvPr id="0" name=""/>
        <dsp:cNvSpPr/>
      </dsp:nvSpPr>
      <dsp:spPr>
        <a:xfrm>
          <a:off x="455425" y="3861047"/>
          <a:ext cx="6375952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Los bienes privativos del no deudor:</a:t>
          </a:r>
          <a:endParaRPr lang="es-ES" sz="1600" kern="1200"/>
        </a:p>
      </dsp:txBody>
      <dsp:txXfrm>
        <a:off x="478482" y="3884104"/>
        <a:ext cx="6329838" cy="426206"/>
      </dsp:txXfrm>
    </dsp:sp>
    <dsp:sp modelId="{1B87DCF1-C91B-4860-A7AD-D0DA79498F32}">
      <dsp:nvSpPr>
        <dsp:cNvPr id="0" name=""/>
        <dsp:cNvSpPr/>
      </dsp:nvSpPr>
      <dsp:spPr>
        <a:xfrm>
          <a:off x="0" y="5157191"/>
          <a:ext cx="9108504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33248" rIns="70692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Responden los privativos del contratante: reintegro.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Como regla: no responden los privativos del no contratante.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Excepción: Si responden, de las deudas del 218.1. a [art. 220.1 CDFA]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/>
        </a:p>
      </dsp:txBody>
      <dsp:txXfrm>
        <a:off x="0" y="5157191"/>
        <a:ext cx="9108504" cy="1411200"/>
      </dsp:txXfrm>
    </dsp:sp>
    <dsp:sp modelId="{18B9BBD1-5C22-4987-AC21-DE54732BA50D}">
      <dsp:nvSpPr>
        <dsp:cNvPr id="0" name=""/>
        <dsp:cNvSpPr/>
      </dsp:nvSpPr>
      <dsp:spPr>
        <a:xfrm>
          <a:off x="455425" y="4869161"/>
          <a:ext cx="6375952" cy="47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De las deudas de cargo común:</a:t>
          </a:r>
          <a:endParaRPr lang="es-ES" sz="1600" kern="1200"/>
        </a:p>
      </dsp:txBody>
      <dsp:txXfrm>
        <a:off x="478482" y="4892218"/>
        <a:ext cx="6329838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375B7B-8603-4DE1-B186-E7D2EA2CB0CA}">
      <dsp:nvSpPr>
        <dsp:cNvPr id="0" name=""/>
        <dsp:cNvSpPr/>
      </dsp:nvSpPr>
      <dsp:spPr>
        <a:xfrm>
          <a:off x="487565" y="64884"/>
          <a:ext cx="2416979" cy="13427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art. 222 CDFA</a:t>
          </a:r>
          <a:endParaRPr lang="es-ES" sz="2000" kern="1200" dirty="0"/>
        </a:p>
      </dsp:txBody>
      <dsp:txXfrm>
        <a:off x="526893" y="104212"/>
        <a:ext cx="2338323" cy="1264110"/>
      </dsp:txXfrm>
    </dsp:sp>
    <dsp:sp modelId="{D94085D8-B62D-4749-9C65-3DEF172A0FE7}">
      <dsp:nvSpPr>
        <dsp:cNvPr id="0" name=""/>
        <dsp:cNvSpPr/>
      </dsp:nvSpPr>
      <dsp:spPr>
        <a:xfrm>
          <a:off x="3707911" y="64884"/>
          <a:ext cx="2416979" cy="134276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El art. 239 CDFA</a:t>
          </a:r>
          <a:endParaRPr lang="es-ES" sz="2000" kern="1200" dirty="0"/>
        </a:p>
      </dsp:txBody>
      <dsp:txXfrm>
        <a:off x="3747239" y="104212"/>
        <a:ext cx="2338323" cy="1264110"/>
      </dsp:txXfrm>
    </dsp:sp>
    <dsp:sp modelId="{8BEA8104-896E-40B1-9823-C85857204527}">
      <dsp:nvSpPr>
        <dsp:cNvPr id="0" name=""/>
        <dsp:cNvSpPr/>
      </dsp:nvSpPr>
      <dsp:spPr>
        <a:xfrm>
          <a:off x="2772837" y="5771641"/>
          <a:ext cx="1007074" cy="1007074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05F7631-1CCE-4F0D-AC03-C08D1780AC18}">
      <dsp:nvSpPr>
        <dsp:cNvPr id="0" name=""/>
        <dsp:cNvSpPr/>
      </dsp:nvSpPr>
      <dsp:spPr>
        <a:xfrm rot="21360000">
          <a:off x="546930" y="5340098"/>
          <a:ext cx="6044293" cy="42265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63B1DFD-D4AE-4495-B8D2-39568AA05BD9}">
      <dsp:nvSpPr>
        <dsp:cNvPr id="0" name=""/>
        <dsp:cNvSpPr/>
      </dsp:nvSpPr>
      <dsp:spPr>
        <a:xfrm rot="21360000">
          <a:off x="380335" y="3246285"/>
          <a:ext cx="3493803" cy="1751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Supuesto de hecho</a:t>
          </a:r>
          <a:endParaRPr lang="es-ES" sz="16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Adquisición a plazos de bienes (común)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 cónyuge sólo: gestión aparente</a:t>
          </a:r>
          <a:endParaRPr lang="es-ES" sz="14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Si es  del 218.1: responden b. comunes definitivamente</a:t>
          </a:r>
          <a:endParaRPr lang="es-ES" sz="12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Si no lo es, responden ilimitadamente: 3 de buena fe </a:t>
          </a:r>
          <a:endParaRPr lang="es-ES" sz="1200" kern="1200" dirty="0"/>
        </a:p>
      </dsp:txBody>
      <dsp:txXfrm>
        <a:off x="465812" y="3331762"/>
        <a:ext cx="3322849" cy="1580046"/>
      </dsp:txXfrm>
    </dsp:sp>
    <dsp:sp modelId="{8E0B2B30-E276-4794-BF9C-6CE105A1BDF9}">
      <dsp:nvSpPr>
        <dsp:cNvPr id="0" name=""/>
        <dsp:cNvSpPr/>
      </dsp:nvSpPr>
      <dsp:spPr>
        <a:xfrm rot="21360000">
          <a:off x="393832" y="1999663"/>
          <a:ext cx="3026277" cy="8744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Finalidad: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Que el 3ª no sea de buena fe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Responde el bien comprado a plazos</a:t>
          </a:r>
          <a:endParaRPr lang="es-ES" sz="1400" kern="1200" dirty="0"/>
        </a:p>
      </dsp:txBody>
      <dsp:txXfrm>
        <a:off x="436519" y="2042350"/>
        <a:ext cx="2940903" cy="789079"/>
      </dsp:txXfrm>
    </dsp:sp>
    <dsp:sp modelId="{CF22D932-23D5-47E0-AFE3-A91CE3EB69FA}">
      <dsp:nvSpPr>
        <dsp:cNvPr id="0" name=""/>
        <dsp:cNvSpPr/>
      </dsp:nvSpPr>
      <dsp:spPr>
        <a:xfrm rot="21360000">
          <a:off x="4184685" y="2296258"/>
          <a:ext cx="2688336" cy="225144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Finalidad:</a:t>
          </a:r>
          <a:endParaRPr lang="es-ES" sz="24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Adjudicar al cónyuge adquirente el bien como privativo.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Reembolso del valor a la comunidad.</a:t>
          </a:r>
          <a:endParaRPr lang="es-ES" sz="1900" kern="1200" dirty="0"/>
        </a:p>
      </dsp:txBody>
      <dsp:txXfrm>
        <a:off x="4294592" y="2406165"/>
        <a:ext cx="2468522" cy="2031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28/02/2023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FDF-5D3B-4748-B79F-EAC5CAE20A16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2D8B-DD60-4522-84C4-8969F3E1BBBA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1F62-85DA-4AC9-A388-FD3AB8D25875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7601-F8DC-4235-BA13-270B221A53AF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266-EB86-4AC7-865F-9FBAB404AB87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39C8-DB26-48D1-AC8F-E0F69606132A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688F-2F9F-438A-97B8-369CAF9537EF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3A47-6713-4F4F-894A-5877ED6054DA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73D-B9EF-471F-81BC-80D374F544D7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C650-DDF1-4FFC-9084-8169B013C7FE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E35C-B337-4766-9223-2941FBCA4B60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321F4-02C0-408E-B779-8DFA62D9B8EA}" type="datetime1">
              <a:rPr lang="es-ES_tradnl" smtClean="0"/>
              <a:t>28/02/2023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00-323&amp;p=20221223&amp;tn=1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oe.es/buscar/act.php?id=BOE-A-2020-4859&amp;p=20220906&amp;tn=1" TargetMode="External"/><Relationship Id="rId4" Type="http://schemas.openxmlformats.org/officeDocument/2006/relationships/hyperlink" Target="https://www.boe.es/buscar/act.php?id=BOE-A-2000-323&amp;p=20221223&amp;tn=1#a54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20-4859&amp;p=20220906&amp;tn=2" TargetMode="External"/><Relationship Id="rId2" Type="http://schemas.openxmlformats.org/officeDocument/2006/relationships/hyperlink" Target="https://www.boe.es/buscar/act.php?id=BOE-A-2000-323&amp;p=20221223&amp;tn=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342869"/>
            <a:ext cx="4464496" cy="4390387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323528" y="1772816"/>
            <a:ext cx="4032697" cy="2862322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endParaRPr lang="es-E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7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Familia.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consorcio conyugal: 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pasivo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04664"/>
            <a:ext cx="3600400" cy="56886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  <p:pic>
        <p:nvPicPr>
          <p:cNvPr id="11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653136"/>
            <a:ext cx="720080" cy="752457"/>
          </a:xfrm>
          <a:prstGeom prst="rect">
            <a:avLst/>
          </a:prstGeom>
          <a:scene3d>
            <a:camera prst="perspectiveContrastingRigh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683120964"/>
              </p:ext>
            </p:extLst>
          </p:nvPr>
        </p:nvGraphicFramePr>
        <p:xfrm>
          <a:off x="0" y="0"/>
          <a:ext cx="91370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-13808" y="4221088"/>
            <a:ext cx="2929624" cy="21403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Consideraciones generales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645024"/>
            <a:ext cx="3888432" cy="3050393"/>
          </a:xfrm>
          <a:prstGeom prst="rect">
            <a:avLst/>
          </a:prstGeom>
          <a:ln>
            <a:noFill/>
          </a:ln>
          <a:effectLst>
            <a:reflection blurRad="6350" stA="50000" endA="295" endPos="92000" dist="101600" dir="5400000" sy="-100000" algn="bl" rotWithShape="0"/>
            <a:softEdge rad="11250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4633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72E0B3-F038-494E-B9B4-2A71AFB2B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4B4FA55-C1CE-43B9-97B7-610E5E55B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BA8E7D1-A2EA-49C2-AE5A-8FB6FEEC9A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895AA1F-9DC8-4984-99A5-CEF734BD73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8192EC-E4AB-439B-A89D-FD223ADB9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EB1685E-3037-4613-88A0-6DB2252A9F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46DC96E-B0ED-4C2C-94AE-574B952525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E7F5977-A179-40CC-9484-C2EDFCAC6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800EF0-8C11-48BD-BEE6-37B358CB67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822F892-51E1-429A-B9FC-C5380BEFB3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B3B479C-C800-4B9B-B906-3F9A71114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D6B27C-7AFB-4F53-9D6B-5CCF2803C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25804B-3ECA-4DE5-8208-BA33EB631B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98808F3-8ABF-4E0F-A6CA-4FEE2E3A3D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1907628-D109-481E-BBFC-736CB68561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173381B-FC17-4904-9EC8-18913F5C2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DA6ACB3-DBB0-4359-954A-DAE197FE8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48890ED-F1F2-4021-BB55-F572E80891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0432F20-DCF5-4B6E-9F58-926CE831A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E3B7FA0-6E4D-4A7D-A277-3D866BFC3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7A11409-F4BA-465D-8982-8D357A4581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52841B7-6701-4022-B3A3-4BFBBFD9DC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2469466-EA5D-4C72-B917-AE8C25EFC0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7D1253D-48A6-439F-8656-E8CF6AC81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D541F2A-BF12-4AC0-A10D-4FBF48733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6" name="Elipse 15"/>
          <p:cNvSpPr/>
          <p:nvPr/>
        </p:nvSpPr>
        <p:spPr>
          <a:xfrm>
            <a:off x="297080" y="1962392"/>
            <a:ext cx="2690744" cy="2690744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Forma libre 16"/>
          <p:cNvSpPr/>
          <p:nvPr/>
        </p:nvSpPr>
        <p:spPr>
          <a:xfrm>
            <a:off x="1835696" y="0"/>
            <a:ext cx="1871625" cy="1698478"/>
          </a:xfrm>
          <a:custGeom>
            <a:avLst/>
            <a:gdLst>
              <a:gd name="connsiteX0" fmla="*/ 0 w 1506299"/>
              <a:gd name="connsiteY0" fmla="*/ 753150 h 1506299"/>
              <a:gd name="connsiteX1" fmla="*/ 753150 w 1506299"/>
              <a:gd name="connsiteY1" fmla="*/ 0 h 1506299"/>
              <a:gd name="connsiteX2" fmla="*/ 1506300 w 1506299"/>
              <a:gd name="connsiteY2" fmla="*/ 753150 h 1506299"/>
              <a:gd name="connsiteX3" fmla="*/ 753150 w 1506299"/>
              <a:gd name="connsiteY3" fmla="*/ 1506300 h 1506299"/>
              <a:gd name="connsiteX4" fmla="*/ 0 w 1506299"/>
              <a:gd name="connsiteY4" fmla="*/ 75315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6299" h="1506299">
                <a:moveTo>
                  <a:pt x="0" y="753150"/>
                </a:moveTo>
                <a:cubicBezTo>
                  <a:pt x="0" y="337197"/>
                  <a:pt x="337197" y="0"/>
                  <a:pt x="753150" y="0"/>
                </a:cubicBezTo>
                <a:cubicBezTo>
                  <a:pt x="1169103" y="0"/>
                  <a:pt x="1506300" y="337197"/>
                  <a:pt x="1506300" y="753150"/>
                </a:cubicBezTo>
                <a:cubicBezTo>
                  <a:pt x="1506300" y="1169103"/>
                  <a:pt x="1169103" y="1506300"/>
                  <a:pt x="753150" y="1506300"/>
                </a:cubicBezTo>
                <a:cubicBezTo>
                  <a:pt x="337197" y="1506300"/>
                  <a:pt x="0" y="1169103"/>
                  <a:pt x="0" y="75315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8212" tIns="228212" rIns="228212" bIns="228212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Consideraciones generales.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3851920" y="-12280"/>
            <a:ext cx="2259448" cy="1506299"/>
          </a:xfrm>
          <a:custGeom>
            <a:avLst/>
            <a:gdLst>
              <a:gd name="connsiteX0" fmla="*/ 0 w 2259448"/>
              <a:gd name="connsiteY0" fmla="*/ 0 h 1506299"/>
              <a:gd name="connsiteX1" fmla="*/ 2259448 w 2259448"/>
              <a:gd name="connsiteY1" fmla="*/ 0 h 1506299"/>
              <a:gd name="connsiteX2" fmla="*/ 2259448 w 2259448"/>
              <a:gd name="connsiteY2" fmla="*/ 1506299 h 1506299"/>
              <a:gd name="connsiteX3" fmla="*/ 0 w 2259448"/>
              <a:gd name="connsiteY3" fmla="*/ 1506299 h 1506299"/>
              <a:gd name="connsiteX4" fmla="*/ 0 w 2259448"/>
              <a:gd name="connsiteY4" fmla="*/ 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448" h="1506299">
                <a:moveTo>
                  <a:pt x="0" y="0"/>
                </a:moveTo>
                <a:lnTo>
                  <a:pt x="2259448" y="0"/>
                </a:lnTo>
                <a:lnTo>
                  <a:pt x="2259448" y="1506299"/>
                </a:lnTo>
                <a:lnTo>
                  <a:pt x="0" y="150629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El art. 218; 219.2.3; 220 y 226.2.b CDFA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Pasivo definitivo.</a:t>
            </a:r>
            <a:endParaRPr lang="es-ES" sz="16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4115703" y="1697274"/>
            <a:ext cx="1896457" cy="1506299"/>
          </a:xfrm>
          <a:custGeom>
            <a:avLst/>
            <a:gdLst>
              <a:gd name="connsiteX0" fmla="*/ 0 w 1506299"/>
              <a:gd name="connsiteY0" fmla="*/ 753150 h 1506299"/>
              <a:gd name="connsiteX1" fmla="*/ 753150 w 1506299"/>
              <a:gd name="connsiteY1" fmla="*/ 0 h 1506299"/>
              <a:gd name="connsiteX2" fmla="*/ 1506300 w 1506299"/>
              <a:gd name="connsiteY2" fmla="*/ 753150 h 1506299"/>
              <a:gd name="connsiteX3" fmla="*/ 753150 w 1506299"/>
              <a:gd name="connsiteY3" fmla="*/ 1506300 h 1506299"/>
              <a:gd name="connsiteX4" fmla="*/ 0 w 1506299"/>
              <a:gd name="connsiteY4" fmla="*/ 75315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6299" h="1506299">
                <a:moveTo>
                  <a:pt x="0" y="753150"/>
                </a:moveTo>
                <a:cubicBezTo>
                  <a:pt x="0" y="337197"/>
                  <a:pt x="337197" y="0"/>
                  <a:pt x="753150" y="0"/>
                </a:cubicBezTo>
                <a:cubicBezTo>
                  <a:pt x="1169103" y="0"/>
                  <a:pt x="1506300" y="337197"/>
                  <a:pt x="1506300" y="753150"/>
                </a:cubicBezTo>
                <a:cubicBezTo>
                  <a:pt x="1506300" y="1169103"/>
                  <a:pt x="1169103" y="1506300"/>
                  <a:pt x="753150" y="1506300"/>
                </a:cubicBezTo>
                <a:cubicBezTo>
                  <a:pt x="337197" y="1506300"/>
                  <a:pt x="0" y="1169103"/>
                  <a:pt x="0" y="753150"/>
                </a:cubicBezTo>
                <a:close/>
              </a:path>
            </a:pathLst>
          </a:custGeom>
          <a:solidFill>
            <a:schemeClr val="accent2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8212" tIns="228212" rIns="228212" bIns="228212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Enumeración: art. 218 CDFA</a:t>
            </a:r>
            <a:endParaRPr lang="es-ES" sz="16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6444208" y="939408"/>
            <a:ext cx="2520280" cy="3353688"/>
          </a:xfrm>
          <a:custGeom>
            <a:avLst/>
            <a:gdLst>
              <a:gd name="connsiteX0" fmla="*/ 0 w 2259448"/>
              <a:gd name="connsiteY0" fmla="*/ 0 h 1506299"/>
              <a:gd name="connsiteX1" fmla="*/ 2259448 w 2259448"/>
              <a:gd name="connsiteY1" fmla="*/ 0 h 1506299"/>
              <a:gd name="connsiteX2" fmla="*/ 2259448 w 2259448"/>
              <a:gd name="connsiteY2" fmla="*/ 1506299 h 1506299"/>
              <a:gd name="connsiteX3" fmla="*/ 0 w 2259448"/>
              <a:gd name="connsiteY3" fmla="*/ 1506299 h 1506299"/>
              <a:gd name="connsiteX4" fmla="*/ 0 w 2259448"/>
              <a:gd name="connsiteY4" fmla="*/ 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448" h="1506299">
                <a:moveTo>
                  <a:pt x="0" y="0"/>
                </a:moveTo>
                <a:lnTo>
                  <a:pt x="2259448" y="0"/>
                </a:lnTo>
                <a:lnTo>
                  <a:pt x="2259448" y="1506299"/>
                </a:lnTo>
                <a:lnTo>
                  <a:pt x="0" y="150629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/>
              <a:t>Cargas del matrimonio: </a:t>
            </a:r>
            <a:r>
              <a:rPr lang="es-ES" sz="1600" kern="1200" dirty="0" smtClean="0"/>
              <a:t>218.1.a) [art. 187 CDFA]</a:t>
            </a:r>
            <a:endParaRPr lang="es-ES" sz="1600" kern="1200" dirty="0"/>
          </a:p>
          <a:p>
            <a:pPr marL="179388" lvl="2" indent="-93663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Especialidad: 220.2 y 189 CDFA.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/>
              <a:t>Cargas usufructuarias</a:t>
            </a:r>
            <a:r>
              <a:rPr lang="es-ES" sz="1600" kern="1200" dirty="0" smtClean="0"/>
              <a:t>: art. 218.1.b.c) CDFA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/>
              <a:t>Alimentos legales y gastos de crianza de hijos no convivientes</a:t>
            </a:r>
            <a:r>
              <a:rPr lang="es-ES" sz="1600" kern="1200" dirty="0" smtClean="0"/>
              <a:t>: art. 218.1.d) CDFA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/>
              <a:t>Ejercicio de actividades útiles o beneficiosas</a:t>
            </a:r>
            <a:r>
              <a:rPr lang="es-ES" sz="1600" kern="1200" dirty="0" smtClean="0"/>
              <a:t>: art. 218.1. e) CDFA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/>
              <a:t>Daños a terceros</a:t>
            </a:r>
            <a:r>
              <a:rPr lang="es-ES" sz="1600" kern="1200" dirty="0" smtClean="0"/>
              <a:t>: art. 218.1. f) CDFA</a:t>
            </a:r>
            <a:endParaRPr lang="es-ES" sz="1600" kern="1200" dirty="0"/>
          </a:p>
        </p:txBody>
      </p:sp>
      <p:sp>
        <p:nvSpPr>
          <p:cNvPr id="21" name="Forma libre 20"/>
          <p:cNvSpPr/>
          <p:nvPr/>
        </p:nvSpPr>
        <p:spPr>
          <a:xfrm>
            <a:off x="3779913" y="4140339"/>
            <a:ext cx="1842090" cy="1506299"/>
          </a:xfrm>
          <a:custGeom>
            <a:avLst/>
            <a:gdLst>
              <a:gd name="connsiteX0" fmla="*/ 0 w 1506299"/>
              <a:gd name="connsiteY0" fmla="*/ 753150 h 1506299"/>
              <a:gd name="connsiteX1" fmla="*/ 753150 w 1506299"/>
              <a:gd name="connsiteY1" fmla="*/ 0 h 1506299"/>
              <a:gd name="connsiteX2" fmla="*/ 1506300 w 1506299"/>
              <a:gd name="connsiteY2" fmla="*/ 753150 h 1506299"/>
              <a:gd name="connsiteX3" fmla="*/ 753150 w 1506299"/>
              <a:gd name="connsiteY3" fmla="*/ 1506300 h 1506299"/>
              <a:gd name="connsiteX4" fmla="*/ 0 w 1506299"/>
              <a:gd name="connsiteY4" fmla="*/ 75315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6299" h="1506299">
                <a:moveTo>
                  <a:pt x="0" y="753150"/>
                </a:moveTo>
                <a:cubicBezTo>
                  <a:pt x="0" y="337197"/>
                  <a:pt x="337197" y="0"/>
                  <a:pt x="753150" y="0"/>
                </a:cubicBezTo>
                <a:cubicBezTo>
                  <a:pt x="1169103" y="0"/>
                  <a:pt x="1506300" y="337197"/>
                  <a:pt x="1506300" y="753150"/>
                </a:cubicBezTo>
                <a:cubicBezTo>
                  <a:pt x="1506300" y="1169103"/>
                  <a:pt x="1169103" y="1506300"/>
                  <a:pt x="753150" y="1506300"/>
                </a:cubicBezTo>
                <a:cubicBezTo>
                  <a:pt x="337197" y="1506300"/>
                  <a:pt x="0" y="1169103"/>
                  <a:pt x="0" y="75315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8212" tIns="228212" rIns="228212" bIns="228212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Requisitos: art. 218.2 CDFA</a:t>
            </a:r>
            <a:endParaRPr lang="es-ES" sz="16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5652120" y="4206478"/>
            <a:ext cx="2259448" cy="1506299"/>
          </a:xfrm>
          <a:custGeom>
            <a:avLst/>
            <a:gdLst>
              <a:gd name="connsiteX0" fmla="*/ 0 w 2259448"/>
              <a:gd name="connsiteY0" fmla="*/ 0 h 1506299"/>
              <a:gd name="connsiteX1" fmla="*/ 2259448 w 2259448"/>
              <a:gd name="connsiteY1" fmla="*/ 0 h 1506299"/>
              <a:gd name="connsiteX2" fmla="*/ 2259448 w 2259448"/>
              <a:gd name="connsiteY2" fmla="*/ 1506299 h 1506299"/>
              <a:gd name="connsiteX3" fmla="*/ 0 w 2259448"/>
              <a:gd name="connsiteY3" fmla="*/ 1506299 h 1506299"/>
              <a:gd name="connsiteX4" fmla="*/ 0 w 2259448"/>
              <a:gd name="connsiteY4" fmla="*/ 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448" h="1506299">
                <a:moveTo>
                  <a:pt x="0" y="0"/>
                </a:moveTo>
                <a:lnTo>
                  <a:pt x="2259448" y="0"/>
                </a:lnTo>
                <a:lnTo>
                  <a:pt x="2259448" y="1506299"/>
                </a:lnTo>
                <a:lnTo>
                  <a:pt x="0" y="150629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Buena fe y diligencia</a:t>
            </a:r>
            <a:endParaRPr lang="es-ES" sz="16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1115616" y="5349370"/>
            <a:ext cx="1871465" cy="1506299"/>
          </a:xfrm>
          <a:custGeom>
            <a:avLst/>
            <a:gdLst>
              <a:gd name="connsiteX0" fmla="*/ 0 w 1506299"/>
              <a:gd name="connsiteY0" fmla="*/ 753150 h 1506299"/>
              <a:gd name="connsiteX1" fmla="*/ 753150 w 1506299"/>
              <a:gd name="connsiteY1" fmla="*/ 0 h 1506299"/>
              <a:gd name="connsiteX2" fmla="*/ 1506300 w 1506299"/>
              <a:gd name="connsiteY2" fmla="*/ 753150 h 1506299"/>
              <a:gd name="connsiteX3" fmla="*/ 753150 w 1506299"/>
              <a:gd name="connsiteY3" fmla="*/ 1506300 h 1506299"/>
              <a:gd name="connsiteX4" fmla="*/ 0 w 1506299"/>
              <a:gd name="connsiteY4" fmla="*/ 75315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6299" h="1506299">
                <a:moveTo>
                  <a:pt x="0" y="753150"/>
                </a:moveTo>
                <a:cubicBezTo>
                  <a:pt x="0" y="337197"/>
                  <a:pt x="337197" y="0"/>
                  <a:pt x="753150" y="0"/>
                </a:cubicBezTo>
                <a:cubicBezTo>
                  <a:pt x="1169103" y="0"/>
                  <a:pt x="1506300" y="337197"/>
                  <a:pt x="1506300" y="753150"/>
                </a:cubicBezTo>
                <a:cubicBezTo>
                  <a:pt x="1506300" y="1169103"/>
                  <a:pt x="1169103" y="1506300"/>
                  <a:pt x="753150" y="1506300"/>
                </a:cubicBezTo>
                <a:cubicBezTo>
                  <a:pt x="337197" y="1506300"/>
                  <a:pt x="0" y="1169103"/>
                  <a:pt x="0" y="75315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8212" tIns="228212" rIns="228212" bIns="228212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Responsabilidad:</a:t>
            </a:r>
            <a:endParaRPr lang="es-ES" sz="1600" kern="1200" dirty="0"/>
          </a:p>
        </p:txBody>
      </p:sp>
      <p:sp>
        <p:nvSpPr>
          <p:cNvPr id="24" name="Forma libre 23"/>
          <p:cNvSpPr/>
          <p:nvPr/>
        </p:nvSpPr>
        <p:spPr>
          <a:xfrm>
            <a:off x="3059832" y="5652507"/>
            <a:ext cx="2260904" cy="1506299"/>
          </a:xfrm>
          <a:custGeom>
            <a:avLst/>
            <a:gdLst>
              <a:gd name="connsiteX0" fmla="*/ 0 w 2259448"/>
              <a:gd name="connsiteY0" fmla="*/ 0 h 1506299"/>
              <a:gd name="connsiteX1" fmla="*/ 2259448 w 2259448"/>
              <a:gd name="connsiteY1" fmla="*/ 0 h 1506299"/>
              <a:gd name="connsiteX2" fmla="*/ 2259448 w 2259448"/>
              <a:gd name="connsiteY2" fmla="*/ 1506299 h 1506299"/>
              <a:gd name="connsiteX3" fmla="*/ 0 w 2259448"/>
              <a:gd name="connsiteY3" fmla="*/ 1506299 h 1506299"/>
              <a:gd name="connsiteX4" fmla="*/ 0 w 2259448"/>
              <a:gd name="connsiteY4" fmla="*/ 0 h 150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448" h="1506299">
                <a:moveTo>
                  <a:pt x="0" y="0"/>
                </a:moveTo>
                <a:lnTo>
                  <a:pt x="2259448" y="0"/>
                </a:lnTo>
                <a:lnTo>
                  <a:pt x="2259448" y="1506299"/>
                </a:lnTo>
                <a:lnTo>
                  <a:pt x="0" y="150629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Externa: art. 220. 1 CDFA</a:t>
            </a:r>
            <a:endParaRPr lang="es-ES" sz="1600" kern="1200" dirty="0"/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Interna: art. 221 CDFA</a:t>
            </a:r>
            <a:endParaRPr lang="es-ES" sz="1600" kern="1200" dirty="0"/>
          </a:p>
        </p:txBody>
      </p:sp>
      <p:sp>
        <p:nvSpPr>
          <p:cNvPr id="25" name="Abrir llave 24"/>
          <p:cNvSpPr/>
          <p:nvPr/>
        </p:nvSpPr>
        <p:spPr>
          <a:xfrm>
            <a:off x="6300192" y="764704"/>
            <a:ext cx="72008" cy="3441774"/>
          </a:xfrm>
          <a:prstGeom prst="leftBrace">
            <a:avLst/>
          </a:prstGeom>
          <a:ln w="28575">
            <a:solidFill>
              <a:schemeClr val="accent2"/>
            </a:solidFill>
          </a:ln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/>
          <p:cNvCxnSpPr/>
          <p:nvPr/>
        </p:nvCxnSpPr>
        <p:spPr>
          <a:xfrm flipV="1">
            <a:off x="3131840" y="764704"/>
            <a:ext cx="621042" cy="2577429"/>
          </a:xfrm>
          <a:prstGeom prst="straightConnector1">
            <a:avLst/>
          </a:prstGeom>
          <a:ln w="19050">
            <a:tailEnd type="triangle"/>
          </a:ln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V="1">
            <a:off x="3158288" y="2435814"/>
            <a:ext cx="957415" cy="978575"/>
          </a:xfrm>
          <a:prstGeom prst="straightConnector1">
            <a:avLst/>
          </a:prstGeom>
          <a:ln w="19050">
            <a:tailEnd type="triangle"/>
          </a:ln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/>
          <p:nvPr/>
        </p:nvCxnSpPr>
        <p:spPr>
          <a:xfrm>
            <a:off x="3203848" y="3342382"/>
            <a:ext cx="576064" cy="1584176"/>
          </a:xfrm>
          <a:prstGeom prst="straightConnector1">
            <a:avLst/>
          </a:prstGeom>
          <a:ln w="19050">
            <a:tailEnd type="triangle"/>
          </a:ln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 flipH="1">
            <a:off x="2051349" y="3342382"/>
            <a:ext cx="1152499" cy="1992378"/>
          </a:xfrm>
          <a:prstGeom prst="straightConnector1">
            <a:avLst/>
          </a:prstGeom>
          <a:ln w="19050">
            <a:tailEnd type="triangle"/>
          </a:ln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5796136" y="5445224"/>
            <a:ext cx="3096344" cy="12961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Deudas de cargo del patrimonio común</a:t>
            </a:r>
          </a:p>
          <a:p>
            <a:pPr algn="ctr"/>
            <a:r>
              <a:rPr lang="es-ES" dirty="0" smtClean="0"/>
              <a:t>(pasivo definitivo)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736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build="p" bldLvl="4" animBg="1"/>
      <p:bldP spid="19" grpId="0" animBg="1"/>
      <p:bldP spid="20" grpId="0" build="p" bldLvl="5" animBg="1"/>
      <p:bldP spid="21" grpId="0" animBg="1"/>
      <p:bldP spid="22" grpId="0" animBg="1"/>
      <p:bldP spid="23" grpId="0" animBg="1"/>
      <p:bldP spid="24" grpId="0" build="p" bldLvl="5" animBg="1"/>
      <p:bldP spid="25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2" name="Elipse 11"/>
          <p:cNvSpPr/>
          <p:nvPr/>
        </p:nvSpPr>
        <p:spPr>
          <a:xfrm>
            <a:off x="-108520" y="548680"/>
            <a:ext cx="4104456" cy="3655094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  <a:scene3d>
            <a:camera prst="perspectiveContrastingRightFacing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orma libre 12"/>
          <p:cNvSpPr/>
          <p:nvPr/>
        </p:nvSpPr>
        <p:spPr>
          <a:xfrm>
            <a:off x="3406651" y="-22063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RightFacing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3750088"/>
              <a:satOff val="-5627"/>
              <a:lumOff val="-915"/>
              <a:alphaOff val="0"/>
            </a:schemeClr>
          </a:fillRef>
          <a:effectRef idx="2">
            <a:schemeClr val="accent3">
              <a:hueOff val="3750088"/>
              <a:satOff val="-5627"/>
              <a:lumOff val="-91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Consideraciones generales</a:t>
            </a:r>
            <a:endParaRPr lang="es-ES" sz="16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5076056" y="-27384"/>
            <a:ext cx="3707904" cy="2420888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RightFacing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Provisional [arts. 219.1 CDFA]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Definitiva: [219.2 y 3 CDFA]</a:t>
            </a:r>
            <a:endParaRPr lang="es-ES" sz="17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Si es del art. 218.1 CDFA, aún contraída solo por uno, </a:t>
            </a:r>
            <a:r>
              <a:rPr lang="es-ES" sz="1400" kern="1200" dirty="0" smtClean="0"/>
              <a:t>[el 3ª debe probar que es deuda común, no basta la su buena fe]</a:t>
            </a:r>
            <a:endParaRPr lang="es-ES" sz="14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Contratan ambos, aun no siendo deuda común del 218 CDFA.</a:t>
            </a:r>
            <a:r>
              <a:rPr lang="es-ES" sz="1400" kern="1200" dirty="0" smtClean="0"/>
              <a:t>[Internamente la deuda puede ser privativa]</a:t>
            </a:r>
            <a:endParaRPr lang="es-ES" sz="14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Reintegro: art.226.3 b) CDFA </a:t>
            </a:r>
            <a:endParaRPr lang="es-ES" sz="17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3963120" y="2676104"/>
            <a:ext cx="2193056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RightFacing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7500176"/>
              <a:satOff val="-11253"/>
              <a:lumOff val="-1830"/>
              <a:alphaOff val="0"/>
            </a:schemeClr>
          </a:fillRef>
          <a:effectRef idx="2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b="1" u="sng" kern="1200" dirty="0" smtClean="0"/>
              <a:t>3º buena fe: </a:t>
            </a:r>
            <a:r>
              <a:rPr lang="es-ES" sz="1600" kern="1200" dirty="0" smtClean="0"/>
              <a:t>bienes comunes ilimitadamente (externa)</a:t>
            </a:r>
            <a:endParaRPr lang="es-ES" sz="16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5494883" y="2532088"/>
            <a:ext cx="3613621" cy="1977032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RightFacing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Deudas de gestión: art. 219.1 a) CDFA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Daños a terceros: art. 219.1.b) CDFA </a:t>
            </a:r>
            <a:r>
              <a:rPr lang="es-ES" sz="1400" kern="1200" dirty="0" smtClean="0"/>
              <a:t>[internamente: art. 218.1.f CDFA]</a:t>
            </a:r>
            <a:endParaRPr lang="es-ES" sz="14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3707904" y="4811533"/>
            <a:ext cx="2021323" cy="2068529"/>
          </a:xfrm>
          <a:custGeom>
            <a:avLst/>
            <a:gdLst>
              <a:gd name="connsiteX0" fmla="*/ 0 w 1977032"/>
              <a:gd name="connsiteY0" fmla="*/ 1034265 h 2068529"/>
              <a:gd name="connsiteX1" fmla="*/ 988516 w 1977032"/>
              <a:gd name="connsiteY1" fmla="*/ 0 h 2068529"/>
              <a:gd name="connsiteX2" fmla="*/ 1977032 w 1977032"/>
              <a:gd name="connsiteY2" fmla="*/ 1034265 h 2068529"/>
              <a:gd name="connsiteX3" fmla="*/ 988516 w 1977032"/>
              <a:gd name="connsiteY3" fmla="*/ 2068530 h 2068529"/>
              <a:gd name="connsiteX4" fmla="*/ 0 w 1977032"/>
              <a:gd name="connsiteY4" fmla="*/ 1034265 h 206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2068529">
                <a:moveTo>
                  <a:pt x="0" y="1034265"/>
                </a:moveTo>
                <a:cubicBezTo>
                  <a:pt x="0" y="463056"/>
                  <a:pt x="442574" y="0"/>
                  <a:pt x="988516" y="0"/>
                </a:cubicBezTo>
                <a:cubicBezTo>
                  <a:pt x="1534458" y="0"/>
                  <a:pt x="1977032" y="463056"/>
                  <a:pt x="1977032" y="1034265"/>
                </a:cubicBezTo>
                <a:cubicBezTo>
                  <a:pt x="1977032" y="1605474"/>
                  <a:pt x="1534458" y="2068530"/>
                  <a:pt x="988516" y="2068530"/>
                </a:cubicBezTo>
                <a:cubicBezTo>
                  <a:pt x="442574" y="2068530"/>
                  <a:pt x="0" y="1605474"/>
                  <a:pt x="0" y="1034265"/>
                </a:cubicBezTo>
                <a:close/>
              </a:path>
            </a:pathLst>
          </a:custGeom>
          <a:scene3d>
            <a:camera prst="perspectiveContrastingRightFacing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11250264"/>
              <a:satOff val="-16880"/>
              <a:lumOff val="-2745"/>
              <a:alphaOff val="0"/>
            </a:schemeClr>
          </a:fillRef>
          <a:effectRef idx="2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313089" rIns="299690" bIns="313089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Ejecución sobre los bienes comunes: 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5148064" y="4509120"/>
            <a:ext cx="3636000" cy="2232248"/>
          </a:xfrm>
          <a:custGeom>
            <a:avLst/>
            <a:gdLst>
              <a:gd name="connsiteX0" fmla="*/ 0 w 2965549"/>
              <a:gd name="connsiteY0" fmla="*/ 0 h 2068529"/>
              <a:gd name="connsiteX1" fmla="*/ 2965549 w 2965549"/>
              <a:gd name="connsiteY1" fmla="*/ 0 h 2068529"/>
              <a:gd name="connsiteX2" fmla="*/ 2965549 w 2965549"/>
              <a:gd name="connsiteY2" fmla="*/ 2068529 h 2068529"/>
              <a:gd name="connsiteX3" fmla="*/ 0 w 2965549"/>
              <a:gd name="connsiteY3" fmla="*/ 2068529 h 2068529"/>
              <a:gd name="connsiteX4" fmla="*/ 0 w 2965549"/>
              <a:gd name="connsiteY4" fmla="*/ 0 h 206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2068529">
                <a:moveTo>
                  <a:pt x="0" y="0"/>
                </a:moveTo>
                <a:lnTo>
                  <a:pt x="2965549" y="0"/>
                </a:lnTo>
                <a:lnTo>
                  <a:pt x="2965549" y="2068529"/>
                </a:lnTo>
                <a:lnTo>
                  <a:pt x="0" y="2068529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RightFacing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Regulación: </a:t>
            </a:r>
            <a:r>
              <a:rPr lang="es-ES" sz="1700" kern="1200" dirty="0" smtClean="0">
                <a:hlinkClick r:id="rId3"/>
              </a:rPr>
              <a:t>art. 541 </a:t>
            </a:r>
            <a:r>
              <a:rPr lang="es-ES" sz="1700" kern="1200" dirty="0" err="1" smtClean="0">
                <a:hlinkClick r:id="rId3"/>
              </a:rPr>
              <a:t>Lec</a:t>
            </a:r>
            <a:r>
              <a:rPr lang="es-ES" sz="1700" kern="1200" dirty="0" smtClean="0"/>
              <a:t>. [arts</a:t>
            </a:r>
            <a:r>
              <a:rPr lang="es-ES" sz="1700" kern="1200" dirty="0" smtClean="0">
                <a:hlinkClick r:id="rId3"/>
              </a:rPr>
              <a:t>. 538 </a:t>
            </a:r>
            <a:r>
              <a:rPr lang="es-ES" sz="1700" kern="1200" dirty="0" smtClean="0"/>
              <a:t>y </a:t>
            </a:r>
            <a:r>
              <a:rPr lang="es-ES" sz="1700" kern="1200" dirty="0" smtClean="0">
                <a:hlinkClick r:id="rId3"/>
              </a:rPr>
              <a:t>556</a:t>
            </a:r>
            <a:r>
              <a:rPr lang="es-ES" sz="1700" kern="1200" dirty="0" smtClean="0"/>
              <a:t> </a:t>
            </a:r>
            <a:r>
              <a:rPr lang="es-ES" sz="1700" kern="1200" dirty="0" err="1" smtClean="0"/>
              <a:t>Lec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Ejecución singular: art. </a:t>
            </a:r>
            <a:r>
              <a:rPr lang="es-ES" sz="1700" kern="1200" dirty="0" smtClean="0">
                <a:hlinkClick r:id="rId4"/>
              </a:rPr>
              <a:t>541.2 </a:t>
            </a:r>
            <a:r>
              <a:rPr lang="es-ES" sz="1700" kern="1200" dirty="0" err="1" smtClean="0">
                <a:hlinkClick r:id="rId4"/>
              </a:rPr>
              <a:t>Lec</a:t>
            </a:r>
            <a:r>
              <a:rPr lang="es-ES" sz="1700" kern="1200" dirty="0" smtClean="0">
                <a:hlinkClick r:id="rId4"/>
              </a:rPr>
              <a:t>.</a:t>
            </a:r>
            <a:r>
              <a:rPr lang="es-ES" sz="1700" kern="1200" dirty="0" smtClean="0"/>
              <a:t> y 225 CDFA.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Concurso de acreedores: art. </a:t>
            </a:r>
            <a:r>
              <a:rPr lang="es-ES" sz="1700" kern="1200" dirty="0" smtClean="0">
                <a:hlinkClick r:id="rId5"/>
              </a:rPr>
              <a:t>33.2</a:t>
            </a:r>
            <a:r>
              <a:rPr lang="es-ES" sz="1700" kern="1200" dirty="0" smtClean="0"/>
              <a:t>, </a:t>
            </a:r>
            <a:r>
              <a:rPr lang="es-ES" sz="1700" kern="1200" dirty="0" smtClean="0">
                <a:hlinkClick r:id="rId5"/>
              </a:rPr>
              <a:t>47</a:t>
            </a:r>
            <a:r>
              <a:rPr lang="es-ES" sz="1700" kern="1200" dirty="0" smtClean="0"/>
              <a:t>, </a:t>
            </a:r>
            <a:r>
              <a:rPr lang="es-ES" sz="1700" kern="1200" dirty="0" smtClean="0">
                <a:hlinkClick r:id="rId5"/>
              </a:rPr>
              <a:t>125</a:t>
            </a:r>
            <a:r>
              <a:rPr lang="es-ES" sz="1700" kern="1200" dirty="0" smtClean="0"/>
              <a:t>, </a:t>
            </a:r>
            <a:r>
              <a:rPr lang="es-ES" sz="1700" kern="1200" dirty="0" smtClean="0">
                <a:hlinkClick r:id="rId5"/>
              </a:rPr>
              <a:t>192-197</a:t>
            </a:r>
            <a:r>
              <a:rPr lang="es-ES" sz="1700" kern="1200" dirty="0" smtClean="0"/>
              <a:t>, </a:t>
            </a:r>
            <a:r>
              <a:rPr lang="es-ES" sz="1700" kern="1200" dirty="0" smtClean="0">
                <a:hlinkClick r:id="rId5"/>
              </a:rPr>
              <a:t>251</a:t>
            </a:r>
            <a:r>
              <a:rPr lang="es-ES" sz="1700" kern="1200" dirty="0" smtClean="0"/>
              <a:t> y </a:t>
            </a:r>
            <a:r>
              <a:rPr lang="es-ES" sz="1700" kern="1200" dirty="0" smtClean="0">
                <a:hlinkClick r:id="rId5"/>
              </a:rPr>
              <a:t>486 y ss</a:t>
            </a:r>
            <a:r>
              <a:rPr lang="es-ES" sz="1700" kern="1200" dirty="0" smtClean="0"/>
              <a:t>. TRLC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Derecho expectante de viudedad: art. 281.1 CDFA.</a:t>
            </a:r>
            <a:endParaRPr lang="es-ES" sz="1700" kern="1200" dirty="0"/>
          </a:p>
        </p:txBody>
      </p:sp>
      <p:sp>
        <p:nvSpPr>
          <p:cNvPr id="21" name="Abrir llave 20"/>
          <p:cNvSpPr/>
          <p:nvPr/>
        </p:nvSpPr>
        <p:spPr>
          <a:xfrm>
            <a:off x="5292080" y="188640"/>
            <a:ext cx="144016" cy="2520280"/>
          </a:xfrm>
          <a:prstGeom prst="leftBrace">
            <a:avLst/>
          </a:prstGeom>
          <a:ln w="19050">
            <a:solidFill>
              <a:schemeClr val="accent3">
                <a:lumMod val="75000"/>
              </a:schemeClr>
            </a:solidFill>
          </a:ln>
          <a:scene3d>
            <a:camera prst="perspectiveContrastingRightFacing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Elipse 21"/>
          <p:cNvSpPr/>
          <p:nvPr/>
        </p:nvSpPr>
        <p:spPr>
          <a:xfrm>
            <a:off x="0" y="4581128"/>
            <a:ext cx="3923928" cy="2142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perspectiveContrastingRightFacing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 de los bienes comunes frente a terceros (externa-provisional)</a:t>
            </a: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4" name="Conector recto de flecha 23"/>
          <p:cNvCxnSpPr/>
          <p:nvPr/>
        </p:nvCxnSpPr>
        <p:spPr>
          <a:xfrm flipV="1">
            <a:off x="3203848" y="908720"/>
            <a:ext cx="216024" cy="1728192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3203848" y="2636912"/>
            <a:ext cx="864096" cy="1080120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>
            <a:off x="3203848" y="2636912"/>
            <a:ext cx="648072" cy="3240360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40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build="p" bldLvl="5"/>
      <p:bldP spid="15" grpId="0" animBg="1"/>
      <p:bldP spid="16" grpId="0" build="p" bldLvl="5"/>
      <p:bldP spid="17" grpId="0" animBg="1"/>
      <p:bldP spid="18" grpId="0" build="p" bldLvl="5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5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499864963"/>
              </p:ext>
            </p:extLst>
          </p:nvPr>
        </p:nvGraphicFramePr>
        <p:xfrm>
          <a:off x="0" y="0"/>
          <a:ext cx="910850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6012160" y="188640"/>
            <a:ext cx="3024336" cy="18002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Responsabilidad de los bienes privativos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664" y="2204864"/>
            <a:ext cx="3024336" cy="381642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300" endPos="55000" dir="5400000" sy="-100000" algn="bl" rotWithShape="0"/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48286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CE80FB-1E80-4873-A721-593AC37BA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94F2E1-B6D1-49C9-BC73-4BE0DEA0CA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BEA1CE9-26CA-4B95-A9A8-ECF91C680F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FBA8C1-1F1A-44EE-8440-72AC0F79A8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C4D982-3A6B-4905-AC4A-78D089B5A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C51DF43-AB56-4E0B-93D4-FCA026BA10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7143B3C-9712-46AA-A8A0-6FB34CF68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3C6D329-E658-4D99-95E0-7F4E11611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B9BBD1-5C22-4987-AC21-DE54732BA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87DCF1-C91B-4860-A7AD-D0DA79498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732929622"/>
              </p:ext>
            </p:extLst>
          </p:nvPr>
        </p:nvGraphicFramePr>
        <p:xfrm>
          <a:off x="0" y="14400"/>
          <a:ext cx="9144000" cy="68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8"/>
          <p:cNvSpPr/>
          <p:nvPr/>
        </p:nvSpPr>
        <p:spPr>
          <a:xfrm>
            <a:off x="5580112" y="188640"/>
            <a:ext cx="3312368" cy="1872208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Responsabilidad por adquisición de bienes comunes 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933" y="2348880"/>
            <a:ext cx="3600400" cy="3888432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80945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BEA8104-896E-40B1-9823-C85857204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05F7631-1CCE-4F0D-AC03-C08D1780AC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7375B7B-8603-4DE1-B186-E7D2EA2CB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63B1DFD-D4AE-4495-B8D2-39568AA05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E0B2B30-E276-4794-BF9C-6CE105A1B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94085D8-B62D-4749-9C65-3DEF172A0F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F22D932-23D5-47E0-AFE3-A91CE3EB6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pSp>
        <p:nvGrpSpPr>
          <p:cNvPr id="29" name="Grupo 28"/>
          <p:cNvGrpSpPr/>
          <p:nvPr/>
        </p:nvGrpSpPr>
        <p:grpSpPr>
          <a:xfrm>
            <a:off x="4243" y="22130"/>
            <a:ext cx="441055" cy="441055"/>
            <a:chOff x="4243" y="21698"/>
            <a:chExt cx="441055" cy="441055"/>
          </a:xfrm>
          <a:solidFill>
            <a:schemeClr val="accent4"/>
          </a:solidFill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sp>
          <p:nvSpPr>
            <p:cNvPr id="13" name="Elipse 12"/>
            <p:cNvSpPr/>
            <p:nvPr/>
          </p:nvSpPr>
          <p:spPr>
            <a:xfrm>
              <a:off x="4243" y="21698"/>
              <a:ext cx="441055" cy="441055"/>
            </a:xfrm>
            <a:prstGeom prst="ellipse">
              <a:avLst/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Acorde 13"/>
            <p:cNvSpPr/>
            <p:nvPr/>
          </p:nvSpPr>
          <p:spPr>
            <a:xfrm>
              <a:off x="48349" y="65803"/>
              <a:ext cx="352844" cy="352844"/>
            </a:xfrm>
            <a:prstGeom prst="chord">
              <a:avLst>
                <a:gd name="adj1" fmla="val 1800000"/>
                <a:gd name="adj2" fmla="val 9000000"/>
              </a:avLst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5" name="Forma libre 14"/>
          <p:cNvSpPr/>
          <p:nvPr/>
        </p:nvSpPr>
        <p:spPr>
          <a:xfrm>
            <a:off x="157935" y="954232"/>
            <a:ext cx="1304788" cy="1856106"/>
          </a:xfrm>
          <a:custGeom>
            <a:avLst/>
            <a:gdLst>
              <a:gd name="connsiteX0" fmla="*/ 0 w 1304788"/>
              <a:gd name="connsiteY0" fmla="*/ 0 h 1856106"/>
              <a:gd name="connsiteX1" fmla="*/ 1304788 w 1304788"/>
              <a:gd name="connsiteY1" fmla="*/ 0 h 1856106"/>
              <a:gd name="connsiteX2" fmla="*/ 1304788 w 1304788"/>
              <a:gd name="connsiteY2" fmla="*/ 1856106 h 1856106"/>
              <a:gd name="connsiteX3" fmla="*/ 0 w 1304788"/>
              <a:gd name="connsiteY3" fmla="*/ 1856106 h 1856106"/>
              <a:gd name="connsiteX4" fmla="*/ 0 w 1304788"/>
              <a:gd name="connsiteY4" fmla="*/ 0 h 185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788" h="1856106">
                <a:moveTo>
                  <a:pt x="0" y="0"/>
                </a:moveTo>
                <a:lnTo>
                  <a:pt x="1304788" y="0"/>
                </a:lnTo>
                <a:lnTo>
                  <a:pt x="1304788" y="1856106"/>
                </a:lnTo>
                <a:lnTo>
                  <a:pt x="0" y="1856106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t" anchorCtr="0">
            <a:noAutofit/>
          </a:bodyPr>
          <a:lstStyle/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arts. 223 a 225 CDFA</a:t>
            </a:r>
            <a:endParaRPr lang="es-ES" sz="20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537185" y="142238"/>
            <a:ext cx="1304788" cy="441055"/>
          </a:xfrm>
          <a:custGeom>
            <a:avLst/>
            <a:gdLst>
              <a:gd name="connsiteX0" fmla="*/ 0 w 1304788"/>
              <a:gd name="connsiteY0" fmla="*/ 0 h 441055"/>
              <a:gd name="connsiteX1" fmla="*/ 1304788 w 1304788"/>
              <a:gd name="connsiteY1" fmla="*/ 0 h 441055"/>
              <a:gd name="connsiteX2" fmla="*/ 1304788 w 1304788"/>
              <a:gd name="connsiteY2" fmla="*/ 441055 h 441055"/>
              <a:gd name="connsiteX3" fmla="*/ 0 w 1304788"/>
              <a:gd name="connsiteY3" fmla="*/ 441055 h 441055"/>
              <a:gd name="connsiteX4" fmla="*/ 0 w 1304788"/>
              <a:gd name="connsiteY4" fmla="*/ 0 h 441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788" h="441055">
                <a:moveTo>
                  <a:pt x="0" y="0"/>
                </a:moveTo>
                <a:lnTo>
                  <a:pt x="1304788" y="0"/>
                </a:lnTo>
                <a:lnTo>
                  <a:pt x="1304788" y="441055"/>
                </a:lnTo>
                <a:lnTo>
                  <a:pt x="0" y="441055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b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Concepto y regulación: </a:t>
            </a:r>
            <a:endParaRPr lang="es-ES" sz="2000" kern="1200" dirty="0"/>
          </a:p>
        </p:txBody>
      </p:sp>
      <p:grpSp>
        <p:nvGrpSpPr>
          <p:cNvPr id="30" name="Grupo 29"/>
          <p:cNvGrpSpPr/>
          <p:nvPr/>
        </p:nvGrpSpPr>
        <p:grpSpPr>
          <a:xfrm>
            <a:off x="1933859" y="54801"/>
            <a:ext cx="441055" cy="441055"/>
            <a:chOff x="1933859" y="16974"/>
            <a:chExt cx="441055" cy="441055"/>
          </a:xfrm>
          <a:solidFill>
            <a:schemeClr val="accent6">
              <a:lumMod val="75000"/>
            </a:schemeClr>
          </a:solidFill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sp>
          <p:nvSpPr>
            <p:cNvPr id="17" name="Elipse 16"/>
            <p:cNvSpPr/>
            <p:nvPr/>
          </p:nvSpPr>
          <p:spPr>
            <a:xfrm>
              <a:off x="1933859" y="16974"/>
              <a:ext cx="441055" cy="441055"/>
            </a:xfrm>
            <a:prstGeom prst="ellipse">
              <a:avLst/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Acorde 17"/>
            <p:cNvSpPr/>
            <p:nvPr/>
          </p:nvSpPr>
          <p:spPr>
            <a:xfrm>
              <a:off x="1977965" y="61080"/>
              <a:ext cx="352844" cy="352844"/>
            </a:xfrm>
            <a:prstGeom prst="chord">
              <a:avLst>
                <a:gd name="adj1" fmla="val 0"/>
                <a:gd name="adj2" fmla="val 10800000"/>
              </a:avLst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9" name="Forma libre 18"/>
          <p:cNvSpPr/>
          <p:nvPr/>
        </p:nvSpPr>
        <p:spPr>
          <a:xfrm>
            <a:off x="1808757" y="990695"/>
            <a:ext cx="1928372" cy="1875002"/>
          </a:xfrm>
          <a:custGeom>
            <a:avLst/>
            <a:gdLst>
              <a:gd name="connsiteX0" fmla="*/ 0 w 1928372"/>
              <a:gd name="connsiteY0" fmla="*/ 0 h 1875002"/>
              <a:gd name="connsiteX1" fmla="*/ 1928372 w 1928372"/>
              <a:gd name="connsiteY1" fmla="*/ 0 h 1875002"/>
              <a:gd name="connsiteX2" fmla="*/ 1928372 w 1928372"/>
              <a:gd name="connsiteY2" fmla="*/ 1875002 h 1875002"/>
              <a:gd name="connsiteX3" fmla="*/ 0 w 1928372"/>
              <a:gd name="connsiteY3" fmla="*/ 1875002 h 1875002"/>
              <a:gd name="connsiteX4" fmla="*/ 0 w 1928372"/>
              <a:gd name="connsiteY4" fmla="*/ 0 h 1875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8372" h="1875002">
                <a:moveTo>
                  <a:pt x="0" y="0"/>
                </a:moveTo>
                <a:lnTo>
                  <a:pt x="1928372" y="0"/>
                </a:lnTo>
                <a:lnTo>
                  <a:pt x="1928372" y="1875002"/>
                </a:lnTo>
                <a:lnTo>
                  <a:pt x="0" y="187500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t" anchorCtr="0">
            <a:noAutofit/>
          </a:bodyPr>
          <a:lstStyle/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≠ 218 CDFA, por uno sólo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Anteriores al consorcio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Sucesiones y donaciones</a:t>
            </a:r>
            <a:endParaRPr lang="es-ES" sz="20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2466801" y="179633"/>
            <a:ext cx="1304788" cy="441055"/>
          </a:xfrm>
          <a:custGeom>
            <a:avLst/>
            <a:gdLst>
              <a:gd name="connsiteX0" fmla="*/ 0 w 1304788"/>
              <a:gd name="connsiteY0" fmla="*/ 0 h 441055"/>
              <a:gd name="connsiteX1" fmla="*/ 1304788 w 1304788"/>
              <a:gd name="connsiteY1" fmla="*/ 0 h 441055"/>
              <a:gd name="connsiteX2" fmla="*/ 1304788 w 1304788"/>
              <a:gd name="connsiteY2" fmla="*/ 441055 h 441055"/>
              <a:gd name="connsiteX3" fmla="*/ 0 w 1304788"/>
              <a:gd name="connsiteY3" fmla="*/ 441055 h 441055"/>
              <a:gd name="connsiteX4" fmla="*/ 0 w 1304788"/>
              <a:gd name="connsiteY4" fmla="*/ 0 h 441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788" h="441055">
                <a:moveTo>
                  <a:pt x="0" y="0"/>
                </a:moveTo>
                <a:lnTo>
                  <a:pt x="1304788" y="0"/>
                </a:lnTo>
                <a:lnTo>
                  <a:pt x="1304788" y="441055"/>
                </a:lnTo>
                <a:lnTo>
                  <a:pt x="0" y="441055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b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Deudas privativas:</a:t>
            </a:r>
            <a:endParaRPr lang="es-ES" sz="2000" kern="1200" dirty="0"/>
          </a:p>
        </p:txBody>
      </p:sp>
      <p:grpSp>
        <p:nvGrpSpPr>
          <p:cNvPr id="31" name="Grupo 30"/>
          <p:cNvGrpSpPr/>
          <p:nvPr/>
        </p:nvGrpSpPr>
        <p:grpSpPr>
          <a:xfrm>
            <a:off x="4175268" y="83373"/>
            <a:ext cx="441055" cy="441055"/>
            <a:chOff x="4175268" y="21698"/>
            <a:chExt cx="441055" cy="441055"/>
          </a:xfrm>
          <a:solidFill>
            <a:schemeClr val="bg2">
              <a:lumMod val="50000"/>
            </a:schemeClr>
          </a:solidFill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sp>
          <p:nvSpPr>
            <p:cNvPr id="21" name="Elipse 20"/>
            <p:cNvSpPr/>
            <p:nvPr/>
          </p:nvSpPr>
          <p:spPr>
            <a:xfrm>
              <a:off x="4175268" y="21698"/>
              <a:ext cx="441055" cy="441055"/>
            </a:xfrm>
            <a:prstGeom prst="ellipse">
              <a:avLst/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Acorde 21"/>
            <p:cNvSpPr/>
            <p:nvPr/>
          </p:nvSpPr>
          <p:spPr>
            <a:xfrm>
              <a:off x="4219373" y="65803"/>
              <a:ext cx="352844" cy="352844"/>
            </a:xfrm>
            <a:prstGeom prst="chord">
              <a:avLst>
                <a:gd name="adj1" fmla="val 19800000"/>
                <a:gd name="adj2" fmla="val 12600000"/>
              </a:avLst>
            </a:prstGeom>
            <a:grpFill/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3" name="Forma libre 22"/>
          <p:cNvSpPr/>
          <p:nvPr/>
        </p:nvSpPr>
        <p:spPr>
          <a:xfrm>
            <a:off x="3995936" y="1054072"/>
            <a:ext cx="2376264" cy="1856106"/>
          </a:xfrm>
          <a:custGeom>
            <a:avLst/>
            <a:gdLst>
              <a:gd name="connsiteX0" fmla="*/ 0 w 2024274"/>
              <a:gd name="connsiteY0" fmla="*/ 0 h 1856106"/>
              <a:gd name="connsiteX1" fmla="*/ 2024274 w 2024274"/>
              <a:gd name="connsiteY1" fmla="*/ 0 h 1856106"/>
              <a:gd name="connsiteX2" fmla="*/ 2024274 w 2024274"/>
              <a:gd name="connsiteY2" fmla="*/ 1856106 h 1856106"/>
              <a:gd name="connsiteX3" fmla="*/ 0 w 2024274"/>
              <a:gd name="connsiteY3" fmla="*/ 1856106 h 1856106"/>
              <a:gd name="connsiteX4" fmla="*/ 0 w 2024274"/>
              <a:gd name="connsiteY4" fmla="*/ 0 h 185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4274" h="1856106">
                <a:moveTo>
                  <a:pt x="0" y="0"/>
                </a:moveTo>
                <a:lnTo>
                  <a:pt x="2024274" y="0"/>
                </a:lnTo>
                <a:lnTo>
                  <a:pt x="2024274" y="1856106"/>
                </a:lnTo>
                <a:lnTo>
                  <a:pt x="0" y="1856106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t" anchorCtr="0">
            <a:noAutofit/>
          </a:bodyPr>
          <a:lstStyle/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Bienes privativos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Subsidiariamente: comunes</a:t>
            </a:r>
            <a:endParaRPr lang="es-ES" sz="2000" kern="1200" dirty="0"/>
          </a:p>
        </p:txBody>
      </p:sp>
      <p:sp>
        <p:nvSpPr>
          <p:cNvPr id="24" name="Forma libre 23"/>
          <p:cNvSpPr/>
          <p:nvPr/>
        </p:nvSpPr>
        <p:spPr>
          <a:xfrm>
            <a:off x="4709051" y="179633"/>
            <a:ext cx="2023191" cy="441055"/>
          </a:xfrm>
          <a:custGeom>
            <a:avLst/>
            <a:gdLst>
              <a:gd name="connsiteX0" fmla="*/ 0 w 2023191"/>
              <a:gd name="connsiteY0" fmla="*/ 0 h 441055"/>
              <a:gd name="connsiteX1" fmla="*/ 2023191 w 2023191"/>
              <a:gd name="connsiteY1" fmla="*/ 0 h 441055"/>
              <a:gd name="connsiteX2" fmla="*/ 2023191 w 2023191"/>
              <a:gd name="connsiteY2" fmla="*/ 441055 h 441055"/>
              <a:gd name="connsiteX3" fmla="*/ 0 w 2023191"/>
              <a:gd name="connsiteY3" fmla="*/ 441055 h 441055"/>
              <a:gd name="connsiteX4" fmla="*/ 0 w 2023191"/>
              <a:gd name="connsiteY4" fmla="*/ 0 h 441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3191" h="441055">
                <a:moveTo>
                  <a:pt x="0" y="0"/>
                </a:moveTo>
                <a:lnTo>
                  <a:pt x="2023191" y="0"/>
                </a:lnTo>
                <a:lnTo>
                  <a:pt x="2023191" y="441055"/>
                </a:lnTo>
                <a:lnTo>
                  <a:pt x="0" y="441055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b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Responsabilidad: art. 224 CDFA</a:t>
            </a:r>
            <a:endParaRPr lang="es-ES" sz="2000" kern="1200" dirty="0"/>
          </a:p>
        </p:txBody>
      </p:sp>
      <p:grpSp>
        <p:nvGrpSpPr>
          <p:cNvPr id="32" name="Grupo 31"/>
          <p:cNvGrpSpPr/>
          <p:nvPr/>
        </p:nvGrpSpPr>
        <p:grpSpPr>
          <a:xfrm>
            <a:off x="6616856" y="74663"/>
            <a:ext cx="441055" cy="441055"/>
            <a:chOff x="6616856" y="2655"/>
            <a:chExt cx="441055" cy="441055"/>
          </a:xfrm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sp>
          <p:nvSpPr>
            <p:cNvPr id="25" name="Elipse 24"/>
            <p:cNvSpPr/>
            <p:nvPr/>
          </p:nvSpPr>
          <p:spPr>
            <a:xfrm>
              <a:off x="6616856" y="2655"/>
              <a:ext cx="441055" cy="44105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Acorde 25"/>
            <p:cNvSpPr/>
            <p:nvPr/>
          </p:nvSpPr>
          <p:spPr>
            <a:xfrm>
              <a:off x="6660961" y="46760"/>
              <a:ext cx="352844" cy="352844"/>
            </a:xfrm>
            <a:prstGeom prst="chord">
              <a:avLst>
                <a:gd name="adj1" fmla="val 16200000"/>
                <a:gd name="adj2" fmla="val 16200000"/>
              </a:avLst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7" name="Forma libre 26"/>
          <p:cNvSpPr/>
          <p:nvPr/>
        </p:nvSpPr>
        <p:spPr>
          <a:xfrm>
            <a:off x="6468871" y="1052736"/>
            <a:ext cx="2675128" cy="1937590"/>
          </a:xfrm>
          <a:custGeom>
            <a:avLst/>
            <a:gdLst>
              <a:gd name="connsiteX0" fmla="*/ 0 w 2675128"/>
              <a:gd name="connsiteY0" fmla="*/ 0 h 1937590"/>
              <a:gd name="connsiteX1" fmla="*/ 2675128 w 2675128"/>
              <a:gd name="connsiteY1" fmla="*/ 0 h 1937590"/>
              <a:gd name="connsiteX2" fmla="*/ 2675128 w 2675128"/>
              <a:gd name="connsiteY2" fmla="*/ 1937590 h 1937590"/>
              <a:gd name="connsiteX3" fmla="*/ 0 w 2675128"/>
              <a:gd name="connsiteY3" fmla="*/ 1937590 h 1937590"/>
              <a:gd name="connsiteX4" fmla="*/ 0 w 2675128"/>
              <a:gd name="connsiteY4" fmla="*/ 0 h 193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5128" h="1937590">
                <a:moveTo>
                  <a:pt x="0" y="0"/>
                </a:moveTo>
                <a:lnTo>
                  <a:pt x="2675128" y="0"/>
                </a:lnTo>
                <a:lnTo>
                  <a:pt x="2675128" y="1937590"/>
                </a:lnTo>
                <a:lnTo>
                  <a:pt x="0" y="193759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t" anchorCtr="0">
            <a:noAutofit/>
          </a:bodyPr>
          <a:lstStyle/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Art. 225 CDFA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Ejecución singular: art. </a:t>
            </a:r>
            <a:r>
              <a:rPr lang="es-ES" sz="2000" kern="1200" dirty="0" smtClean="0">
                <a:hlinkClick r:id="rId2"/>
              </a:rPr>
              <a:t>541.3 </a:t>
            </a:r>
            <a:r>
              <a:rPr lang="es-ES" sz="2000" kern="1200" dirty="0" err="1" smtClean="0">
                <a:hlinkClick r:id="rId2"/>
              </a:rPr>
              <a:t>Lec</a:t>
            </a:r>
            <a:r>
              <a:rPr lang="es-ES" sz="2000" kern="1200" dirty="0" smtClean="0"/>
              <a:t>.</a:t>
            </a:r>
            <a:endParaRPr lang="es-ES" sz="2000" kern="1200" dirty="0"/>
          </a:p>
          <a:p>
            <a:pPr marL="360363" lvl="1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Liquidación sin disolución</a:t>
            </a:r>
            <a:endParaRPr lang="es-ES" sz="2000" kern="1200" dirty="0"/>
          </a:p>
          <a:p>
            <a:pPr marL="360363" lvl="1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Disolución y liquidación.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Concurso de acreedores:  </a:t>
            </a:r>
            <a:r>
              <a:rPr lang="es-ES" sz="2000" kern="1200" dirty="0" smtClean="0">
                <a:hlinkClick r:id="rId3"/>
              </a:rPr>
              <a:t>TRLC</a:t>
            </a:r>
            <a:endParaRPr lang="es-ES" sz="2000" kern="1200" dirty="0"/>
          </a:p>
          <a:p>
            <a:pPr marL="342900" lvl="0" indent="-34290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2000" kern="1200" dirty="0" smtClean="0"/>
              <a:t>Derecho expectante de viudedad: art. 281. 2 CDFA </a:t>
            </a:r>
            <a:endParaRPr lang="es-ES" sz="2000" kern="1200" dirty="0"/>
          </a:p>
        </p:txBody>
      </p:sp>
      <p:sp>
        <p:nvSpPr>
          <p:cNvPr id="28" name="Forma libre 27"/>
          <p:cNvSpPr/>
          <p:nvPr/>
        </p:nvSpPr>
        <p:spPr>
          <a:xfrm>
            <a:off x="7132812" y="174323"/>
            <a:ext cx="2011187" cy="446365"/>
          </a:xfrm>
          <a:custGeom>
            <a:avLst/>
            <a:gdLst>
              <a:gd name="connsiteX0" fmla="*/ 0 w 2011187"/>
              <a:gd name="connsiteY0" fmla="*/ 0 h 446365"/>
              <a:gd name="connsiteX1" fmla="*/ 2011187 w 2011187"/>
              <a:gd name="connsiteY1" fmla="*/ 0 h 446365"/>
              <a:gd name="connsiteX2" fmla="*/ 2011187 w 2011187"/>
              <a:gd name="connsiteY2" fmla="*/ 446365 h 446365"/>
              <a:gd name="connsiteX3" fmla="*/ 0 w 2011187"/>
              <a:gd name="connsiteY3" fmla="*/ 446365 h 446365"/>
              <a:gd name="connsiteX4" fmla="*/ 0 w 2011187"/>
              <a:gd name="connsiteY4" fmla="*/ 0 h 44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1187" h="446365">
                <a:moveTo>
                  <a:pt x="0" y="0"/>
                </a:moveTo>
                <a:lnTo>
                  <a:pt x="2011187" y="0"/>
                </a:lnTo>
                <a:lnTo>
                  <a:pt x="2011187" y="446365"/>
                </a:lnTo>
                <a:lnTo>
                  <a:pt x="0" y="446365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b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Ejecución de bienes comunes:</a:t>
            </a:r>
            <a:endParaRPr lang="es-ES" sz="2000" kern="1200" dirty="0"/>
          </a:p>
        </p:txBody>
      </p:sp>
      <p:sp>
        <p:nvSpPr>
          <p:cNvPr id="33" name="Elipse 32"/>
          <p:cNvSpPr/>
          <p:nvPr/>
        </p:nvSpPr>
        <p:spPr>
          <a:xfrm>
            <a:off x="179512" y="3284984"/>
            <a:ext cx="2952328" cy="2736304"/>
          </a:xfrm>
          <a:prstGeom prst="ellips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Responsabilidad por deudas privativas</a:t>
            </a:r>
            <a:endParaRPr lang="es-ES" sz="2400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068960"/>
            <a:ext cx="3240360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935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 build="p"/>
      <p:bldP spid="20" grpId="0"/>
      <p:bldP spid="23" grpId="0" build="p"/>
      <p:bldP spid="24" grpId="0"/>
      <p:bldP spid="27" grpId="0" build="p"/>
      <p:bldP spid="28" grpId="0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9" name="Rectángulo redondeado 8"/>
          <p:cNvSpPr/>
          <p:nvPr/>
        </p:nvSpPr>
        <p:spPr>
          <a:xfrm>
            <a:off x="451760" y="315434"/>
            <a:ext cx="4887394" cy="6233922"/>
          </a:xfrm>
          <a:prstGeom prst="round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4000" r="-14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orma libre 10"/>
          <p:cNvSpPr/>
          <p:nvPr/>
        </p:nvSpPr>
        <p:spPr>
          <a:xfrm>
            <a:off x="647256" y="2559646"/>
            <a:ext cx="3763294" cy="3740353"/>
          </a:xfrm>
          <a:custGeom>
            <a:avLst/>
            <a:gdLst>
              <a:gd name="connsiteX0" fmla="*/ 0 w 3763294"/>
              <a:gd name="connsiteY0" fmla="*/ 0 h 3740353"/>
              <a:gd name="connsiteX1" fmla="*/ 3763294 w 3763294"/>
              <a:gd name="connsiteY1" fmla="*/ 0 h 3740353"/>
              <a:gd name="connsiteX2" fmla="*/ 3763294 w 3763294"/>
              <a:gd name="connsiteY2" fmla="*/ 3740353 h 3740353"/>
              <a:gd name="connsiteX3" fmla="*/ 0 w 3763294"/>
              <a:gd name="connsiteY3" fmla="*/ 3740353 h 3740353"/>
              <a:gd name="connsiteX4" fmla="*/ 0 w 3763294"/>
              <a:gd name="connsiteY4" fmla="*/ 0 h 374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3294" h="3740353">
                <a:moveTo>
                  <a:pt x="0" y="0"/>
                </a:moveTo>
                <a:lnTo>
                  <a:pt x="3763294" y="0"/>
                </a:lnTo>
                <a:lnTo>
                  <a:pt x="3763294" y="3740353"/>
                </a:lnTo>
                <a:lnTo>
                  <a:pt x="0" y="374035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2560" tIns="162560" rIns="162560" bIns="162560" numCol="1" spcCol="1270" anchor="b" anchorCtr="0">
            <a:noAutofit/>
          </a:bodyPr>
          <a:lstStyle/>
          <a:p>
            <a:pPr lvl="0" algn="l" defTabSz="2844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6400" kern="1200" dirty="0" smtClean="0">
                <a:solidFill>
                  <a:srgbClr val="FF0000"/>
                </a:solidFill>
              </a:rPr>
              <a:t>La regla general: art. 226.1 CDFA</a:t>
            </a:r>
            <a:endParaRPr lang="es-ES" sz="6400" kern="1200" dirty="0">
              <a:solidFill>
                <a:srgbClr val="FF0000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4584692" y="3738"/>
            <a:ext cx="1508925" cy="150892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flat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orma libre 12"/>
          <p:cNvSpPr/>
          <p:nvPr/>
        </p:nvSpPr>
        <p:spPr>
          <a:xfrm>
            <a:off x="6093618" y="3738"/>
            <a:ext cx="2598621" cy="1508925"/>
          </a:xfrm>
          <a:custGeom>
            <a:avLst/>
            <a:gdLst>
              <a:gd name="connsiteX0" fmla="*/ 0 w 2598621"/>
              <a:gd name="connsiteY0" fmla="*/ 0 h 1508925"/>
              <a:gd name="connsiteX1" fmla="*/ 2598621 w 2598621"/>
              <a:gd name="connsiteY1" fmla="*/ 0 h 1508925"/>
              <a:gd name="connsiteX2" fmla="*/ 2598621 w 2598621"/>
              <a:gd name="connsiteY2" fmla="*/ 1508925 h 1508925"/>
              <a:gd name="connsiteX3" fmla="*/ 0 w 2598621"/>
              <a:gd name="connsiteY3" fmla="*/ 1508925 h 1508925"/>
              <a:gd name="connsiteX4" fmla="*/ 0 w 2598621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8621" h="1508925">
                <a:moveTo>
                  <a:pt x="0" y="0"/>
                </a:moveTo>
                <a:lnTo>
                  <a:pt x="2598621" y="0"/>
                </a:lnTo>
                <a:lnTo>
                  <a:pt x="2598621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Reintegro: art.  226.2 CDFA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Confusión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Pago de deudas comunes</a:t>
            </a:r>
            <a:endParaRPr lang="es-ES" sz="1700" kern="1200" dirty="0"/>
          </a:p>
        </p:txBody>
      </p:sp>
      <p:sp>
        <p:nvSpPr>
          <p:cNvPr id="14" name="Elipse 13"/>
          <p:cNvSpPr/>
          <p:nvPr/>
        </p:nvSpPr>
        <p:spPr>
          <a:xfrm>
            <a:off x="4584692" y="1784270"/>
            <a:ext cx="1508925" cy="1508925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1000" r="-21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flat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-3591615"/>
              <a:satOff val="15458"/>
              <a:lumOff val="4179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orma libre 14"/>
          <p:cNvSpPr/>
          <p:nvPr/>
        </p:nvSpPr>
        <p:spPr>
          <a:xfrm>
            <a:off x="6093618" y="1784270"/>
            <a:ext cx="2598621" cy="1508925"/>
          </a:xfrm>
          <a:custGeom>
            <a:avLst/>
            <a:gdLst>
              <a:gd name="connsiteX0" fmla="*/ 0 w 2598621"/>
              <a:gd name="connsiteY0" fmla="*/ 0 h 1508925"/>
              <a:gd name="connsiteX1" fmla="*/ 2598621 w 2598621"/>
              <a:gd name="connsiteY1" fmla="*/ 0 h 1508925"/>
              <a:gd name="connsiteX2" fmla="*/ 2598621 w 2598621"/>
              <a:gd name="connsiteY2" fmla="*/ 1508925 h 1508925"/>
              <a:gd name="connsiteX3" fmla="*/ 0 w 2598621"/>
              <a:gd name="connsiteY3" fmla="*/ 1508925 h 1508925"/>
              <a:gd name="connsiteX4" fmla="*/ 0 w 2598621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8621" h="1508925">
                <a:moveTo>
                  <a:pt x="0" y="0"/>
                </a:moveTo>
                <a:lnTo>
                  <a:pt x="2598621" y="0"/>
                </a:lnTo>
                <a:lnTo>
                  <a:pt x="2598621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smtClean="0"/>
              <a:t>Reembolso: art. 226.2 CDFA</a:t>
            </a:r>
            <a:endParaRPr lang="es-ES" sz="2200" kern="120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smtClean="0"/>
              <a:t>Adquirir bienes privativos (art. 215 CDFA)</a:t>
            </a:r>
            <a:endParaRPr lang="es-ES" sz="1700" kern="120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smtClean="0"/>
              <a:t>Pago de deudas privativas</a:t>
            </a:r>
            <a:endParaRPr lang="es-ES" sz="1700" kern="1200"/>
          </a:p>
        </p:txBody>
      </p:sp>
      <p:sp>
        <p:nvSpPr>
          <p:cNvPr id="16" name="Elipse 15"/>
          <p:cNvSpPr/>
          <p:nvPr/>
        </p:nvSpPr>
        <p:spPr>
          <a:xfrm>
            <a:off x="4584692" y="3564803"/>
            <a:ext cx="1508925" cy="150892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flat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-7183231"/>
              <a:satOff val="30917"/>
              <a:lumOff val="83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orma libre 16"/>
          <p:cNvSpPr/>
          <p:nvPr/>
        </p:nvSpPr>
        <p:spPr>
          <a:xfrm>
            <a:off x="6093618" y="3564803"/>
            <a:ext cx="2598621" cy="1508925"/>
          </a:xfrm>
          <a:custGeom>
            <a:avLst/>
            <a:gdLst>
              <a:gd name="connsiteX0" fmla="*/ 0 w 2598621"/>
              <a:gd name="connsiteY0" fmla="*/ 0 h 1508925"/>
              <a:gd name="connsiteX1" fmla="*/ 2598621 w 2598621"/>
              <a:gd name="connsiteY1" fmla="*/ 0 h 1508925"/>
              <a:gd name="connsiteX2" fmla="*/ 2598621 w 2598621"/>
              <a:gd name="connsiteY2" fmla="*/ 1508925 h 1508925"/>
              <a:gd name="connsiteX3" fmla="*/ 0 w 2598621"/>
              <a:gd name="connsiteY3" fmla="*/ 1508925 h 1508925"/>
              <a:gd name="connsiteX4" fmla="*/ 0 w 2598621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8621" h="1508925">
                <a:moveTo>
                  <a:pt x="0" y="0"/>
                </a:moveTo>
                <a:lnTo>
                  <a:pt x="2598621" y="0"/>
                </a:lnTo>
                <a:lnTo>
                  <a:pt x="2598621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ctr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smtClean="0"/>
              <a:t>Indemnización por daños al patrimonio común: art. 226.4 CDFA</a:t>
            </a:r>
            <a:endParaRPr lang="es-ES" sz="2200" kern="1200"/>
          </a:p>
        </p:txBody>
      </p:sp>
      <p:sp>
        <p:nvSpPr>
          <p:cNvPr id="18" name="Elipse 17"/>
          <p:cNvSpPr/>
          <p:nvPr/>
        </p:nvSpPr>
        <p:spPr>
          <a:xfrm>
            <a:off x="4584692" y="5345335"/>
            <a:ext cx="1508925" cy="1508925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1000" r="-11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flat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-10774846"/>
              <a:satOff val="46375"/>
              <a:lumOff val="1253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orma libre 18"/>
          <p:cNvSpPr/>
          <p:nvPr/>
        </p:nvSpPr>
        <p:spPr>
          <a:xfrm>
            <a:off x="6093618" y="5345335"/>
            <a:ext cx="2598621" cy="1508925"/>
          </a:xfrm>
          <a:custGeom>
            <a:avLst/>
            <a:gdLst>
              <a:gd name="connsiteX0" fmla="*/ 0 w 2598621"/>
              <a:gd name="connsiteY0" fmla="*/ 0 h 1508925"/>
              <a:gd name="connsiteX1" fmla="*/ 2598621 w 2598621"/>
              <a:gd name="connsiteY1" fmla="*/ 0 h 1508925"/>
              <a:gd name="connsiteX2" fmla="*/ 2598621 w 2598621"/>
              <a:gd name="connsiteY2" fmla="*/ 1508925 h 1508925"/>
              <a:gd name="connsiteX3" fmla="*/ 0 w 2598621"/>
              <a:gd name="connsiteY3" fmla="*/ 1508925 h 1508925"/>
              <a:gd name="connsiteX4" fmla="*/ 0 w 2598621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8621" h="1508925">
                <a:moveTo>
                  <a:pt x="0" y="0"/>
                </a:moveTo>
                <a:lnTo>
                  <a:pt x="2598621" y="0"/>
                </a:lnTo>
                <a:lnTo>
                  <a:pt x="2598621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smtClean="0"/>
              <a:t>Pago y liquidación: art. 226.5 CDFA</a:t>
            </a:r>
            <a:endParaRPr lang="es-ES" sz="2200" kern="120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smtClean="0"/>
              <a:t>La regla: liquidación del consorcio</a:t>
            </a:r>
            <a:endParaRPr lang="es-ES" sz="1700" kern="120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smtClean="0"/>
              <a:t>Antes: pacto o justa causa</a:t>
            </a:r>
            <a:endParaRPr lang="es-ES" sz="1700" kern="1200"/>
          </a:p>
        </p:txBody>
      </p:sp>
      <p:sp>
        <p:nvSpPr>
          <p:cNvPr id="20" name="Rectángulo 19"/>
          <p:cNvSpPr/>
          <p:nvPr/>
        </p:nvSpPr>
        <p:spPr>
          <a:xfrm>
            <a:off x="-108520" y="-50400"/>
            <a:ext cx="2664296" cy="14631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Reintegros y reembolsos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45996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 animBg="1"/>
      <p:bldP spid="15" grpId="0" build="p" bldLvl="5" animBg="1"/>
      <p:bldP spid="17" grpId="0" build="p" bldLvl="5" animBg="1"/>
      <p:bldP spid="19" grpId="0" build="p" bldLvl="5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724128" y="5951021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0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5964</TotalTime>
  <Words>959</Words>
  <Application>Microsoft Office PowerPoint</Application>
  <PresentationFormat>Presentación en pantalla (4:3)</PresentationFormat>
  <Paragraphs>141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Edwardian Script ITC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572</cp:revision>
  <cp:lastPrinted>2022-09-26T15:15:41Z</cp:lastPrinted>
  <dcterms:created xsi:type="dcterms:W3CDTF">2021-09-13T16:18:37Z</dcterms:created>
  <dcterms:modified xsi:type="dcterms:W3CDTF">2023-02-28T16:11:41Z</dcterms:modified>
</cp:coreProperties>
</file>