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93" r:id="rId4"/>
    <p:sldId id="286" r:id="rId5"/>
    <p:sldId id="287" r:id="rId6"/>
    <p:sldId id="288" r:id="rId7"/>
    <p:sldId id="290" r:id="rId8"/>
    <p:sldId id="292" r:id="rId9"/>
    <p:sldId id="284" r:id="rId10"/>
  </p:sldIdLst>
  <p:sldSz cx="9144000" cy="6858000" type="screen4x3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6412" autoAdjust="0"/>
  </p:normalViewPr>
  <p:slideViewPr>
    <p:cSldViewPr>
      <p:cViewPr varScale="1">
        <p:scale>
          <a:sx n="100" d="100"/>
          <a:sy n="100" d="100"/>
        </p:scale>
        <p:origin x="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37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hyperlink" Target="https://www.boe.es/buscar/act.php?id=BOE-A-2020-4859&amp;p=20220906&amp;tn=2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1947-3843&amp;p=20201126&amp;tn=1#a93" TargetMode="External"/><Relationship Id="rId2" Type="http://schemas.openxmlformats.org/officeDocument/2006/relationships/hyperlink" Target="https://www.boe.es/buscar/act.php?id=BOE-A-1947-3843&amp;p=20201126&amp;tn=1#a94" TargetMode="External"/><Relationship Id="rId1" Type="http://schemas.openxmlformats.org/officeDocument/2006/relationships/hyperlink" Target="https://www.boe.es/buscar/act.php?id=BOE-A-1967-5590&amp;b=74&amp;tn=1&amp;p=19850523#acuarentayocho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buscar/act.php?id=BOE-A-2020-4859&amp;p=20220906&amp;tn=2" TargetMode="External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1947-3843&amp;p=20201126&amp;tn=1#a93" TargetMode="External"/><Relationship Id="rId2" Type="http://schemas.openxmlformats.org/officeDocument/2006/relationships/hyperlink" Target="https://www.boe.es/buscar/act.php?id=BOE-A-1947-3843&amp;p=20201126&amp;tn=1#a94" TargetMode="External"/><Relationship Id="rId1" Type="http://schemas.openxmlformats.org/officeDocument/2006/relationships/hyperlink" Target="https://www.boe.es/buscar/act.php?id=BOE-A-1967-5590&amp;b=74&amp;tn=1&amp;p=19850523#acuarentayoch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4AB99-79B1-4D4E-8C66-83F373E92F27}" type="doc">
      <dgm:prSet loTypeId="urn:microsoft.com/office/officeart/2005/8/layout/radial2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1C7E574-606C-4513-B525-550E0C40A9F7}">
      <dgm:prSet/>
      <dgm:spPr/>
      <dgm:t>
        <a:bodyPr/>
        <a:lstStyle/>
        <a:p>
          <a:pPr rtl="0"/>
          <a:r>
            <a:rPr lang="es-ES" smtClean="0"/>
            <a:t>Regulación actual y Derecho transitorio:</a:t>
          </a:r>
          <a:endParaRPr lang="es-ES"/>
        </a:p>
      </dgm:t>
    </dgm:pt>
    <dgm:pt modelId="{733E2651-8A9C-4EE5-9E5F-2AE3CBFE3D54}" type="parTrans" cxnId="{42A556A6-9D65-45A1-A69D-5E9B19B4657C}">
      <dgm:prSet/>
      <dgm:spPr/>
      <dgm:t>
        <a:bodyPr/>
        <a:lstStyle/>
        <a:p>
          <a:endParaRPr lang="es-ES"/>
        </a:p>
      </dgm:t>
    </dgm:pt>
    <dgm:pt modelId="{F5848576-6833-4D84-BDB4-9DC3EBA98A03}" type="sibTrans" cxnId="{42A556A6-9D65-45A1-A69D-5E9B19B4657C}">
      <dgm:prSet/>
      <dgm:spPr/>
      <dgm:t>
        <a:bodyPr/>
        <a:lstStyle/>
        <a:p>
          <a:endParaRPr lang="es-ES"/>
        </a:p>
      </dgm:t>
    </dgm:pt>
    <dgm:pt modelId="{00CB5214-EE56-4DF1-A409-0AB3E953CEE8}">
      <dgm:prSet/>
      <dgm:spPr/>
      <dgm:t>
        <a:bodyPr/>
        <a:lstStyle/>
        <a:p>
          <a:pPr rtl="0"/>
          <a:r>
            <a:rPr lang="es-ES" smtClean="0"/>
            <a:t>Arts. 227 a 243 CDFA</a:t>
          </a:r>
          <a:endParaRPr lang="es-ES"/>
        </a:p>
      </dgm:t>
    </dgm:pt>
    <dgm:pt modelId="{21DDB7E3-99A6-41CC-BFFB-125AAE36D63D}" type="parTrans" cxnId="{D4A99DCA-5120-4198-9F34-8AC2F227B09B}">
      <dgm:prSet/>
      <dgm:spPr/>
      <dgm:t>
        <a:bodyPr/>
        <a:lstStyle/>
        <a:p>
          <a:endParaRPr lang="es-ES"/>
        </a:p>
      </dgm:t>
    </dgm:pt>
    <dgm:pt modelId="{CEF3C2F0-B128-41B4-9419-734B2212546C}" type="sibTrans" cxnId="{D4A99DCA-5120-4198-9F34-8AC2F227B09B}">
      <dgm:prSet/>
      <dgm:spPr/>
      <dgm:t>
        <a:bodyPr/>
        <a:lstStyle/>
        <a:p>
          <a:endParaRPr lang="es-ES"/>
        </a:p>
      </dgm:t>
    </dgm:pt>
    <dgm:pt modelId="{F0FBFC13-1147-4CD5-A8E1-FB9F52D3B4D8}">
      <dgm:prSet/>
      <dgm:spPr/>
      <dgm:t>
        <a:bodyPr/>
        <a:lstStyle/>
        <a:p>
          <a:pPr rtl="0"/>
          <a:r>
            <a:rPr lang="es-ES" dirty="0" smtClean="0"/>
            <a:t>DT 8ª [art. 9.2 </a:t>
          </a:r>
          <a:r>
            <a:rPr lang="es-ES" dirty="0" err="1" smtClean="0"/>
            <a:t>cc.</a:t>
          </a:r>
          <a:r>
            <a:rPr lang="es-ES" dirty="0" smtClean="0"/>
            <a:t> y art. 22 y 26 RUE 2016/1103</a:t>
          </a:r>
          <a:r>
            <a:rPr lang="es-ES" baseline="-25000" dirty="0" smtClean="0"/>
            <a:t>]</a:t>
          </a:r>
          <a:endParaRPr lang="es-ES" dirty="0"/>
        </a:p>
      </dgm:t>
    </dgm:pt>
    <dgm:pt modelId="{ED36F420-B444-4E4C-8A9F-8ED311211291}" type="parTrans" cxnId="{E8DE1580-FF64-4A8B-A23F-2C4F024978FF}">
      <dgm:prSet/>
      <dgm:spPr/>
      <dgm:t>
        <a:bodyPr/>
        <a:lstStyle/>
        <a:p>
          <a:endParaRPr lang="es-ES"/>
        </a:p>
      </dgm:t>
    </dgm:pt>
    <dgm:pt modelId="{76E44C2E-ABCE-40A0-940E-19161F4EFFFA}" type="sibTrans" cxnId="{E8DE1580-FF64-4A8B-A23F-2C4F024978FF}">
      <dgm:prSet/>
      <dgm:spPr/>
      <dgm:t>
        <a:bodyPr/>
        <a:lstStyle/>
        <a:p>
          <a:endParaRPr lang="es-ES"/>
        </a:p>
      </dgm:t>
    </dgm:pt>
    <dgm:pt modelId="{5682FF6A-C201-4250-B44C-4EAC35EF1C02}">
      <dgm:prSet/>
      <dgm:spPr/>
      <dgm:t>
        <a:bodyPr/>
        <a:lstStyle/>
        <a:p>
          <a:pPr rtl="0"/>
          <a:r>
            <a:rPr lang="es-ES" dirty="0" smtClean="0"/>
            <a:t>Reglas generales en materia de Gestión:</a:t>
          </a:r>
          <a:endParaRPr lang="es-ES" dirty="0"/>
        </a:p>
      </dgm:t>
    </dgm:pt>
    <dgm:pt modelId="{93FDADF8-2690-406B-A07E-DE65C9730210}" type="parTrans" cxnId="{065DF293-2C1A-43C9-927B-539356C772F7}">
      <dgm:prSet/>
      <dgm:spPr/>
      <dgm:t>
        <a:bodyPr/>
        <a:lstStyle/>
        <a:p>
          <a:endParaRPr lang="es-ES"/>
        </a:p>
      </dgm:t>
    </dgm:pt>
    <dgm:pt modelId="{6DF57F3B-210E-40C2-8B6A-2A280DD437A6}" type="sibTrans" cxnId="{065DF293-2C1A-43C9-927B-539356C772F7}">
      <dgm:prSet/>
      <dgm:spPr/>
      <dgm:t>
        <a:bodyPr/>
        <a:lstStyle/>
        <a:p>
          <a:endParaRPr lang="es-ES"/>
        </a:p>
      </dgm:t>
    </dgm:pt>
    <dgm:pt modelId="{F7A7DE65-E54A-4B2F-9E46-238EB23D3B60}">
      <dgm:prSet/>
      <dgm:spPr/>
      <dgm:t>
        <a:bodyPr/>
        <a:lstStyle/>
        <a:p>
          <a:pPr rtl="0"/>
          <a:r>
            <a:rPr lang="es-ES" dirty="0" smtClean="0"/>
            <a:t>Arts. 227 y 228 en relación con los arts.183.2; 185;186 y 188 CDFA</a:t>
          </a:r>
          <a:endParaRPr lang="es-ES" dirty="0"/>
        </a:p>
      </dgm:t>
    </dgm:pt>
    <dgm:pt modelId="{693492B4-4FBA-4348-B931-69F0E0833294}" type="parTrans" cxnId="{AE665765-9B16-49BA-9DF8-49F0BFCAE4A1}">
      <dgm:prSet/>
      <dgm:spPr/>
      <dgm:t>
        <a:bodyPr/>
        <a:lstStyle/>
        <a:p>
          <a:endParaRPr lang="es-ES"/>
        </a:p>
      </dgm:t>
    </dgm:pt>
    <dgm:pt modelId="{755E1F7C-BC8C-462F-97B0-F9C0F9C22D2C}" type="sibTrans" cxnId="{AE665765-9B16-49BA-9DF8-49F0BFCAE4A1}">
      <dgm:prSet/>
      <dgm:spPr/>
      <dgm:t>
        <a:bodyPr/>
        <a:lstStyle/>
        <a:p>
          <a:endParaRPr lang="es-ES"/>
        </a:p>
      </dgm:t>
    </dgm:pt>
    <dgm:pt modelId="{B244C765-3571-415E-A436-CBA1B00A8E2B}">
      <dgm:prSet/>
      <dgm:spPr/>
      <dgm:t>
        <a:bodyPr/>
        <a:lstStyle/>
        <a:p>
          <a:pPr rtl="0"/>
          <a:r>
            <a:rPr lang="es-ES" dirty="0" smtClean="0"/>
            <a:t>Principios en materia de disposición:</a:t>
          </a:r>
          <a:endParaRPr lang="es-ES" dirty="0"/>
        </a:p>
      </dgm:t>
    </dgm:pt>
    <dgm:pt modelId="{FBAFD98F-AFD8-48E3-8739-51457BF005BA}" type="parTrans" cxnId="{5698BD51-3280-4C34-AEC8-A61339262C18}">
      <dgm:prSet/>
      <dgm:spPr/>
      <dgm:t>
        <a:bodyPr/>
        <a:lstStyle/>
        <a:p>
          <a:endParaRPr lang="es-ES"/>
        </a:p>
      </dgm:t>
    </dgm:pt>
    <dgm:pt modelId="{11259C4E-EBE7-49A0-93D2-0D177DFBF354}" type="sibTrans" cxnId="{5698BD51-3280-4C34-AEC8-A61339262C18}">
      <dgm:prSet/>
      <dgm:spPr/>
      <dgm:t>
        <a:bodyPr/>
        <a:lstStyle/>
        <a:p>
          <a:endParaRPr lang="es-ES"/>
        </a:p>
      </dgm:t>
    </dgm:pt>
    <dgm:pt modelId="{68E852D1-B73E-4BFC-AA66-0C86F3950558}">
      <dgm:prSet/>
      <dgm:spPr/>
      <dgm:t>
        <a:bodyPr/>
        <a:lstStyle/>
        <a:p>
          <a:pPr rtl="0"/>
          <a:r>
            <a:rPr lang="es-ES" b="1" dirty="0" smtClean="0"/>
            <a:t>Actuación individual y actuación conjunta</a:t>
          </a:r>
          <a:r>
            <a:rPr lang="es-ES" dirty="0" smtClean="0"/>
            <a:t>:</a:t>
          </a:r>
          <a:endParaRPr lang="es-ES" dirty="0"/>
        </a:p>
      </dgm:t>
    </dgm:pt>
    <dgm:pt modelId="{A2DEED39-6AE5-4AE3-8107-FFCF48C2246D}" type="parTrans" cxnId="{C975CB83-40AB-4057-8E1F-95B318FA1102}">
      <dgm:prSet/>
      <dgm:spPr/>
      <dgm:t>
        <a:bodyPr/>
        <a:lstStyle/>
        <a:p>
          <a:endParaRPr lang="es-ES"/>
        </a:p>
      </dgm:t>
    </dgm:pt>
    <dgm:pt modelId="{5A960215-50A9-43C3-9465-3D4C570CC558}" type="sibTrans" cxnId="{C975CB83-40AB-4057-8E1F-95B318FA1102}">
      <dgm:prSet/>
      <dgm:spPr/>
      <dgm:t>
        <a:bodyPr/>
        <a:lstStyle/>
        <a:p>
          <a:endParaRPr lang="es-ES"/>
        </a:p>
      </dgm:t>
    </dgm:pt>
    <dgm:pt modelId="{EFEDBE34-3AD8-48B2-B99F-D6B4F2BCC5A8}">
      <dgm:prSet/>
      <dgm:spPr/>
      <dgm:t>
        <a:bodyPr/>
        <a:lstStyle/>
        <a:p>
          <a:pPr rtl="0"/>
          <a:r>
            <a:rPr lang="es-ES" b="1" dirty="0" smtClean="0"/>
            <a:t>Gestión y concurso de uno de los cónyuges</a:t>
          </a:r>
          <a:r>
            <a:rPr lang="es-ES" dirty="0" smtClean="0"/>
            <a:t>: art. 245 f CDFA y </a:t>
          </a:r>
          <a:r>
            <a:rPr lang="es-ES" dirty="0" smtClean="0">
              <a:hlinkClick xmlns:r="http://schemas.openxmlformats.org/officeDocument/2006/relationships" r:id="rId1"/>
            </a:rPr>
            <a:t>TRLC</a:t>
          </a:r>
          <a:endParaRPr lang="es-ES" dirty="0"/>
        </a:p>
      </dgm:t>
    </dgm:pt>
    <dgm:pt modelId="{C4946B18-93F5-415C-9E9C-4D12B77C49BC}" type="parTrans" cxnId="{B64A0529-4207-47E3-B441-C9B29CFA9488}">
      <dgm:prSet/>
      <dgm:spPr/>
      <dgm:t>
        <a:bodyPr/>
        <a:lstStyle/>
        <a:p>
          <a:endParaRPr lang="es-ES"/>
        </a:p>
      </dgm:t>
    </dgm:pt>
    <dgm:pt modelId="{F2DFADE1-E762-40DC-B8FD-125D2AB832E1}" type="sibTrans" cxnId="{B64A0529-4207-47E3-B441-C9B29CFA9488}">
      <dgm:prSet/>
      <dgm:spPr/>
      <dgm:t>
        <a:bodyPr/>
        <a:lstStyle/>
        <a:p>
          <a:endParaRPr lang="es-ES"/>
        </a:p>
      </dgm:t>
    </dgm:pt>
    <dgm:pt modelId="{E425DB5E-753A-4D64-9E7C-62E012BC00CB}">
      <dgm:prSet/>
      <dgm:spPr/>
      <dgm:t>
        <a:bodyPr/>
        <a:lstStyle/>
        <a:p>
          <a:pPr rtl="0"/>
          <a:r>
            <a:rPr lang="es-ES" dirty="0" smtClean="0"/>
            <a:t>Reglas </a:t>
          </a:r>
          <a:r>
            <a:rPr lang="es-ES" dirty="0" err="1" smtClean="0"/>
            <a:t>Gles</a:t>
          </a:r>
          <a:r>
            <a:rPr lang="es-ES" dirty="0" smtClean="0"/>
            <a:t>. (227 y 228 CDFA);Gestión bienes comunes (229 a 242 CDFA); Gestión bienes privativos (243 CDFA)</a:t>
          </a:r>
          <a:endParaRPr lang="es-ES" dirty="0"/>
        </a:p>
      </dgm:t>
    </dgm:pt>
    <dgm:pt modelId="{48B74DCE-FF32-4FB1-B576-A49450E74147}" type="parTrans" cxnId="{26026905-19F9-42FD-B3C1-FD08902B0C3D}">
      <dgm:prSet/>
      <dgm:spPr/>
      <dgm:t>
        <a:bodyPr/>
        <a:lstStyle/>
        <a:p>
          <a:endParaRPr lang="es-ES"/>
        </a:p>
      </dgm:t>
    </dgm:pt>
    <dgm:pt modelId="{D73448EE-51B9-4ABB-8DA5-C991A6989A99}" type="sibTrans" cxnId="{26026905-19F9-42FD-B3C1-FD08902B0C3D}">
      <dgm:prSet/>
      <dgm:spPr/>
      <dgm:t>
        <a:bodyPr/>
        <a:lstStyle/>
        <a:p>
          <a:endParaRPr lang="es-ES"/>
        </a:p>
      </dgm:t>
    </dgm:pt>
    <dgm:pt modelId="{AB8A05ED-C72F-4DEE-8CC9-7BE785230A8E}">
      <dgm:prSet/>
      <dgm:spPr/>
      <dgm:t>
        <a:bodyPr/>
        <a:lstStyle/>
        <a:p>
          <a:pPr rtl="0"/>
          <a:r>
            <a:rPr lang="es-ES" b="0" dirty="0" smtClean="0"/>
            <a:t>Libertad de pacto e igualdad entre cónyuges: </a:t>
          </a:r>
          <a:r>
            <a:rPr lang="es-ES" dirty="0" smtClean="0"/>
            <a:t>arts. 183.1 229 CDFA: </a:t>
          </a:r>
          <a:r>
            <a:rPr lang="es-ES" i="1" dirty="0" smtClean="0"/>
            <a:t>capítulos matrimoniales</a:t>
          </a:r>
          <a:endParaRPr lang="es-ES" dirty="0"/>
        </a:p>
      </dgm:t>
    </dgm:pt>
    <dgm:pt modelId="{BCE2F393-3D56-475E-9DB6-F1A2797234BB}" type="parTrans" cxnId="{FFA31BA7-0871-4B5F-87C4-5A1AA83247F3}">
      <dgm:prSet/>
      <dgm:spPr/>
      <dgm:t>
        <a:bodyPr/>
        <a:lstStyle/>
        <a:p>
          <a:endParaRPr lang="es-ES"/>
        </a:p>
      </dgm:t>
    </dgm:pt>
    <dgm:pt modelId="{2A05E715-285B-4AE5-9C0B-98327C5FF220}" type="sibTrans" cxnId="{FFA31BA7-0871-4B5F-87C4-5A1AA83247F3}">
      <dgm:prSet/>
      <dgm:spPr/>
      <dgm:t>
        <a:bodyPr/>
        <a:lstStyle/>
        <a:p>
          <a:endParaRPr lang="es-ES"/>
        </a:p>
      </dgm:t>
    </dgm:pt>
    <dgm:pt modelId="{1550F468-6978-452C-8BF4-92E7B41BA809}">
      <dgm:prSet/>
      <dgm:spPr/>
      <dgm:t>
        <a:bodyPr/>
        <a:lstStyle/>
        <a:p>
          <a:pPr rtl="0"/>
          <a:r>
            <a:rPr lang="es-ES" dirty="0" smtClean="0"/>
            <a:t>¿Cuándo cada una?</a:t>
          </a:r>
          <a:endParaRPr lang="es-ES" dirty="0"/>
        </a:p>
      </dgm:t>
    </dgm:pt>
    <dgm:pt modelId="{8274A195-8D92-4BF9-9416-D9CE01F185CD}" type="parTrans" cxnId="{DF89B294-DDB6-4D1A-B63C-93297246A0A2}">
      <dgm:prSet/>
      <dgm:spPr/>
      <dgm:t>
        <a:bodyPr/>
        <a:lstStyle/>
        <a:p>
          <a:endParaRPr lang="es-ES"/>
        </a:p>
      </dgm:t>
    </dgm:pt>
    <dgm:pt modelId="{987FF2A9-E5B3-408C-BDCA-4A11D0645CE2}" type="sibTrans" cxnId="{DF89B294-DDB6-4D1A-B63C-93297246A0A2}">
      <dgm:prSet/>
      <dgm:spPr/>
      <dgm:t>
        <a:bodyPr/>
        <a:lstStyle/>
        <a:p>
          <a:endParaRPr lang="es-ES"/>
        </a:p>
      </dgm:t>
    </dgm:pt>
    <dgm:pt modelId="{A3826AB4-8B59-4FE0-932A-CBB145CF5BA1}">
      <dgm:prSet/>
      <dgm:spPr/>
      <dgm:t>
        <a:bodyPr/>
        <a:lstStyle/>
        <a:p>
          <a:pPr rtl="0"/>
          <a:r>
            <a:rPr lang="es-ES" dirty="0" smtClean="0"/>
            <a:t>Límites: fraude (art. 236 CDFA)</a:t>
          </a:r>
          <a:endParaRPr lang="es-ES" dirty="0"/>
        </a:p>
      </dgm:t>
    </dgm:pt>
    <dgm:pt modelId="{4A852AED-C60C-4E2B-A3CA-85C55EEA725B}" type="parTrans" cxnId="{CECC8637-9AF4-4F69-B8D7-80F6764D1E06}">
      <dgm:prSet/>
      <dgm:spPr/>
      <dgm:t>
        <a:bodyPr/>
        <a:lstStyle/>
        <a:p>
          <a:endParaRPr lang="es-ES"/>
        </a:p>
      </dgm:t>
    </dgm:pt>
    <dgm:pt modelId="{C341AFAE-D6FD-4921-A8BB-7BD233E32FB2}" type="sibTrans" cxnId="{CECC8637-9AF4-4F69-B8D7-80F6764D1E06}">
      <dgm:prSet/>
      <dgm:spPr/>
      <dgm:t>
        <a:bodyPr/>
        <a:lstStyle/>
        <a:p>
          <a:endParaRPr lang="es-ES"/>
        </a:p>
      </dgm:t>
    </dgm:pt>
    <dgm:pt modelId="{DF855C2E-F36D-469E-81AD-E5D2B8F86190}">
      <dgm:prSet/>
      <dgm:spPr/>
      <dgm:t>
        <a:bodyPr/>
        <a:lstStyle/>
        <a:p>
          <a:pPr rtl="0"/>
          <a:r>
            <a:rPr lang="es-ES" dirty="0" smtClean="0"/>
            <a:t>Situaciones especiales: arts. 240 a 242 CDFA</a:t>
          </a:r>
          <a:endParaRPr lang="es-ES" dirty="0"/>
        </a:p>
      </dgm:t>
    </dgm:pt>
    <dgm:pt modelId="{3339D2B9-E150-44A8-A796-5180AADE9024}" type="parTrans" cxnId="{FBE3BAB6-DC7C-423C-B1CB-2370526C588E}">
      <dgm:prSet/>
      <dgm:spPr/>
      <dgm:t>
        <a:bodyPr/>
        <a:lstStyle/>
        <a:p>
          <a:endParaRPr lang="es-ES"/>
        </a:p>
      </dgm:t>
    </dgm:pt>
    <dgm:pt modelId="{313469AB-B321-40E6-AF35-D6D1435A4521}" type="sibTrans" cxnId="{FBE3BAB6-DC7C-423C-B1CB-2370526C588E}">
      <dgm:prSet/>
      <dgm:spPr/>
      <dgm:t>
        <a:bodyPr/>
        <a:lstStyle/>
        <a:p>
          <a:endParaRPr lang="es-ES"/>
        </a:p>
      </dgm:t>
    </dgm:pt>
    <dgm:pt modelId="{A725FB9C-D6E5-46BC-B91B-CFE81758F32F}" type="pres">
      <dgm:prSet presAssocID="{1A14AB99-79B1-4D4E-8C66-83F373E92F2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BAD69C-FB17-47D6-99CE-B4AF6F98E8AF}" type="pres">
      <dgm:prSet presAssocID="{1A14AB99-79B1-4D4E-8C66-83F373E92F27}" presName="cycle" presStyleCnt="0"/>
      <dgm:spPr/>
    </dgm:pt>
    <dgm:pt modelId="{12D61EEE-82A1-47CD-B41C-22EB66AB8495}" type="pres">
      <dgm:prSet presAssocID="{1A14AB99-79B1-4D4E-8C66-83F373E92F27}" presName="centerShape" presStyleCnt="0"/>
      <dgm:spPr/>
    </dgm:pt>
    <dgm:pt modelId="{66A34275-8FC6-4BFD-9293-128E3A78850B}" type="pres">
      <dgm:prSet presAssocID="{1A14AB99-79B1-4D4E-8C66-83F373E92F27}" presName="connSite" presStyleLbl="node1" presStyleIdx="0" presStyleCnt="4"/>
      <dgm:spPr/>
    </dgm:pt>
    <dgm:pt modelId="{D77985B3-1820-47AB-9AC6-84995D4660B7}" type="pres">
      <dgm:prSet presAssocID="{1A14AB99-79B1-4D4E-8C66-83F373E92F27}" presName="visible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A7CD3544-8250-43A3-AECE-AB77C7E72912}" type="pres">
      <dgm:prSet presAssocID="{733E2651-8A9C-4EE5-9E5F-2AE3CBFE3D54}" presName="Name25" presStyleLbl="parChTrans1D1" presStyleIdx="0" presStyleCnt="3"/>
      <dgm:spPr/>
      <dgm:t>
        <a:bodyPr/>
        <a:lstStyle/>
        <a:p>
          <a:endParaRPr lang="es-ES"/>
        </a:p>
      </dgm:t>
    </dgm:pt>
    <dgm:pt modelId="{9A4FB576-B3AE-4B3C-8FDA-87230DC32071}" type="pres">
      <dgm:prSet presAssocID="{21C7E574-606C-4513-B525-550E0C40A9F7}" presName="node" presStyleCnt="0"/>
      <dgm:spPr/>
    </dgm:pt>
    <dgm:pt modelId="{91FE403C-25AC-456E-8066-ECD53D4AC843}" type="pres">
      <dgm:prSet presAssocID="{21C7E574-606C-4513-B525-550E0C40A9F7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D9B809-6193-4D0D-8D61-C13B0A31E158}" type="pres">
      <dgm:prSet presAssocID="{21C7E574-606C-4513-B525-550E0C40A9F7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61A34-2082-4A07-8A4E-78C438EEAC1B}" type="pres">
      <dgm:prSet presAssocID="{93FDADF8-2690-406B-A07E-DE65C9730210}" presName="Name25" presStyleLbl="parChTrans1D1" presStyleIdx="1" presStyleCnt="3"/>
      <dgm:spPr/>
      <dgm:t>
        <a:bodyPr/>
        <a:lstStyle/>
        <a:p>
          <a:endParaRPr lang="es-ES"/>
        </a:p>
      </dgm:t>
    </dgm:pt>
    <dgm:pt modelId="{2D1DE09D-5707-4895-8572-4F005A10BBE2}" type="pres">
      <dgm:prSet presAssocID="{5682FF6A-C201-4250-B44C-4EAC35EF1C02}" presName="node" presStyleCnt="0"/>
      <dgm:spPr/>
    </dgm:pt>
    <dgm:pt modelId="{FA8508CD-17BB-4751-AD8A-3C4BE6CEC0E2}" type="pres">
      <dgm:prSet presAssocID="{5682FF6A-C201-4250-B44C-4EAC35EF1C0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41C3DE-0CF1-4849-8DD5-6444403C181B}" type="pres">
      <dgm:prSet presAssocID="{5682FF6A-C201-4250-B44C-4EAC35EF1C0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60FEE5-66A3-401D-90D8-2172092153D0}" type="pres">
      <dgm:prSet presAssocID="{FBAFD98F-AFD8-48E3-8739-51457BF005BA}" presName="Name25" presStyleLbl="parChTrans1D1" presStyleIdx="2" presStyleCnt="3"/>
      <dgm:spPr/>
      <dgm:t>
        <a:bodyPr/>
        <a:lstStyle/>
        <a:p>
          <a:endParaRPr lang="es-ES"/>
        </a:p>
      </dgm:t>
    </dgm:pt>
    <dgm:pt modelId="{42BDEB0A-EA33-4E5E-A019-5EF58E50847D}" type="pres">
      <dgm:prSet presAssocID="{B244C765-3571-415E-A436-CBA1B00A8E2B}" presName="node" presStyleCnt="0"/>
      <dgm:spPr/>
    </dgm:pt>
    <dgm:pt modelId="{B6F21397-B0C4-4E6B-BC0F-8C3D55E8815C}" type="pres">
      <dgm:prSet presAssocID="{B244C765-3571-415E-A436-CBA1B00A8E2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4B90A-3352-40F3-B58A-D035F577A689}" type="pres">
      <dgm:prSet presAssocID="{B244C765-3571-415E-A436-CBA1B00A8E2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D2A1A3-1572-4279-B7BD-56026C880FBA}" type="presOf" srcId="{E425DB5E-753A-4D64-9E7C-62E012BC00CB}" destId="{8AD9B809-6193-4D0D-8D61-C13B0A31E158}" srcOrd="0" destOrd="2" presId="urn:microsoft.com/office/officeart/2005/8/layout/radial2"/>
    <dgm:cxn modelId="{6989585C-D946-4ED0-9EA9-E50C24B6E636}" type="presOf" srcId="{B244C765-3571-415E-A436-CBA1B00A8E2B}" destId="{B6F21397-B0C4-4E6B-BC0F-8C3D55E8815C}" srcOrd="0" destOrd="0" presId="urn:microsoft.com/office/officeart/2005/8/layout/radial2"/>
    <dgm:cxn modelId="{9EAF104A-6271-494F-813A-2B5458D618A3}" type="presOf" srcId="{EFEDBE34-3AD8-48B2-B99F-D6B4F2BCC5A8}" destId="{1824B90A-3352-40F3-B58A-D035F577A689}" srcOrd="0" destOrd="4" presId="urn:microsoft.com/office/officeart/2005/8/layout/radial2"/>
    <dgm:cxn modelId="{D4A99DCA-5120-4198-9F34-8AC2F227B09B}" srcId="{21C7E574-606C-4513-B525-550E0C40A9F7}" destId="{00CB5214-EE56-4DF1-A409-0AB3E953CEE8}" srcOrd="0" destOrd="0" parTransId="{21DDB7E3-99A6-41CC-BFFB-125AAE36D63D}" sibTransId="{CEF3C2F0-B128-41B4-9419-734B2212546C}"/>
    <dgm:cxn modelId="{E92176DA-7F71-493B-A13D-53542119BAAE}" type="presOf" srcId="{21C7E574-606C-4513-B525-550E0C40A9F7}" destId="{91FE403C-25AC-456E-8066-ECD53D4AC843}" srcOrd="0" destOrd="0" presId="urn:microsoft.com/office/officeart/2005/8/layout/radial2"/>
    <dgm:cxn modelId="{2F2CDAD5-2509-477D-8D96-F6CB707ED2B8}" type="presOf" srcId="{F0FBFC13-1147-4CD5-A8E1-FB9F52D3B4D8}" destId="{8AD9B809-6193-4D0D-8D61-C13B0A31E158}" srcOrd="0" destOrd="1" presId="urn:microsoft.com/office/officeart/2005/8/layout/radial2"/>
    <dgm:cxn modelId="{5698BD51-3280-4C34-AEC8-A61339262C18}" srcId="{1A14AB99-79B1-4D4E-8C66-83F373E92F27}" destId="{B244C765-3571-415E-A436-CBA1B00A8E2B}" srcOrd="2" destOrd="0" parTransId="{FBAFD98F-AFD8-48E3-8739-51457BF005BA}" sibTransId="{11259C4E-EBE7-49A0-93D2-0D177DFBF354}"/>
    <dgm:cxn modelId="{42A556A6-9D65-45A1-A69D-5E9B19B4657C}" srcId="{1A14AB99-79B1-4D4E-8C66-83F373E92F27}" destId="{21C7E574-606C-4513-B525-550E0C40A9F7}" srcOrd="0" destOrd="0" parTransId="{733E2651-8A9C-4EE5-9E5F-2AE3CBFE3D54}" sibTransId="{F5848576-6833-4D84-BDB4-9DC3EBA98A03}"/>
    <dgm:cxn modelId="{76F94384-A90C-4555-A940-F5E2456E5885}" type="presOf" srcId="{5682FF6A-C201-4250-B44C-4EAC35EF1C02}" destId="{FA8508CD-17BB-4751-AD8A-3C4BE6CEC0E2}" srcOrd="0" destOrd="0" presId="urn:microsoft.com/office/officeart/2005/8/layout/radial2"/>
    <dgm:cxn modelId="{A0F7B410-D35B-4DDA-A8EB-79C117E39982}" type="presOf" srcId="{00CB5214-EE56-4DF1-A409-0AB3E953CEE8}" destId="{8AD9B809-6193-4D0D-8D61-C13B0A31E158}" srcOrd="0" destOrd="0" presId="urn:microsoft.com/office/officeart/2005/8/layout/radial2"/>
    <dgm:cxn modelId="{B64A0529-4207-47E3-B441-C9B29CFA9488}" srcId="{B244C765-3571-415E-A436-CBA1B00A8E2B}" destId="{EFEDBE34-3AD8-48B2-B99F-D6B4F2BCC5A8}" srcOrd="1" destOrd="0" parTransId="{C4946B18-93F5-415C-9E9C-4D12B77C49BC}" sibTransId="{F2DFADE1-E762-40DC-B8FD-125D2AB832E1}"/>
    <dgm:cxn modelId="{E8DE1580-FF64-4A8B-A23F-2C4F024978FF}" srcId="{21C7E574-606C-4513-B525-550E0C40A9F7}" destId="{F0FBFC13-1147-4CD5-A8E1-FB9F52D3B4D8}" srcOrd="1" destOrd="0" parTransId="{ED36F420-B444-4E4C-8A9F-8ED311211291}" sibTransId="{76E44C2E-ABCE-40A0-940E-19161F4EFFFA}"/>
    <dgm:cxn modelId="{C966C076-2543-40B8-BFA1-0A8E6ECDEC9A}" type="presOf" srcId="{68E852D1-B73E-4BFC-AA66-0C86F3950558}" destId="{1824B90A-3352-40F3-B58A-D035F577A689}" srcOrd="0" destOrd="0" presId="urn:microsoft.com/office/officeart/2005/8/layout/radial2"/>
    <dgm:cxn modelId="{065DF293-2C1A-43C9-927B-539356C772F7}" srcId="{1A14AB99-79B1-4D4E-8C66-83F373E92F27}" destId="{5682FF6A-C201-4250-B44C-4EAC35EF1C02}" srcOrd="1" destOrd="0" parTransId="{93FDADF8-2690-406B-A07E-DE65C9730210}" sibTransId="{6DF57F3B-210E-40C2-8B6A-2A280DD437A6}"/>
    <dgm:cxn modelId="{AE665765-9B16-49BA-9DF8-49F0BFCAE4A1}" srcId="{5682FF6A-C201-4250-B44C-4EAC35EF1C02}" destId="{F7A7DE65-E54A-4B2F-9E46-238EB23D3B60}" srcOrd="0" destOrd="0" parTransId="{693492B4-4FBA-4348-B931-69F0E0833294}" sibTransId="{755E1F7C-BC8C-462F-97B0-F9C0F9C22D2C}"/>
    <dgm:cxn modelId="{7ACB84AA-C2E0-4791-A7C2-F866BF5EADE7}" type="presOf" srcId="{1550F468-6978-452C-8BF4-92E7B41BA809}" destId="{1824B90A-3352-40F3-B58A-D035F577A689}" srcOrd="0" destOrd="1" presId="urn:microsoft.com/office/officeart/2005/8/layout/radial2"/>
    <dgm:cxn modelId="{2CE57DE7-4046-45C2-8841-661284643349}" type="presOf" srcId="{DF855C2E-F36D-469E-81AD-E5D2B8F86190}" destId="{1824B90A-3352-40F3-B58A-D035F577A689}" srcOrd="0" destOrd="3" presId="urn:microsoft.com/office/officeart/2005/8/layout/radial2"/>
    <dgm:cxn modelId="{19E387D4-92E1-4B1D-973E-A69E544F1E9D}" type="presOf" srcId="{FBAFD98F-AFD8-48E3-8739-51457BF005BA}" destId="{2260FEE5-66A3-401D-90D8-2172092153D0}" srcOrd="0" destOrd="0" presId="urn:microsoft.com/office/officeart/2005/8/layout/radial2"/>
    <dgm:cxn modelId="{95B60AEA-E81A-4D30-BB85-05395E3182F8}" type="presOf" srcId="{733E2651-8A9C-4EE5-9E5F-2AE3CBFE3D54}" destId="{A7CD3544-8250-43A3-AECE-AB77C7E72912}" srcOrd="0" destOrd="0" presId="urn:microsoft.com/office/officeart/2005/8/layout/radial2"/>
    <dgm:cxn modelId="{26026905-19F9-42FD-B3C1-FD08902B0C3D}" srcId="{21C7E574-606C-4513-B525-550E0C40A9F7}" destId="{E425DB5E-753A-4D64-9E7C-62E012BC00CB}" srcOrd="2" destOrd="0" parTransId="{48B74DCE-FF32-4FB1-B576-A49450E74147}" sibTransId="{D73448EE-51B9-4ABB-8DA5-C991A6989A99}"/>
    <dgm:cxn modelId="{C7DB60C9-688C-49C2-B1FD-755E9F3D7209}" type="presOf" srcId="{A3826AB4-8B59-4FE0-932A-CBB145CF5BA1}" destId="{1824B90A-3352-40F3-B58A-D035F577A689}" srcOrd="0" destOrd="2" presId="urn:microsoft.com/office/officeart/2005/8/layout/radial2"/>
    <dgm:cxn modelId="{325CF4EB-6BDB-4F3B-B444-2EE449B4EBC4}" type="presOf" srcId="{93FDADF8-2690-406B-A07E-DE65C9730210}" destId="{AA161A34-2082-4A07-8A4E-78C438EEAC1B}" srcOrd="0" destOrd="0" presId="urn:microsoft.com/office/officeart/2005/8/layout/radial2"/>
    <dgm:cxn modelId="{CECC8637-9AF4-4F69-B8D7-80F6764D1E06}" srcId="{68E852D1-B73E-4BFC-AA66-0C86F3950558}" destId="{A3826AB4-8B59-4FE0-932A-CBB145CF5BA1}" srcOrd="1" destOrd="0" parTransId="{4A852AED-C60C-4E2B-A3CA-85C55EEA725B}" sibTransId="{C341AFAE-D6FD-4921-A8BB-7BD233E32FB2}"/>
    <dgm:cxn modelId="{FBE3BAB6-DC7C-423C-B1CB-2370526C588E}" srcId="{68E852D1-B73E-4BFC-AA66-0C86F3950558}" destId="{DF855C2E-F36D-469E-81AD-E5D2B8F86190}" srcOrd="2" destOrd="0" parTransId="{3339D2B9-E150-44A8-A796-5180AADE9024}" sibTransId="{313469AB-B321-40E6-AF35-D6D1435A4521}"/>
    <dgm:cxn modelId="{DF89B294-DDB6-4D1A-B63C-93297246A0A2}" srcId="{68E852D1-B73E-4BFC-AA66-0C86F3950558}" destId="{1550F468-6978-452C-8BF4-92E7B41BA809}" srcOrd="0" destOrd="0" parTransId="{8274A195-8D92-4BF9-9416-D9CE01F185CD}" sibTransId="{987FF2A9-E5B3-408C-BDCA-4A11D0645CE2}"/>
    <dgm:cxn modelId="{4EA9061A-8F86-4E0B-9FF5-3DC4FD77CD5C}" type="presOf" srcId="{F7A7DE65-E54A-4B2F-9E46-238EB23D3B60}" destId="{B541C3DE-0CF1-4849-8DD5-6444403C181B}" srcOrd="0" destOrd="0" presId="urn:microsoft.com/office/officeart/2005/8/layout/radial2"/>
    <dgm:cxn modelId="{99E38460-4B12-49E0-A6BE-B69C4B3A8852}" type="presOf" srcId="{AB8A05ED-C72F-4DEE-8CC9-7BE785230A8E}" destId="{B541C3DE-0CF1-4849-8DD5-6444403C181B}" srcOrd="0" destOrd="1" presId="urn:microsoft.com/office/officeart/2005/8/layout/radial2"/>
    <dgm:cxn modelId="{FFA31BA7-0871-4B5F-87C4-5A1AA83247F3}" srcId="{5682FF6A-C201-4250-B44C-4EAC35EF1C02}" destId="{AB8A05ED-C72F-4DEE-8CC9-7BE785230A8E}" srcOrd="1" destOrd="0" parTransId="{BCE2F393-3D56-475E-9DB6-F1A2797234BB}" sibTransId="{2A05E715-285B-4AE5-9C0B-98327C5FF220}"/>
    <dgm:cxn modelId="{C975CB83-40AB-4057-8E1F-95B318FA1102}" srcId="{B244C765-3571-415E-A436-CBA1B00A8E2B}" destId="{68E852D1-B73E-4BFC-AA66-0C86F3950558}" srcOrd="0" destOrd="0" parTransId="{A2DEED39-6AE5-4AE3-8107-FFCF48C2246D}" sibTransId="{5A960215-50A9-43C3-9465-3D4C570CC558}"/>
    <dgm:cxn modelId="{241629C7-B22B-4C71-AF62-3B844C4D485F}" type="presOf" srcId="{1A14AB99-79B1-4D4E-8C66-83F373E92F27}" destId="{A725FB9C-D6E5-46BC-B91B-CFE81758F32F}" srcOrd="0" destOrd="0" presId="urn:microsoft.com/office/officeart/2005/8/layout/radial2"/>
    <dgm:cxn modelId="{5F69E792-578B-4F2A-B3C1-70BED8496F18}" type="presParOf" srcId="{A725FB9C-D6E5-46BC-B91B-CFE81758F32F}" destId="{3EBAD69C-FB17-47D6-99CE-B4AF6F98E8AF}" srcOrd="0" destOrd="0" presId="urn:microsoft.com/office/officeart/2005/8/layout/radial2"/>
    <dgm:cxn modelId="{01824E1B-7FE2-4058-A208-1E62ED071893}" type="presParOf" srcId="{3EBAD69C-FB17-47D6-99CE-B4AF6F98E8AF}" destId="{12D61EEE-82A1-47CD-B41C-22EB66AB8495}" srcOrd="0" destOrd="0" presId="urn:microsoft.com/office/officeart/2005/8/layout/radial2"/>
    <dgm:cxn modelId="{ABFF6CB7-2BCA-4E7D-8580-86558BED2D2D}" type="presParOf" srcId="{12D61EEE-82A1-47CD-B41C-22EB66AB8495}" destId="{66A34275-8FC6-4BFD-9293-128E3A78850B}" srcOrd="0" destOrd="0" presId="urn:microsoft.com/office/officeart/2005/8/layout/radial2"/>
    <dgm:cxn modelId="{AA36BA43-9712-4D12-99AA-C1258A1565E3}" type="presParOf" srcId="{12D61EEE-82A1-47CD-B41C-22EB66AB8495}" destId="{D77985B3-1820-47AB-9AC6-84995D4660B7}" srcOrd="1" destOrd="0" presId="urn:microsoft.com/office/officeart/2005/8/layout/radial2"/>
    <dgm:cxn modelId="{1D9E4F96-1491-4B75-8D97-864B9E05DD67}" type="presParOf" srcId="{3EBAD69C-FB17-47D6-99CE-B4AF6F98E8AF}" destId="{A7CD3544-8250-43A3-AECE-AB77C7E72912}" srcOrd="1" destOrd="0" presId="urn:microsoft.com/office/officeart/2005/8/layout/radial2"/>
    <dgm:cxn modelId="{468651CB-51EB-4253-91C8-9362F56F95EE}" type="presParOf" srcId="{3EBAD69C-FB17-47D6-99CE-B4AF6F98E8AF}" destId="{9A4FB576-B3AE-4B3C-8FDA-87230DC32071}" srcOrd="2" destOrd="0" presId="urn:microsoft.com/office/officeart/2005/8/layout/radial2"/>
    <dgm:cxn modelId="{4D10F3A5-EEDE-4C94-BFC4-2CECC5D8AA43}" type="presParOf" srcId="{9A4FB576-B3AE-4B3C-8FDA-87230DC32071}" destId="{91FE403C-25AC-456E-8066-ECD53D4AC843}" srcOrd="0" destOrd="0" presId="urn:microsoft.com/office/officeart/2005/8/layout/radial2"/>
    <dgm:cxn modelId="{6D617146-8B9E-4B5F-8007-BB5873747561}" type="presParOf" srcId="{9A4FB576-B3AE-4B3C-8FDA-87230DC32071}" destId="{8AD9B809-6193-4D0D-8D61-C13B0A31E158}" srcOrd="1" destOrd="0" presId="urn:microsoft.com/office/officeart/2005/8/layout/radial2"/>
    <dgm:cxn modelId="{E406D638-40A6-47E4-B261-DB44F35957D6}" type="presParOf" srcId="{3EBAD69C-FB17-47D6-99CE-B4AF6F98E8AF}" destId="{AA161A34-2082-4A07-8A4E-78C438EEAC1B}" srcOrd="3" destOrd="0" presId="urn:microsoft.com/office/officeart/2005/8/layout/radial2"/>
    <dgm:cxn modelId="{E3F211B4-B435-46FB-A747-286804EB6FA0}" type="presParOf" srcId="{3EBAD69C-FB17-47D6-99CE-B4AF6F98E8AF}" destId="{2D1DE09D-5707-4895-8572-4F005A10BBE2}" srcOrd="4" destOrd="0" presId="urn:microsoft.com/office/officeart/2005/8/layout/radial2"/>
    <dgm:cxn modelId="{D5ACCB7D-23E5-4566-A0E8-E04A4BDC3302}" type="presParOf" srcId="{2D1DE09D-5707-4895-8572-4F005A10BBE2}" destId="{FA8508CD-17BB-4751-AD8A-3C4BE6CEC0E2}" srcOrd="0" destOrd="0" presId="urn:microsoft.com/office/officeart/2005/8/layout/radial2"/>
    <dgm:cxn modelId="{22DCB97A-A808-4CBB-82E2-CD9504CEA25B}" type="presParOf" srcId="{2D1DE09D-5707-4895-8572-4F005A10BBE2}" destId="{B541C3DE-0CF1-4849-8DD5-6444403C181B}" srcOrd="1" destOrd="0" presId="urn:microsoft.com/office/officeart/2005/8/layout/radial2"/>
    <dgm:cxn modelId="{1650D9E0-D2B0-449C-BB16-3E47ABE5E765}" type="presParOf" srcId="{3EBAD69C-FB17-47D6-99CE-B4AF6F98E8AF}" destId="{2260FEE5-66A3-401D-90D8-2172092153D0}" srcOrd="5" destOrd="0" presId="urn:microsoft.com/office/officeart/2005/8/layout/radial2"/>
    <dgm:cxn modelId="{319B4348-E325-4A78-8436-B01AFF0A7962}" type="presParOf" srcId="{3EBAD69C-FB17-47D6-99CE-B4AF6F98E8AF}" destId="{42BDEB0A-EA33-4E5E-A019-5EF58E50847D}" srcOrd="6" destOrd="0" presId="urn:microsoft.com/office/officeart/2005/8/layout/radial2"/>
    <dgm:cxn modelId="{EFC747C4-F1A6-45FD-8FDE-3C9A6F0D99A1}" type="presParOf" srcId="{42BDEB0A-EA33-4E5E-A019-5EF58E50847D}" destId="{B6F21397-B0C4-4E6B-BC0F-8C3D55E8815C}" srcOrd="0" destOrd="0" presId="urn:microsoft.com/office/officeart/2005/8/layout/radial2"/>
    <dgm:cxn modelId="{39D3A75F-95D2-46AE-8D4C-C7EAD93FAAF1}" type="presParOf" srcId="{42BDEB0A-EA33-4E5E-A019-5EF58E50847D}" destId="{1824B90A-3352-40F3-B58A-D035F577A68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2DE20-DA4F-4FF6-928C-6564DCF62A34}" type="doc">
      <dgm:prSet loTypeId="urn:microsoft.com/office/officeart/2005/8/layout/list1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E5980A-13A5-43E3-9989-9C999C211135}">
      <dgm:prSet/>
      <dgm:spPr/>
      <dgm:t>
        <a:bodyPr/>
        <a:lstStyle/>
        <a:p>
          <a:pPr rtl="0"/>
          <a:r>
            <a:rPr lang="es-ES" dirty="0" smtClean="0"/>
            <a:t>Actuación indistinta.</a:t>
          </a:r>
          <a:endParaRPr lang="es-ES" dirty="0"/>
        </a:p>
      </dgm:t>
    </dgm:pt>
    <dgm:pt modelId="{D4A82939-D9D6-4936-94A7-7CC842E13EE5}" type="parTrans" cxnId="{2E10ACE5-7104-4360-AB5C-91F97450CBF6}">
      <dgm:prSet/>
      <dgm:spPr/>
      <dgm:t>
        <a:bodyPr/>
        <a:lstStyle/>
        <a:p>
          <a:endParaRPr lang="es-ES"/>
        </a:p>
      </dgm:t>
    </dgm:pt>
    <dgm:pt modelId="{9A8CA970-EF05-4446-AC3E-896A2ACEC19D}" type="sibTrans" cxnId="{2E10ACE5-7104-4360-AB5C-91F97450CBF6}">
      <dgm:prSet/>
      <dgm:spPr/>
      <dgm:t>
        <a:bodyPr/>
        <a:lstStyle/>
        <a:p>
          <a:endParaRPr lang="es-ES"/>
        </a:p>
      </dgm:t>
    </dgm:pt>
    <dgm:pt modelId="{D355F7FD-7328-4E8D-826F-F17FC5B98AF8}">
      <dgm:prSet/>
      <dgm:spPr/>
      <dgm:t>
        <a:bodyPr/>
        <a:lstStyle/>
        <a:p>
          <a:pPr rtl="0"/>
          <a:r>
            <a:rPr lang="es-ES" dirty="0" smtClean="0"/>
            <a:t>Regulación: art. 230 CDFA [</a:t>
          </a:r>
          <a:r>
            <a:rPr lang="es-ES" dirty="0" smtClean="0">
              <a:hlinkClick xmlns:r="http://schemas.openxmlformats.org/officeDocument/2006/relationships" r:id="rId1"/>
            </a:rPr>
            <a:t>art. 48 Comp</a:t>
          </a:r>
          <a:r>
            <a:rPr lang="es-ES" dirty="0" smtClean="0"/>
            <a:t>.</a:t>
          </a:r>
          <a:r>
            <a:rPr lang="es-ES" baseline="-25000" dirty="0" smtClean="0"/>
            <a:t>]</a:t>
          </a:r>
          <a:endParaRPr lang="es-ES" dirty="0"/>
        </a:p>
      </dgm:t>
    </dgm:pt>
    <dgm:pt modelId="{72EB2ACA-4FFB-4085-A81D-3B5814BCA799}" type="parTrans" cxnId="{39C78D67-2846-4E8B-AEFE-036F3BC68004}">
      <dgm:prSet/>
      <dgm:spPr/>
      <dgm:t>
        <a:bodyPr/>
        <a:lstStyle/>
        <a:p>
          <a:endParaRPr lang="es-ES"/>
        </a:p>
      </dgm:t>
    </dgm:pt>
    <dgm:pt modelId="{1496E761-4971-4DA7-AD26-520FD5D4BBF5}" type="sibTrans" cxnId="{39C78D67-2846-4E8B-AEFE-036F3BC68004}">
      <dgm:prSet/>
      <dgm:spPr/>
      <dgm:t>
        <a:bodyPr/>
        <a:lstStyle/>
        <a:p>
          <a:endParaRPr lang="es-ES"/>
        </a:p>
      </dgm:t>
    </dgm:pt>
    <dgm:pt modelId="{911065C3-C25C-42AF-979E-F5C347636640}">
      <dgm:prSet/>
      <dgm:spPr/>
      <dgm:t>
        <a:bodyPr/>
        <a:lstStyle/>
        <a:p>
          <a:pPr rtl="0"/>
          <a:r>
            <a:rPr lang="es-ES" b="1" dirty="0" smtClean="0">
              <a:solidFill>
                <a:srgbClr val="FF0000"/>
              </a:solidFill>
            </a:rPr>
            <a:t>Actos que puede realizar por sí solo:</a:t>
          </a:r>
          <a:endParaRPr lang="es-ES" b="1" dirty="0">
            <a:solidFill>
              <a:srgbClr val="FF0000"/>
            </a:solidFill>
          </a:endParaRPr>
        </a:p>
      </dgm:t>
    </dgm:pt>
    <dgm:pt modelId="{01C34431-E9F3-44BB-BC3F-B2C44CC7AAA1}" type="parTrans" cxnId="{77527172-A06A-4196-82B8-E58372C93A95}">
      <dgm:prSet/>
      <dgm:spPr/>
      <dgm:t>
        <a:bodyPr/>
        <a:lstStyle/>
        <a:p>
          <a:endParaRPr lang="es-ES"/>
        </a:p>
      </dgm:t>
    </dgm:pt>
    <dgm:pt modelId="{AF081123-01D1-453B-9B46-7E9A7D6FAD41}" type="sibTrans" cxnId="{77527172-A06A-4196-82B8-E58372C93A95}">
      <dgm:prSet/>
      <dgm:spPr/>
      <dgm:t>
        <a:bodyPr/>
        <a:lstStyle/>
        <a:p>
          <a:endParaRPr lang="es-ES"/>
        </a:p>
      </dgm:t>
    </dgm:pt>
    <dgm:pt modelId="{BD64F2B5-9C6A-42B1-856A-8DB71133CA9D}">
      <dgm:prSet/>
      <dgm:spPr/>
      <dgm:t>
        <a:bodyPr/>
        <a:lstStyle/>
        <a:p>
          <a:pPr rtl="0"/>
          <a:r>
            <a:rPr lang="es-ES" dirty="0" smtClean="0"/>
            <a:t>Actos de administración ordinaria: </a:t>
          </a:r>
          <a:r>
            <a:rPr lang="es-ES" dirty="0" smtClean="0">
              <a:latin typeface="Bahnschrift" panose="020B0502040204020203" pitchFamily="34" charset="0"/>
            </a:rPr>
            <a:t>muebles/inmuebles</a:t>
          </a:r>
          <a:endParaRPr lang="es-ES" dirty="0">
            <a:latin typeface="Bahnschrift" panose="020B0502040204020203" pitchFamily="34" charset="0"/>
          </a:endParaRPr>
        </a:p>
      </dgm:t>
    </dgm:pt>
    <dgm:pt modelId="{3FE257A1-E0C9-42E0-A0AA-EDC02FBC16E8}" type="parTrans" cxnId="{FA8C955F-7153-43EC-89B5-C01C59ABBA78}">
      <dgm:prSet/>
      <dgm:spPr/>
      <dgm:t>
        <a:bodyPr/>
        <a:lstStyle/>
        <a:p>
          <a:endParaRPr lang="es-ES"/>
        </a:p>
      </dgm:t>
    </dgm:pt>
    <dgm:pt modelId="{E2104447-A355-492F-A7CA-E8FAFA0A1896}" type="sibTrans" cxnId="{FA8C955F-7153-43EC-89B5-C01C59ABBA78}">
      <dgm:prSet/>
      <dgm:spPr/>
      <dgm:t>
        <a:bodyPr/>
        <a:lstStyle/>
        <a:p>
          <a:endParaRPr lang="es-ES"/>
        </a:p>
      </dgm:t>
    </dgm:pt>
    <dgm:pt modelId="{B8EF8254-AFC1-4DBC-9FEC-9D687EC4D526}">
      <dgm:prSet/>
      <dgm:spPr/>
      <dgm:t>
        <a:bodyPr/>
        <a:lstStyle/>
        <a:p>
          <a:pPr rtl="0"/>
          <a:r>
            <a:rPr lang="es-ES" dirty="0" smtClean="0"/>
            <a:t>Modificación inmobiliaria de finca inscrita consorcial </a:t>
          </a:r>
          <a:r>
            <a:rPr lang="es-ES" dirty="0" smtClean="0">
              <a:hlinkClick xmlns:r="http://schemas.openxmlformats.org/officeDocument/2006/relationships" r:id="rId2"/>
            </a:rPr>
            <a:t>[art. 94 Rh</a:t>
          </a:r>
          <a:r>
            <a:rPr lang="es-ES" baseline="-25000" dirty="0" smtClean="0"/>
            <a:t>]</a:t>
          </a:r>
          <a:endParaRPr lang="es-ES" dirty="0"/>
        </a:p>
      </dgm:t>
    </dgm:pt>
    <dgm:pt modelId="{1BC04DBD-AAEC-4736-8771-964A41405D0C}" type="parTrans" cxnId="{3DB56B60-ED94-411A-88D2-92DF454BFFDE}">
      <dgm:prSet/>
      <dgm:spPr/>
      <dgm:t>
        <a:bodyPr/>
        <a:lstStyle/>
        <a:p>
          <a:endParaRPr lang="es-ES"/>
        </a:p>
      </dgm:t>
    </dgm:pt>
    <dgm:pt modelId="{FAD00F53-FD4E-4AFD-A5EB-FBB8911DDA14}" type="sibTrans" cxnId="{3DB56B60-ED94-411A-88D2-92DF454BFFDE}">
      <dgm:prSet/>
      <dgm:spPr/>
      <dgm:t>
        <a:bodyPr/>
        <a:lstStyle/>
        <a:p>
          <a:endParaRPr lang="es-ES"/>
        </a:p>
      </dgm:t>
    </dgm:pt>
    <dgm:pt modelId="{31EAF81A-1509-4CA3-BCAC-87B2451CA3ED}">
      <dgm:prSet/>
      <dgm:spPr/>
      <dgm:t>
        <a:bodyPr/>
        <a:lstStyle/>
        <a:p>
          <a:pPr rtl="0"/>
          <a:r>
            <a:rPr lang="es-ES" dirty="0" smtClean="0"/>
            <a:t>Actos de defensa judicial o extrajudicial </a:t>
          </a:r>
          <a:r>
            <a:rPr lang="es-ES" dirty="0" smtClean="0">
              <a:latin typeface="Bahnschrift" panose="020B0502040204020203" pitchFamily="34" charset="0"/>
            </a:rPr>
            <a:t>[no acciones reales o nulidad contractual</a:t>
          </a:r>
          <a:r>
            <a:rPr lang="es-ES" baseline="-25000" dirty="0" smtClean="0">
              <a:latin typeface="Bahnschrift" panose="020B0502040204020203" pitchFamily="34" charset="0"/>
            </a:rPr>
            <a:t>]</a:t>
          </a:r>
          <a:endParaRPr lang="es-ES" dirty="0">
            <a:latin typeface="Bahnschrift" panose="020B0502040204020203" pitchFamily="34" charset="0"/>
          </a:endParaRPr>
        </a:p>
      </dgm:t>
    </dgm:pt>
    <dgm:pt modelId="{1D87F9C2-2EE9-417D-9347-D4A4EFE1BD58}" type="parTrans" cxnId="{94FFFA1D-3995-4D9C-8E5B-4E1E2EC9D8C9}">
      <dgm:prSet/>
      <dgm:spPr/>
      <dgm:t>
        <a:bodyPr/>
        <a:lstStyle/>
        <a:p>
          <a:endParaRPr lang="es-ES"/>
        </a:p>
      </dgm:t>
    </dgm:pt>
    <dgm:pt modelId="{F9A03D52-3B2E-4849-BC44-A2E7CE479C6C}" type="sibTrans" cxnId="{94FFFA1D-3995-4D9C-8E5B-4E1E2EC9D8C9}">
      <dgm:prSet/>
      <dgm:spPr/>
      <dgm:t>
        <a:bodyPr/>
        <a:lstStyle/>
        <a:p>
          <a:endParaRPr lang="es-ES"/>
        </a:p>
      </dgm:t>
    </dgm:pt>
    <dgm:pt modelId="{323584D5-0E50-4EAD-AD5C-EEB1BB926305}">
      <dgm:prSet/>
      <dgm:spPr/>
      <dgm:t>
        <a:bodyPr/>
        <a:lstStyle/>
        <a:p>
          <a:pPr rtl="0"/>
          <a:r>
            <a:rPr lang="es-ES" dirty="0" smtClean="0"/>
            <a:t>Actos de disposición necesarios para casos del art. 218.1.a CDFA</a:t>
          </a:r>
          <a:endParaRPr lang="es-ES" dirty="0">
            <a:latin typeface="Bahnschrift" panose="020B0502040204020203" pitchFamily="34" charset="0"/>
          </a:endParaRPr>
        </a:p>
      </dgm:t>
    </dgm:pt>
    <dgm:pt modelId="{2DE8E3D2-7155-45BB-9717-F7BB0C4CEBDF}" type="parTrans" cxnId="{2F926CB4-0054-4D35-8578-8A7300228732}">
      <dgm:prSet/>
      <dgm:spPr/>
      <dgm:t>
        <a:bodyPr/>
        <a:lstStyle/>
        <a:p>
          <a:endParaRPr lang="es-ES"/>
        </a:p>
      </dgm:t>
    </dgm:pt>
    <dgm:pt modelId="{F9564B85-29AE-4221-8FAB-915849EBB42B}" type="sibTrans" cxnId="{2F926CB4-0054-4D35-8578-8A7300228732}">
      <dgm:prSet/>
      <dgm:spPr/>
      <dgm:t>
        <a:bodyPr/>
        <a:lstStyle/>
        <a:p>
          <a:endParaRPr lang="es-ES"/>
        </a:p>
      </dgm:t>
    </dgm:pt>
    <dgm:pt modelId="{FBF109F2-4F6F-4ED2-BEAB-3B90C8EE544F}">
      <dgm:prSet/>
      <dgm:spPr/>
      <dgm:t>
        <a:bodyPr/>
        <a:lstStyle/>
        <a:p>
          <a:pPr rtl="0"/>
          <a:r>
            <a:rPr lang="es-ES" dirty="0" smtClean="0"/>
            <a:t>Actuación individual.</a:t>
          </a:r>
          <a:endParaRPr lang="es-ES" dirty="0"/>
        </a:p>
      </dgm:t>
    </dgm:pt>
    <dgm:pt modelId="{CA9216EF-B1B1-4058-8745-6E98D6A7D173}" type="parTrans" cxnId="{12A30AF2-A0C9-43DD-9B92-67FB3DA74EBB}">
      <dgm:prSet/>
      <dgm:spPr/>
      <dgm:t>
        <a:bodyPr/>
        <a:lstStyle/>
        <a:p>
          <a:endParaRPr lang="es-ES"/>
        </a:p>
      </dgm:t>
    </dgm:pt>
    <dgm:pt modelId="{6EAA268E-2691-4C3B-AA0F-797ECDD77214}" type="sibTrans" cxnId="{12A30AF2-A0C9-43DD-9B92-67FB3DA74EBB}">
      <dgm:prSet/>
      <dgm:spPr/>
      <dgm:t>
        <a:bodyPr/>
        <a:lstStyle/>
        <a:p>
          <a:endParaRPr lang="es-ES"/>
        </a:p>
      </dgm:t>
    </dgm:pt>
    <dgm:pt modelId="{BB1C4F07-04CC-4055-8E8B-368C3791FC52}">
      <dgm:prSet/>
      <dgm:spPr/>
      <dgm:t>
        <a:bodyPr/>
        <a:lstStyle/>
        <a:p>
          <a:pPr rtl="0"/>
          <a:r>
            <a:rPr lang="es-ES" dirty="0" smtClean="0"/>
            <a:t>Regulación art. 231 CDFA [</a:t>
          </a:r>
          <a:r>
            <a:rPr lang="es-ES" dirty="0" smtClean="0">
              <a:hlinkClick xmlns:r="http://schemas.openxmlformats.org/officeDocument/2006/relationships" r:id="rId1"/>
            </a:rPr>
            <a:t>art. 48 Comp</a:t>
          </a:r>
          <a:r>
            <a:rPr lang="es-ES" dirty="0" smtClean="0"/>
            <a:t>.</a:t>
          </a:r>
          <a:r>
            <a:rPr lang="es-ES" baseline="-25000" dirty="0" smtClean="0"/>
            <a:t>]</a:t>
          </a:r>
          <a:endParaRPr lang="es-ES" dirty="0"/>
        </a:p>
      </dgm:t>
    </dgm:pt>
    <dgm:pt modelId="{17A495F7-4284-4424-99F8-C484E5C31190}" type="parTrans" cxnId="{A315FAFD-EF1B-4DF3-A797-3EE8FD283C55}">
      <dgm:prSet/>
      <dgm:spPr/>
      <dgm:t>
        <a:bodyPr/>
        <a:lstStyle/>
        <a:p>
          <a:endParaRPr lang="es-ES"/>
        </a:p>
      </dgm:t>
    </dgm:pt>
    <dgm:pt modelId="{40AC376D-92C2-4536-A171-DF8670EA1D29}" type="sibTrans" cxnId="{A315FAFD-EF1B-4DF3-A797-3EE8FD283C55}">
      <dgm:prSet/>
      <dgm:spPr/>
      <dgm:t>
        <a:bodyPr/>
        <a:lstStyle/>
        <a:p>
          <a:endParaRPr lang="es-ES"/>
        </a:p>
      </dgm:t>
    </dgm:pt>
    <dgm:pt modelId="{0273AB32-4AAF-4B98-9EFA-997239CB554C}">
      <dgm:prSet/>
      <dgm:spPr/>
      <dgm:t>
        <a:bodyPr/>
        <a:lstStyle/>
        <a:p>
          <a:pPr rtl="0"/>
          <a:r>
            <a:rPr lang="es-ES" b="1" dirty="0" smtClean="0">
              <a:solidFill>
                <a:srgbClr val="00B050"/>
              </a:solidFill>
            </a:rPr>
            <a:t>Bienes consorciales incluidos en el tráfico habitual de la profesión</a:t>
          </a:r>
          <a:endParaRPr lang="es-ES" b="1" dirty="0">
            <a:solidFill>
              <a:srgbClr val="00B050"/>
            </a:solidFill>
          </a:endParaRPr>
        </a:p>
      </dgm:t>
    </dgm:pt>
    <dgm:pt modelId="{99EE5B26-3D1B-492A-805C-AEDC16E1933F}" type="parTrans" cxnId="{B4FE04B6-1F56-48C5-813D-B6FE6E888F31}">
      <dgm:prSet/>
      <dgm:spPr/>
      <dgm:t>
        <a:bodyPr/>
        <a:lstStyle/>
        <a:p>
          <a:endParaRPr lang="es-ES"/>
        </a:p>
      </dgm:t>
    </dgm:pt>
    <dgm:pt modelId="{2EE117B1-407A-40AD-ADD5-6728C6431243}" type="sibTrans" cxnId="{B4FE04B6-1F56-48C5-813D-B6FE6E888F31}">
      <dgm:prSet/>
      <dgm:spPr/>
      <dgm:t>
        <a:bodyPr/>
        <a:lstStyle/>
        <a:p>
          <a:endParaRPr lang="es-ES"/>
        </a:p>
      </dgm:t>
    </dgm:pt>
    <dgm:pt modelId="{3FBD3FB5-6837-4926-89FE-DB0BB63DCD5B}">
      <dgm:prSet/>
      <dgm:spPr/>
      <dgm:t>
        <a:bodyPr/>
        <a:lstStyle/>
        <a:p>
          <a:pPr rtl="0"/>
          <a:r>
            <a:rPr lang="es-ES" dirty="0" smtClean="0"/>
            <a:t>Muebles e inmuebles</a:t>
          </a:r>
          <a:endParaRPr lang="es-ES" dirty="0"/>
        </a:p>
      </dgm:t>
    </dgm:pt>
    <dgm:pt modelId="{F204985A-4F8F-4BE6-9C39-EC3EB365A2B7}" type="parTrans" cxnId="{E86E3499-F69C-4AD3-A518-C16576F3CE49}">
      <dgm:prSet/>
      <dgm:spPr/>
      <dgm:t>
        <a:bodyPr/>
        <a:lstStyle/>
        <a:p>
          <a:endParaRPr lang="es-ES"/>
        </a:p>
      </dgm:t>
    </dgm:pt>
    <dgm:pt modelId="{FAE59073-7CB9-4D9E-9D3F-CE8818867FA6}" type="sibTrans" cxnId="{E86E3499-F69C-4AD3-A518-C16576F3CE49}">
      <dgm:prSet/>
      <dgm:spPr/>
      <dgm:t>
        <a:bodyPr/>
        <a:lstStyle/>
        <a:p>
          <a:endParaRPr lang="es-ES"/>
        </a:p>
      </dgm:t>
    </dgm:pt>
    <dgm:pt modelId="{0390ECA3-A752-42F7-942B-EB3714A624DB}">
      <dgm:prSet/>
      <dgm:spPr/>
      <dgm:t>
        <a:bodyPr/>
        <a:lstStyle/>
        <a:p>
          <a:pPr rtl="0"/>
          <a:r>
            <a:rPr lang="es-ES" dirty="0" smtClean="0"/>
            <a:t>Aseveración </a:t>
          </a:r>
          <a:r>
            <a:rPr lang="es-ES" dirty="0" smtClean="0">
              <a:latin typeface="Bahnschrift" panose="020B0502040204020203" pitchFamily="34" charset="0"/>
            </a:rPr>
            <a:t>notarial: inscripción: </a:t>
          </a:r>
          <a:r>
            <a:rPr lang="es-ES" dirty="0" smtClean="0">
              <a:latin typeface="Bahnschrift" panose="020B0502040204020203" pitchFamily="34" charset="0"/>
              <a:hlinkClick xmlns:r="http://schemas.openxmlformats.org/officeDocument/2006/relationships" r:id="rId3"/>
            </a:rPr>
            <a:t>arts. 93 y 94 Rh</a:t>
          </a:r>
          <a:r>
            <a:rPr lang="es-ES" dirty="0" smtClean="0">
              <a:latin typeface="Bahnschrift" panose="020B0502040204020203" pitchFamily="34" charset="0"/>
            </a:rPr>
            <a:t>., no requisito de validez</a:t>
          </a:r>
          <a:endParaRPr lang="es-ES" dirty="0">
            <a:latin typeface="Bahnschrift" panose="020B0502040204020203" pitchFamily="34" charset="0"/>
          </a:endParaRPr>
        </a:p>
      </dgm:t>
    </dgm:pt>
    <dgm:pt modelId="{B7B39B1E-0554-40A9-83EE-E4E6E176672A}" type="parTrans" cxnId="{D02D3884-76CC-43DA-9792-4071E0D62E56}">
      <dgm:prSet/>
      <dgm:spPr/>
      <dgm:t>
        <a:bodyPr/>
        <a:lstStyle/>
        <a:p>
          <a:endParaRPr lang="es-ES"/>
        </a:p>
      </dgm:t>
    </dgm:pt>
    <dgm:pt modelId="{C1F9A931-C2BF-465C-8326-DC20A6C7B547}" type="sibTrans" cxnId="{D02D3884-76CC-43DA-9792-4071E0D62E56}">
      <dgm:prSet/>
      <dgm:spPr/>
      <dgm:t>
        <a:bodyPr/>
        <a:lstStyle/>
        <a:p>
          <a:endParaRPr lang="es-ES"/>
        </a:p>
      </dgm:t>
    </dgm:pt>
    <dgm:pt modelId="{3E324B9D-FEEB-4768-A7F4-C7D5B420F7D5}">
      <dgm:prSet/>
      <dgm:spPr/>
      <dgm:t>
        <a:bodyPr/>
        <a:lstStyle/>
        <a:p>
          <a:pPr rtl="0"/>
          <a:r>
            <a:rPr lang="es-ES" dirty="0" smtClean="0"/>
            <a:t>Actuación frente a terceros.</a:t>
          </a:r>
          <a:endParaRPr lang="es-ES" dirty="0"/>
        </a:p>
      </dgm:t>
    </dgm:pt>
    <dgm:pt modelId="{34893B16-8F72-4FC0-8940-BBC273EE8409}" type="parTrans" cxnId="{A15B98DC-6AF1-4F61-B6FE-03457293FF59}">
      <dgm:prSet/>
      <dgm:spPr/>
      <dgm:t>
        <a:bodyPr/>
        <a:lstStyle/>
        <a:p>
          <a:endParaRPr lang="es-ES"/>
        </a:p>
      </dgm:t>
    </dgm:pt>
    <dgm:pt modelId="{CF660AD3-5C25-44BA-B5DC-C913DB2F9E2F}" type="sibTrans" cxnId="{A15B98DC-6AF1-4F61-B6FE-03457293FF59}">
      <dgm:prSet/>
      <dgm:spPr/>
      <dgm:t>
        <a:bodyPr/>
        <a:lstStyle/>
        <a:p>
          <a:endParaRPr lang="es-ES"/>
        </a:p>
      </dgm:t>
    </dgm:pt>
    <dgm:pt modelId="{FD9E5393-5778-46A4-9DC1-E653404F3101}">
      <dgm:prSet/>
      <dgm:spPr/>
      <dgm:t>
        <a:bodyPr/>
        <a:lstStyle/>
        <a:p>
          <a:pPr rtl="0"/>
          <a:r>
            <a:rPr lang="es-ES" dirty="0" smtClean="0"/>
            <a:t>Regulación: art. 232 CDFA [</a:t>
          </a:r>
          <a:r>
            <a:rPr lang="es-ES" dirty="0" smtClean="0">
              <a:hlinkClick xmlns:r="http://schemas.openxmlformats.org/officeDocument/2006/relationships" r:id="rId1"/>
            </a:rPr>
            <a:t>art. 48.2.2 Comp</a:t>
          </a:r>
          <a:r>
            <a:rPr lang="es-ES" dirty="0" smtClean="0"/>
            <a:t>.</a:t>
          </a:r>
          <a:r>
            <a:rPr lang="es-ES" baseline="-25000" dirty="0" smtClean="0"/>
            <a:t>]</a:t>
          </a:r>
          <a:endParaRPr lang="es-ES" dirty="0"/>
        </a:p>
      </dgm:t>
    </dgm:pt>
    <dgm:pt modelId="{BB48299C-5D22-4A44-AFFD-2625A7603F9D}" type="parTrans" cxnId="{9A318D3B-379F-48DA-AFDD-CDAED28E51CD}">
      <dgm:prSet/>
      <dgm:spPr/>
      <dgm:t>
        <a:bodyPr/>
        <a:lstStyle/>
        <a:p>
          <a:endParaRPr lang="es-ES"/>
        </a:p>
      </dgm:t>
    </dgm:pt>
    <dgm:pt modelId="{7D2968EC-BE81-402E-8FD8-A4E731E6E353}" type="sibTrans" cxnId="{9A318D3B-379F-48DA-AFDD-CDAED28E51CD}">
      <dgm:prSet/>
      <dgm:spPr/>
      <dgm:t>
        <a:bodyPr/>
        <a:lstStyle/>
        <a:p>
          <a:endParaRPr lang="es-ES"/>
        </a:p>
      </dgm:t>
    </dgm:pt>
    <dgm:pt modelId="{087E2046-6A52-4B8C-AE62-8363DCD48B43}">
      <dgm:prSet/>
      <dgm:spPr/>
      <dgm:t>
        <a:bodyPr/>
        <a:lstStyle/>
        <a:p>
          <a:pPr rtl="0"/>
          <a:r>
            <a:rPr lang="es-ES" dirty="0" smtClean="0"/>
            <a:t>Legitimación </a:t>
          </a:r>
          <a:r>
            <a:rPr lang="es-ES" i="1" dirty="0" smtClean="0"/>
            <a:t>ad extra</a:t>
          </a:r>
          <a:r>
            <a:rPr lang="es-ES" dirty="0" smtClean="0"/>
            <a:t>: efectos [art. 464 CDFA</a:t>
          </a:r>
          <a:r>
            <a:rPr lang="es-ES" baseline="-25000" dirty="0" smtClean="0"/>
            <a:t>]</a:t>
          </a:r>
          <a:endParaRPr lang="es-ES" dirty="0"/>
        </a:p>
      </dgm:t>
    </dgm:pt>
    <dgm:pt modelId="{B16AD666-7A06-4CDE-A509-D8409B76EA02}" type="parTrans" cxnId="{E1C5C542-C635-4810-9D7C-5C204A5CB26C}">
      <dgm:prSet/>
      <dgm:spPr/>
      <dgm:t>
        <a:bodyPr/>
        <a:lstStyle/>
        <a:p>
          <a:endParaRPr lang="es-ES"/>
        </a:p>
      </dgm:t>
    </dgm:pt>
    <dgm:pt modelId="{B2E6AE44-66DF-4CA6-97B7-6AFC19DEAD00}" type="sibTrans" cxnId="{E1C5C542-C635-4810-9D7C-5C204A5CB26C}">
      <dgm:prSet/>
      <dgm:spPr/>
      <dgm:t>
        <a:bodyPr/>
        <a:lstStyle/>
        <a:p>
          <a:endParaRPr lang="es-ES"/>
        </a:p>
      </dgm:t>
    </dgm:pt>
    <dgm:pt modelId="{1E940E07-6576-4F0A-AA5D-FC3561E56072}">
      <dgm:prSet/>
      <dgm:spPr/>
      <dgm:t>
        <a:bodyPr/>
        <a:lstStyle/>
        <a:p>
          <a:pPr rtl="0"/>
          <a:r>
            <a:rPr lang="es-ES" dirty="0" smtClean="0"/>
            <a:t>Relación interna: art. 219.1.a  y 222 CDFA</a:t>
          </a:r>
          <a:endParaRPr lang="es-ES" dirty="0"/>
        </a:p>
      </dgm:t>
    </dgm:pt>
    <dgm:pt modelId="{BDA6A587-3F7E-4C2E-A9AD-1B75A2991E6B}" type="parTrans" cxnId="{72FBFAB6-8940-4235-8D8A-4D49B28C788C}">
      <dgm:prSet/>
      <dgm:spPr/>
      <dgm:t>
        <a:bodyPr/>
        <a:lstStyle/>
        <a:p>
          <a:endParaRPr lang="es-ES"/>
        </a:p>
      </dgm:t>
    </dgm:pt>
    <dgm:pt modelId="{3EB0775A-8D92-4C22-8588-5C7C9D791E71}" type="sibTrans" cxnId="{72FBFAB6-8940-4235-8D8A-4D49B28C788C}">
      <dgm:prSet/>
      <dgm:spPr/>
      <dgm:t>
        <a:bodyPr/>
        <a:lstStyle/>
        <a:p>
          <a:endParaRPr lang="es-ES"/>
        </a:p>
      </dgm:t>
    </dgm:pt>
    <dgm:pt modelId="{ED48F5E9-203C-4C44-B29B-1FBC2259C5F5}">
      <dgm:prSet/>
      <dgm:spPr/>
      <dgm:t>
        <a:bodyPr/>
        <a:lstStyle/>
        <a:p>
          <a:pPr rtl="0"/>
          <a:r>
            <a:rPr lang="es-ES" smtClean="0"/>
            <a:t>Actuación conjunta</a:t>
          </a:r>
          <a:endParaRPr lang="es-ES"/>
        </a:p>
      </dgm:t>
    </dgm:pt>
    <dgm:pt modelId="{D7CC65DA-96FF-4013-859C-3A635F334498}" type="parTrans" cxnId="{84BAE998-4306-4E89-9312-6EE37B15F15B}">
      <dgm:prSet/>
      <dgm:spPr/>
      <dgm:t>
        <a:bodyPr/>
        <a:lstStyle/>
        <a:p>
          <a:endParaRPr lang="es-ES"/>
        </a:p>
      </dgm:t>
    </dgm:pt>
    <dgm:pt modelId="{A1831D01-2A6B-4F30-B68B-6697B1ABB91C}" type="sibTrans" cxnId="{84BAE998-4306-4E89-9312-6EE37B15F15B}">
      <dgm:prSet/>
      <dgm:spPr/>
      <dgm:t>
        <a:bodyPr/>
        <a:lstStyle/>
        <a:p>
          <a:endParaRPr lang="es-ES"/>
        </a:p>
      </dgm:t>
    </dgm:pt>
    <dgm:pt modelId="{3FAFA807-5102-4B2E-AA04-E4847153A6D4}">
      <dgm:prSet/>
      <dgm:spPr/>
      <dgm:t>
        <a:bodyPr/>
        <a:lstStyle/>
        <a:p>
          <a:pPr rtl="0"/>
          <a:r>
            <a:rPr lang="es-ES" dirty="0" smtClean="0"/>
            <a:t>Regulación: art. 233 CDFA: norma de cierre</a:t>
          </a:r>
          <a:endParaRPr lang="es-ES" dirty="0"/>
        </a:p>
      </dgm:t>
    </dgm:pt>
    <dgm:pt modelId="{D75005C9-7261-48C1-9576-6A511E175D19}" type="parTrans" cxnId="{4D73D8E1-1A25-4022-BBF5-048BB269D818}">
      <dgm:prSet/>
      <dgm:spPr/>
      <dgm:t>
        <a:bodyPr/>
        <a:lstStyle/>
        <a:p>
          <a:endParaRPr lang="es-ES"/>
        </a:p>
      </dgm:t>
    </dgm:pt>
    <dgm:pt modelId="{4B02546B-FA76-43DB-A31F-9B62F33042D1}" type="sibTrans" cxnId="{4D73D8E1-1A25-4022-BBF5-048BB269D818}">
      <dgm:prSet/>
      <dgm:spPr/>
      <dgm:t>
        <a:bodyPr/>
        <a:lstStyle/>
        <a:p>
          <a:endParaRPr lang="es-ES"/>
        </a:p>
      </dgm:t>
    </dgm:pt>
    <dgm:pt modelId="{2A4C7F77-550A-485C-814C-B157C161875D}">
      <dgm:prSet/>
      <dgm:spPr/>
      <dgm:t>
        <a:bodyPr/>
        <a:lstStyle/>
        <a:p>
          <a:pPr rtl="0"/>
          <a:r>
            <a:rPr lang="es-ES" b="1" dirty="0" smtClean="0">
              <a:solidFill>
                <a:srgbClr val="0070C0"/>
              </a:solidFill>
            </a:rPr>
            <a:t>Actos que requieren actuación conjunta: [o uno con el consentimiento del otro</a:t>
          </a:r>
          <a:r>
            <a:rPr lang="es-ES" b="1" baseline="-25000" dirty="0" smtClean="0">
              <a:solidFill>
                <a:srgbClr val="0070C0"/>
              </a:solidFill>
            </a:rPr>
            <a:t>]</a:t>
          </a:r>
          <a:endParaRPr lang="es-ES" b="1" dirty="0">
            <a:solidFill>
              <a:srgbClr val="0070C0"/>
            </a:solidFill>
          </a:endParaRPr>
        </a:p>
      </dgm:t>
    </dgm:pt>
    <dgm:pt modelId="{BC14A5A4-D074-42DA-9C66-B6B5E3052EFC}" type="parTrans" cxnId="{869E4228-0849-4AB2-821A-87BBD260357F}">
      <dgm:prSet/>
      <dgm:spPr/>
      <dgm:t>
        <a:bodyPr/>
        <a:lstStyle/>
        <a:p>
          <a:endParaRPr lang="es-ES"/>
        </a:p>
      </dgm:t>
    </dgm:pt>
    <dgm:pt modelId="{D14EEB78-E970-47D6-BD0E-FF7414DF0769}" type="sibTrans" cxnId="{869E4228-0849-4AB2-821A-87BBD260357F}">
      <dgm:prSet/>
      <dgm:spPr/>
      <dgm:t>
        <a:bodyPr/>
        <a:lstStyle/>
        <a:p>
          <a:endParaRPr lang="es-ES"/>
        </a:p>
      </dgm:t>
    </dgm:pt>
    <dgm:pt modelId="{E1562A56-258E-48F1-8E28-9BF52206AA09}">
      <dgm:prSet/>
      <dgm:spPr/>
      <dgm:t>
        <a:bodyPr/>
        <a:lstStyle/>
        <a:p>
          <a:pPr rtl="0"/>
          <a:r>
            <a:rPr lang="es-ES" dirty="0" smtClean="0"/>
            <a:t>Acto de disposición no necesario en relación al art. 218.1.a CDFA</a:t>
          </a:r>
          <a:endParaRPr lang="es-ES" dirty="0"/>
        </a:p>
      </dgm:t>
    </dgm:pt>
    <dgm:pt modelId="{5F817E1D-1C3C-4939-83CB-323E16DB15E3}" type="parTrans" cxnId="{5CC064C8-61D5-4171-B32F-C196067E9DCF}">
      <dgm:prSet/>
      <dgm:spPr/>
      <dgm:t>
        <a:bodyPr/>
        <a:lstStyle/>
        <a:p>
          <a:endParaRPr lang="es-ES"/>
        </a:p>
      </dgm:t>
    </dgm:pt>
    <dgm:pt modelId="{2FB50CD2-1415-414C-A948-E701CA3E4901}" type="sibTrans" cxnId="{5CC064C8-61D5-4171-B32F-C196067E9DCF}">
      <dgm:prSet/>
      <dgm:spPr/>
      <dgm:t>
        <a:bodyPr/>
        <a:lstStyle/>
        <a:p>
          <a:endParaRPr lang="es-ES"/>
        </a:p>
      </dgm:t>
    </dgm:pt>
    <dgm:pt modelId="{14B1B937-6B65-4D9D-8FB4-1EFE98CCFD58}">
      <dgm:prSet/>
      <dgm:spPr/>
      <dgm:t>
        <a:bodyPr/>
        <a:lstStyle/>
        <a:p>
          <a:pPr rtl="0"/>
          <a:r>
            <a:rPr lang="es-ES" dirty="0" smtClean="0"/>
            <a:t>Bienes no incluidos en el tráfico habitual de la profesión</a:t>
          </a:r>
          <a:endParaRPr lang="es-ES" dirty="0"/>
        </a:p>
      </dgm:t>
    </dgm:pt>
    <dgm:pt modelId="{3AFF4C6C-2BEB-4176-8CD5-C1E241D77326}" type="parTrans" cxnId="{F09766E3-DC89-46D3-9125-C5002C402D70}">
      <dgm:prSet/>
      <dgm:spPr/>
      <dgm:t>
        <a:bodyPr/>
        <a:lstStyle/>
        <a:p>
          <a:endParaRPr lang="es-ES"/>
        </a:p>
      </dgm:t>
    </dgm:pt>
    <dgm:pt modelId="{915F0037-7ED7-4519-8BF0-0D99598E6130}" type="sibTrans" cxnId="{F09766E3-DC89-46D3-9125-C5002C402D70}">
      <dgm:prSet/>
      <dgm:spPr/>
      <dgm:t>
        <a:bodyPr/>
        <a:lstStyle/>
        <a:p>
          <a:endParaRPr lang="es-ES"/>
        </a:p>
      </dgm:t>
    </dgm:pt>
    <dgm:pt modelId="{684CFD49-36BD-4470-9BAA-21B5CD4F6745}">
      <dgm:prSet/>
      <dgm:spPr/>
      <dgm:t>
        <a:bodyPr/>
        <a:lstStyle/>
        <a:p>
          <a:pPr rtl="0"/>
          <a:r>
            <a:rPr lang="es-ES" dirty="0" smtClean="0"/>
            <a:t>Bienes muebles que no estén en el caso del art. 232 CDFA</a:t>
          </a:r>
          <a:endParaRPr lang="es-ES" dirty="0"/>
        </a:p>
      </dgm:t>
    </dgm:pt>
    <dgm:pt modelId="{3497D52D-B8B0-4347-9F47-0791ACCD77D0}" type="parTrans" cxnId="{DD53FD5A-EB8B-4B97-A559-E7431753FEB8}">
      <dgm:prSet/>
      <dgm:spPr/>
      <dgm:t>
        <a:bodyPr/>
        <a:lstStyle/>
        <a:p>
          <a:endParaRPr lang="es-ES"/>
        </a:p>
      </dgm:t>
    </dgm:pt>
    <dgm:pt modelId="{3CDF3AA7-9945-4035-AC39-554FE231CD54}" type="sibTrans" cxnId="{DD53FD5A-EB8B-4B97-A559-E7431753FEB8}">
      <dgm:prSet/>
      <dgm:spPr/>
      <dgm:t>
        <a:bodyPr/>
        <a:lstStyle/>
        <a:p>
          <a:endParaRPr lang="es-ES"/>
        </a:p>
      </dgm:t>
    </dgm:pt>
    <dgm:pt modelId="{88B38A6D-3F5A-40F8-9E5D-531063671BC1}">
      <dgm:prSet/>
      <dgm:spPr/>
      <dgm:t>
        <a:bodyPr/>
        <a:lstStyle/>
        <a:p>
          <a:pPr rtl="0"/>
          <a:r>
            <a:rPr lang="es-ES" dirty="0" smtClean="0"/>
            <a:t>Disposición a titulo gratuito (art. 237 CDFA) y no se incluya en el art. 231 o sea usual.</a:t>
          </a:r>
          <a:endParaRPr lang="es-ES" dirty="0"/>
        </a:p>
      </dgm:t>
    </dgm:pt>
    <dgm:pt modelId="{7524E379-6B9B-4F56-8107-B9FF6F68D92D}" type="parTrans" cxnId="{DD004931-143E-4487-BBE6-1862D77DDFF8}">
      <dgm:prSet/>
      <dgm:spPr/>
      <dgm:t>
        <a:bodyPr/>
        <a:lstStyle/>
        <a:p>
          <a:endParaRPr lang="es-ES"/>
        </a:p>
      </dgm:t>
    </dgm:pt>
    <dgm:pt modelId="{BF919EE6-536B-4AB0-BCBC-0A836325E3EB}" type="sibTrans" cxnId="{DD004931-143E-4487-BBE6-1862D77DDFF8}">
      <dgm:prSet/>
      <dgm:spPr/>
      <dgm:t>
        <a:bodyPr/>
        <a:lstStyle/>
        <a:p>
          <a:endParaRPr lang="es-ES"/>
        </a:p>
      </dgm:t>
    </dgm:pt>
    <dgm:pt modelId="{7DA39E9F-D742-4C0C-B733-7CC7D46B98D9}">
      <dgm:prSet/>
      <dgm:spPr/>
      <dgm:t>
        <a:bodyPr/>
        <a:lstStyle/>
        <a:p>
          <a:pPr rtl="0"/>
          <a:r>
            <a:rPr lang="es-ES" b="1" dirty="0" smtClean="0">
              <a:solidFill>
                <a:srgbClr val="7030A0"/>
              </a:solidFill>
            </a:rPr>
            <a:t>Bienes muebles que figuren a su nombre en exclusiva o indistinta o estén en su poder</a:t>
          </a:r>
          <a:endParaRPr lang="es-ES" b="1" dirty="0">
            <a:solidFill>
              <a:srgbClr val="7030A0"/>
            </a:solidFill>
          </a:endParaRPr>
        </a:p>
      </dgm:t>
    </dgm:pt>
    <dgm:pt modelId="{9F4E5E62-9B2B-4DC8-A8A9-A042F98AE182}" type="parTrans" cxnId="{C677EB24-1636-4633-B555-80245C927ADC}">
      <dgm:prSet/>
      <dgm:spPr/>
      <dgm:t>
        <a:bodyPr/>
        <a:lstStyle/>
        <a:p>
          <a:endParaRPr lang="es-ES"/>
        </a:p>
      </dgm:t>
    </dgm:pt>
    <dgm:pt modelId="{428DC439-55AC-4BB0-9321-0CBB4C104999}" type="sibTrans" cxnId="{C677EB24-1636-4633-B555-80245C927ADC}">
      <dgm:prSet/>
      <dgm:spPr/>
      <dgm:t>
        <a:bodyPr/>
        <a:lstStyle/>
        <a:p>
          <a:endParaRPr lang="es-ES"/>
        </a:p>
      </dgm:t>
    </dgm:pt>
    <dgm:pt modelId="{CA6A7C9D-F1F6-43ED-9E97-3C19BC04EB75}">
      <dgm:prSet/>
      <dgm:spPr/>
      <dgm:t>
        <a:bodyPr/>
        <a:lstStyle/>
        <a:p>
          <a:pPr rtl="0"/>
          <a:r>
            <a:rPr lang="es-ES" dirty="0" smtClean="0">
              <a:latin typeface="Bahnschrift" panose="020B0502040204020203" pitchFamily="34" charset="0"/>
            </a:rPr>
            <a:t>Título oneroso, necesario, urgente.</a:t>
          </a:r>
          <a:endParaRPr lang="es-ES" dirty="0">
            <a:latin typeface="Bahnschrift" panose="020B0502040204020203" pitchFamily="34" charset="0"/>
          </a:endParaRPr>
        </a:p>
      </dgm:t>
    </dgm:pt>
    <dgm:pt modelId="{7C3C870E-D094-49D2-B4D4-1A6FB7D4353C}" type="parTrans" cxnId="{B1B2A113-4107-473E-9B0F-2D8C3CDCF04A}">
      <dgm:prSet/>
      <dgm:spPr/>
      <dgm:t>
        <a:bodyPr/>
        <a:lstStyle/>
        <a:p>
          <a:endParaRPr lang="es-ES"/>
        </a:p>
      </dgm:t>
    </dgm:pt>
    <dgm:pt modelId="{356318A9-AA5A-4628-989C-D3DB1DAB5098}" type="sibTrans" cxnId="{B1B2A113-4107-473E-9B0F-2D8C3CDCF04A}">
      <dgm:prSet/>
      <dgm:spPr/>
      <dgm:t>
        <a:bodyPr/>
        <a:lstStyle/>
        <a:p>
          <a:endParaRPr lang="es-ES"/>
        </a:p>
      </dgm:t>
    </dgm:pt>
    <dgm:pt modelId="{5053E5DB-C3DA-46A8-B88E-96DC8153384E}">
      <dgm:prSet/>
      <dgm:spPr/>
      <dgm:t>
        <a:bodyPr/>
        <a:lstStyle/>
        <a:p>
          <a:pPr rtl="0"/>
          <a:r>
            <a:rPr lang="es-ES" dirty="0" smtClean="0">
              <a:latin typeface="Bahnschrift" panose="020B0502040204020203" pitchFamily="34" charset="0"/>
            </a:rPr>
            <a:t>Junta: inscripción: arts. 93 y 94 Rh., no requisito de validez</a:t>
          </a:r>
          <a:endParaRPr lang="es-ES" dirty="0">
            <a:latin typeface="Bahnschrift" panose="020B0502040204020203" pitchFamily="34" charset="0"/>
          </a:endParaRPr>
        </a:p>
      </dgm:t>
    </dgm:pt>
    <dgm:pt modelId="{762F32F7-C6E8-4E94-B795-0F8515C19B11}" type="parTrans" cxnId="{E095507E-F539-40EE-88D9-65EE2D97E670}">
      <dgm:prSet/>
      <dgm:spPr/>
      <dgm:t>
        <a:bodyPr/>
        <a:lstStyle/>
        <a:p>
          <a:endParaRPr lang="es-ES"/>
        </a:p>
      </dgm:t>
    </dgm:pt>
    <dgm:pt modelId="{7C855404-BBD9-4001-BF36-C166D2306E8B}" type="sibTrans" cxnId="{E095507E-F539-40EE-88D9-65EE2D97E670}">
      <dgm:prSet/>
      <dgm:spPr/>
      <dgm:t>
        <a:bodyPr/>
        <a:lstStyle/>
        <a:p>
          <a:endParaRPr lang="es-ES"/>
        </a:p>
      </dgm:t>
    </dgm:pt>
    <dgm:pt modelId="{130B3E21-D974-44D4-B0A5-C05DE1B93D0E}">
      <dgm:prSet/>
      <dgm:spPr/>
      <dgm:t>
        <a:bodyPr/>
        <a:lstStyle/>
        <a:p>
          <a:pPr rtl="0"/>
          <a:r>
            <a:rPr lang="es-ES" dirty="0" smtClean="0"/>
            <a:t>Disposición: título oneroso y gratuito</a:t>
          </a:r>
          <a:endParaRPr lang="es-ES" dirty="0"/>
        </a:p>
      </dgm:t>
    </dgm:pt>
    <dgm:pt modelId="{F04D6702-2936-4060-98D9-705CE3E4F360}" type="parTrans" cxnId="{C47B4084-2478-44EB-BB62-B7D9E674A6E1}">
      <dgm:prSet/>
      <dgm:spPr/>
      <dgm:t>
        <a:bodyPr/>
        <a:lstStyle/>
        <a:p>
          <a:endParaRPr lang="es-ES"/>
        </a:p>
      </dgm:t>
    </dgm:pt>
    <dgm:pt modelId="{9EA589DD-3468-4A03-815A-69B049E75A69}" type="sibTrans" cxnId="{C47B4084-2478-44EB-BB62-B7D9E674A6E1}">
      <dgm:prSet/>
      <dgm:spPr/>
      <dgm:t>
        <a:bodyPr/>
        <a:lstStyle/>
        <a:p>
          <a:endParaRPr lang="es-ES"/>
        </a:p>
      </dgm:t>
    </dgm:pt>
    <dgm:pt modelId="{529C5391-BBB3-471F-ACA8-F20C82EE29E6}">
      <dgm:prSet/>
      <dgm:spPr/>
      <dgm:t>
        <a:bodyPr/>
        <a:lstStyle/>
        <a:p>
          <a:pPr rtl="0"/>
          <a:r>
            <a:rPr lang="es-ES" b="0" dirty="0" smtClean="0">
              <a:solidFill>
                <a:schemeClr val="tx1"/>
              </a:solidFill>
            </a:rPr>
            <a:t>Disposición: título oneroso y 3º buena fe</a:t>
          </a:r>
          <a:endParaRPr lang="es-ES" b="0" dirty="0">
            <a:solidFill>
              <a:schemeClr val="tx1"/>
            </a:solidFill>
          </a:endParaRPr>
        </a:p>
      </dgm:t>
    </dgm:pt>
    <dgm:pt modelId="{7CF49D8C-12C1-43BC-ACF4-277434818959}" type="parTrans" cxnId="{5EBFABB6-4641-407E-B08B-15C785676610}">
      <dgm:prSet/>
      <dgm:spPr/>
      <dgm:t>
        <a:bodyPr/>
        <a:lstStyle/>
        <a:p>
          <a:endParaRPr lang="es-ES"/>
        </a:p>
      </dgm:t>
    </dgm:pt>
    <dgm:pt modelId="{6D561AB3-DC30-4C52-A6B4-71335ACF56F7}" type="sibTrans" cxnId="{5EBFABB6-4641-407E-B08B-15C785676610}">
      <dgm:prSet/>
      <dgm:spPr/>
      <dgm:t>
        <a:bodyPr/>
        <a:lstStyle/>
        <a:p>
          <a:endParaRPr lang="es-ES"/>
        </a:p>
      </dgm:t>
    </dgm:pt>
    <dgm:pt modelId="{359CB6EF-B072-4F49-84B0-EB8139D5CCB6}" type="pres">
      <dgm:prSet presAssocID="{2C42DE20-DA4F-4FF6-928C-6564DCF62A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70D542-748D-4F8A-AF61-A5A28AF8832E}" type="pres">
      <dgm:prSet presAssocID="{DEE5980A-13A5-43E3-9989-9C999C211135}" presName="parentLin" presStyleCnt="0"/>
      <dgm:spPr/>
    </dgm:pt>
    <dgm:pt modelId="{0F1D2A40-BBD4-4ECE-B28B-AFAFF43423A2}" type="pres">
      <dgm:prSet presAssocID="{DEE5980A-13A5-43E3-9989-9C999C211135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824B5405-1B05-4579-9E45-5A1431275A06}" type="pres">
      <dgm:prSet presAssocID="{DEE5980A-13A5-43E3-9989-9C999C211135}" presName="parentText" presStyleLbl="node1" presStyleIdx="0" presStyleCnt="4" custLinFactNeighborY="-1214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2D6B16-CEA2-4790-AD23-E6D7F6F30D05}" type="pres">
      <dgm:prSet presAssocID="{DEE5980A-13A5-43E3-9989-9C999C211135}" presName="negativeSpace" presStyleCnt="0"/>
      <dgm:spPr/>
    </dgm:pt>
    <dgm:pt modelId="{15F50BC2-50AF-46C9-BA68-F82AEF995267}" type="pres">
      <dgm:prSet presAssocID="{DEE5980A-13A5-43E3-9989-9C999C211135}" presName="childText" presStyleLbl="conFgAcc1" presStyleIdx="0" presStyleCnt="4" custLinFactNeighborY="843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F04A44-4003-4DA2-874F-F30AB59DF982}" type="pres">
      <dgm:prSet presAssocID="{9A8CA970-EF05-4446-AC3E-896A2ACEC19D}" presName="spaceBetweenRectangles" presStyleCnt="0"/>
      <dgm:spPr/>
    </dgm:pt>
    <dgm:pt modelId="{12BDE619-636A-4D3B-A345-59C98D51D8FE}" type="pres">
      <dgm:prSet presAssocID="{FBF109F2-4F6F-4ED2-BEAB-3B90C8EE544F}" presName="parentLin" presStyleCnt="0"/>
      <dgm:spPr/>
    </dgm:pt>
    <dgm:pt modelId="{A082122C-AC41-4C46-9693-BCCF1EC8C911}" type="pres">
      <dgm:prSet presAssocID="{FBF109F2-4F6F-4ED2-BEAB-3B90C8EE544F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6E9C99F8-84BD-46A3-A6CF-8DAB46D0584E}" type="pres">
      <dgm:prSet presAssocID="{FBF109F2-4F6F-4ED2-BEAB-3B90C8EE544F}" presName="parentText" presStyleLbl="node1" presStyleIdx="1" presStyleCnt="4" custLinFactNeighborY="-90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1A0863-F1EB-4413-BECE-B79D1A1E9650}" type="pres">
      <dgm:prSet presAssocID="{FBF109F2-4F6F-4ED2-BEAB-3B90C8EE544F}" presName="negativeSpace" presStyleCnt="0"/>
      <dgm:spPr/>
    </dgm:pt>
    <dgm:pt modelId="{5019305E-B760-4C75-BD85-440F7D93597A}" type="pres">
      <dgm:prSet presAssocID="{FBF109F2-4F6F-4ED2-BEAB-3B90C8EE544F}" presName="childText" presStyleLbl="conFgAcc1" presStyleIdx="1" presStyleCnt="4" custLinFactNeighborY="-759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407940-BA1D-4D2B-9CCA-4E8AD57AF291}" type="pres">
      <dgm:prSet presAssocID="{6EAA268E-2691-4C3B-AA0F-797ECDD77214}" presName="spaceBetweenRectangles" presStyleCnt="0"/>
      <dgm:spPr/>
    </dgm:pt>
    <dgm:pt modelId="{C00BF579-4AF0-4081-B9E3-5D5A76E1258D}" type="pres">
      <dgm:prSet presAssocID="{3E324B9D-FEEB-4768-A7F4-C7D5B420F7D5}" presName="parentLin" presStyleCnt="0"/>
      <dgm:spPr/>
    </dgm:pt>
    <dgm:pt modelId="{3B9671A0-0F23-4239-A114-335CB5B8EB2A}" type="pres">
      <dgm:prSet presAssocID="{3E324B9D-FEEB-4768-A7F4-C7D5B420F7D5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78976981-775F-4C29-97B1-734714560ACB}" type="pres">
      <dgm:prSet presAssocID="{3E324B9D-FEEB-4768-A7F4-C7D5B420F7D5}" presName="parentText" presStyleLbl="node1" presStyleIdx="2" presStyleCnt="4" custLinFactNeighborY="-383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0BC012-7C7B-469F-9574-B3C2799BBA3C}" type="pres">
      <dgm:prSet presAssocID="{3E324B9D-FEEB-4768-A7F4-C7D5B420F7D5}" presName="negativeSpace" presStyleCnt="0"/>
      <dgm:spPr/>
    </dgm:pt>
    <dgm:pt modelId="{2CEC9EE9-15B4-407E-B7C4-D0B25716FD62}" type="pres">
      <dgm:prSet presAssocID="{3E324B9D-FEEB-4768-A7F4-C7D5B420F7D5}" presName="childText" presStyleLbl="conFgAcc1" presStyleIdx="2" presStyleCnt="4" custLinFactY="-8342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A37C6F-34B4-4FF3-AF80-8CB61BCF0C1B}" type="pres">
      <dgm:prSet presAssocID="{CF660AD3-5C25-44BA-B5DC-C913DB2F9E2F}" presName="spaceBetweenRectangles" presStyleCnt="0"/>
      <dgm:spPr/>
    </dgm:pt>
    <dgm:pt modelId="{6C775FFE-38DF-4F82-A6F3-065BE4F6BA72}" type="pres">
      <dgm:prSet presAssocID="{ED48F5E9-203C-4C44-B29B-1FBC2259C5F5}" presName="parentLin" presStyleCnt="0"/>
      <dgm:spPr/>
    </dgm:pt>
    <dgm:pt modelId="{8CC337EB-ABCD-4D26-9A1F-A06285176B1D}" type="pres">
      <dgm:prSet presAssocID="{ED48F5E9-203C-4C44-B29B-1FBC2259C5F5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A3895154-EBDB-46FA-8BEE-D136B799CD42}" type="pres">
      <dgm:prSet presAssocID="{ED48F5E9-203C-4C44-B29B-1FBC2259C5F5}" presName="parentText" presStyleLbl="node1" presStyleIdx="3" presStyleCnt="4" custLinFactNeighborY="-6768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B2B268-B7B5-4709-AA98-41659C77A01B}" type="pres">
      <dgm:prSet presAssocID="{ED48F5E9-203C-4C44-B29B-1FBC2259C5F5}" presName="negativeSpace" presStyleCnt="0"/>
      <dgm:spPr/>
    </dgm:pt>
    <dgm:pt modelId="{E04E621F-BCE9-477A-AF7B-4E767E0DA717}" type="pres">
      <dgm:prSet presAssocID="{ED48F5E9-203C-4C44-B29B-1FBC2259C5F5}" presName="childText" presStyleLbl="conFgAcc1" presStyleIdx="3" presStyleCnt="4" custLinFactNeighborY="-958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318D3B-379F-48DA-AFDD-CDAED28E51CD}" srcId="{3E324B9D-FEEB-4768-A7F4-C7D5B420F7D5}" destId="{FD9E5393-5778-46A4-9DC1-E653404F3101}" srcOrd="0" destOrd="0" parTransId="{BB48299C-5D22-4A44-AFFD-2625A7603F9D}" sibTransId="{7D2968EC-BE81-402E-8FD8-A4E731E6E353}"/>
    <dgm:cxn modelId="{E095507E-F539-40EE-88D9-65EE2D97E670}" srcId="{323584D5-0E50-4EAD-AD5C-EEB1BB926305}" destId="{5053E5DB-C3DA-46A8-B88E-96DC8153384E}" srcOrd="1" destOrd="0" parTransId="{762F32F7-C6E8-4E94-B795-0F8515C19B11}" sibTransId="{7C855404-BBD9-4001-BF36-C166D2306E8B}"/>
    <dgm:cxn modelId="{A15B98DC-6AF1-4F61-B6FE-03457293FF59}" srcId="{2C42DE20-DA4F-4FF6-928C-6564DCF62A34}" destId="{3E324B9D-FEEB-4768-A7F4-C7D5B420F7D5}" srcOrd="2" destOrd="0" parTransId="{34893B16-8F72-4FC0-8940-BBC273EE8409}" sibTransId="{CF660AD3-5C25-44BA-B5DC-C913DB2F9E2F}"/>
    <dgm:cxn modelId="{95B1734E-B0B7-4AE6-A9D5-9A1AA685E16D}" type="presOf" srcId="{14B1B937-6B65-4D9D-8FB4-1EFE98CCFD58}" destId="{E04E621F-BCE9-477A-AF7B-4E767E0DA717}" srcOrd="0" destOrd="3" presId="urn:microsoft.com/office/officeart/2005/8/layout/list1"/>
    <dgm:cxn modelId="{CCA10C23-F9B4-4637-8C06-D74798ECF4EF}" type="presOf" srcId="{BB1C4F07-04CC-4055-8E8B-368C3791FC52}" destId="{5019305E-B760-4C75-BD85-440F7D93597A}" srcOrd="0" destOrd="0" presId="urn:microsoft.com/office/officeart/2005/8/layout/list1"/>
    <dgm:cxn modelId="{869E4228-0849-4AB2-821A-87BBD260357F}" srcId="{ED48F5E9-203C-4C44-B29B-1FBC2259C5F5}" destId="{2A4C7F77-550A-485C-814C-B157C161875D}" srcOrd="1" destOrd="0" parTransId="{BC14A5A4-D074-42DA-9C66-B6B5E3052EFC}" sibTransId="{D14EEB78-E970-47D6-BD0E-FF7414DF0769}"/>
    <dgm:cxn modelId="{94FFFA1D-3995-4D9C-8E5B-4E1E2EC9D8C9}" srcId="{911065C3-C25C-42AF-979E-F5C347636640}" destId="{31EAF81A-1509-4CA3-BCAC-87B2451CA3ED}" srcOrd="2" destOrd="0" parTransId="{1D87F9C2-2EE9-417D-9347-D4A4EFE1BD58}" sibTransId="{F9A03D52-3B2E-4849-BC44-A2E7CE479C6C}"/>
    <dgm:cxn modelId="{B034985F-424E-498A-832E-3646121AB3C0}" type="presOf" srcId="{323584D5-0E50-4EAD-AD5C-EEB1BB926305}" destId="{15F50BC2-50AF-46C9-BA68-F82AEF995267}" srcOrd="0" destOrd="5" presId="urn:microsoft.com/office/officeart/2005/8/layout/list1"/>
    <dgm:cxn modelId="{ADB7C415-E67F-4F3D-8ED2-A7C3BB30C9A3}" type="presOf" srcId="{0273AB32-4AAF-4B98-9EFA-997239CB554C}" destId="{5019305E-B760-4C75-BD85-440F7D93597A}" srcOrd="0" destOrd="1" presId="urn:microsoft.com/office/officeart/2005/8/layout/list1"/>
    <dgm:cxn modelId="{77527172-A06A-4196-82B8-E58372C93A95}" srcId="{DEE5980A-13A5-43E3-9989-9C999C211135}" destId="{911065C3-C25C-42AF-979E-F5C347636640}" srcOrd="1" destOrd="0" parTransId="{01C34431-E9F3-44BB-BC3F-B2C44CC7AAA1}" sibTransId="{AF081123-01D1-453B-9B46-7E9A7D6FAD41}"/>
    <dgm:cxn modelId="{903AAB49-2976-4C81-8DF8-CFE2C62DBC3E}" type="presOf" srcId="{529C5391-BBB3-471F-ACA8-F20C82EE29E6}" destId="{2CEC9EE9-15B4-407E-B7C4-D0B25716FD62}" srcOrd="0" destOrd="2" presId="urn:microsoft.com/office/officeart/2005/8/layout/list1"/>
    <dgm:cxn modelId="{E1C5C542-C635-4810-9D7C-5C204A5CB26C}" srcId="{3E324B9D-FEEB-4768-A7F4-C7D5B420F7D5}" destId="{087E2046-6A52-4B8C-AE62-8363DCD48B43}" srcOrd="3" destOrd="0" parTransId="{B16AD666-7A06-4CDE-A509-D8409B76EA02}" sibTransId="{B2E6AE44-66DF-4CA6-97B7-6AFC19DEAD00}"/>
    <dgm:cxn modelId="{FA8C955F-7153-43EC-89B5-C01C59ABBA78}" srcId="{911065C3-C25C-42AF-979E-F5C347636640}" destId="{BD64F2B5-9C6A-42B1-856A-8DB71133CA9D}" srcOrd="0" destOrd="0" parTransId="{3FE257A1-E0C9-42E0-A0AA-EDC02FBC16E8}" sibTransId="{E2104447-A355-492F-A7CA-E8FAFA0A1896}"/>
    <dgm:cxn modelId="{F09766E3-DC89-46D3-9125-C5002C402D70}" srcId="{2A4C7F77-550A-485C-814C-B157C161875D}" destId="{14B1B937-6B65-4D9D-8FB4-1EFE98CCFD58}" srcOrd="1" destOrd="0" parTransId="{3AFF4C6C-2BEB-4176-8CD5-C1E241D77326}" sibTransId="{915F0037-7ED7-4519-8BF0-0D99598E6130}"/>
    <dgm:cxn modelId="{6FA7AEE5-9992-4386-B744-28D72C9F3A46}" type="presOf" srcId="{3E324B9D-FEEB-4768-A7F4-C7D5B420F7D5}" destId="{3B9671A0-0F23-4239-A114-335CB5B8EB2A}" srcOrd="0" destOrd="0" presId="urn:microsoft.com/office/officeart/2005/8/layout/list1"/>
    <dgm:cxn modelId="{21F7A4F4-3848-49BC-8B27-1076ED1C6E18}" type="presOf" srcId="{3E324B9D-FEEB-4768-A7F4-C7D5B420F7D5}" destId="{78976981-775F-4C29-97B1-734714560ACB}" srcOrd="1" destOrd="0" presId="urn:microsoft.com/office/officeart/2005/8/layout/list1"/>
    <dgm:cxn modelId="{5CC064C8-61D5-4171-B32F-C196067E9DCF}" srcId="{2A4C7F77-550A-485C-814C-B157C161875D}" destId="{E1562A56-258E-48F1-8E28-9BF52206AA09}" srcOrd="0" destOrd="0" parTransId="{5F817E1D-1C3C-4939-83CB-323E16DB15E3}" sibTransId="{2FB50CD2-1415-414C-A948-E701CA3E4901}"/>
    <dgm:cxn modelId="{5EBFABB6-4641-407E-B08B-15C785676610}" srcId="{3E324B9D-FEEB-4768-A7F4-C7D5B420F7D5}" destId="{529C5391-BBB3-471F-ACA8-F20C82EE29E6}" srcOrd="2" destOrd="0" parTransId="{7CF49D8C-12C1-43BC-ACF4-277434818959}" sibTransId="{6D561AB3-DC30-4C52-A6B4-71335ACF56F7}"/>
    <dgm:cxn modelId="{531CB611-E4C8-46F1-B290-80752AD1E2D2}" type="presOf" srcId="{3FBD3FB5-6837-4926-89FE-DB0BB63DCD5B}" destId="{5019305E-B760-4C75-BD85-440F7D93597A}" srcOrd="0" destOrd="2" presId="urn:microsoft.com/office/officeart/2005/8/layout/list1"/>
    <dgm:cxn modelId="{2E10ACE5-7104-4360-AB5C-91F97450CBF6}" srcId="{2C42DE20-DA4F-4FF6-928C-6564DCF62A34}" destId="{DEE5980A-13A5-43E3-9989-9C999C211135}" srcOrd="0" destOrd="0" parTransId="{D4A82939-D9D6-4936-94A7-7CC842E13EE5}" sibTransId="{9A8CA970-EF05-4446-AC3E-896A2ACEC19D}"/>
    <dgm:cxn modelId="{2F926CB4-0054-4D35-8578-8A7300228732}" srcId="{911065C3-C25C-42AF-979E-F5C347636640}" destId="{323584D5-0E50-4EAD-AD5C-EEB1BB926305}" srcOrd="3" destOrd="0" parTransId="{2DE8E3D2-7155-45BB-9717-F7BB0C4CEBDF}" sibTransId="{F9564B85-29AE-4221-8FAB-915849EBB42B}"/>
    <dgm:cxn modelId="{CDF7E93C-EAD0-4216-B229-0EBBFA143D3C}" type="presOf" srcId="{1E940E07-6576-4F0A-AA5D-FC3561E56072}" destId="{2CEC9EE9-15B4-407E-B7C4-D0B25716FD62}" srcOrd="0" destOrd="4" presId="urn:microsoft.com/office/officeart/2005/8/layout/list1"/>
    <dgm:cxn modelId="{03B6E695-D69D-4237-8183-FFCD138A207F}" type="presOf" srcId="{E1562A56-258E-48F1-8E28-9BF52206AA09}" destId="{E04E621F-BCE9-477A-AF7B-4E767E0DA717}" srcOrd="0" destOrd="2" presId="urn:microsoft.com/office/officeart/2005/8/layout/list1"/>
    <dgm:cxn modelId="{DD53FD5A-EB8B-4B97-A559-E7431753FEB8}" srcId="{2A4C7F77-550A-485C-814C-B157C161875D}" destId="{684CFD49-36BD-4470-9BAA-21B5CD4F6745}" srcOrd="2" destOrd="0" parTransId="{3497D52D-B8B0-4347-9F47-0791ACCD77D0}" sibTransId="{3CDF3AA7-9945-4035-AC39-554FE231CD54}"/>
    <dgm:cxn modelId="{7E6C6749-9514-41FB-9834-91D97EF81E66}" type="presOf" srcId="{B8EF8254-AFC1-4DBC-9FEC-9D687EC4D526}" destId="{15F50BC2-50AF-46C9-BA68-F82AEF995267}" srcOrd="0" destOrd="3" presId="urn:microsoft.com/office/officeart/2005/8/layout/list1"/>
    <dgm:cxn modelId="{C98838B5-E28B-45A0-B2DE-EA179FC38A2F}" type="presOf" srcId="{2A4C7F77-550A-485C-814C-B157C161875D}" destId="{E04E621F-BCE9-477A-AF7B-4E767E0DA717}" srcOrd="0" destOrd="1" presId="urn:microsoft.com/office/officeart/2005/8/layout/list1"/>
    <dgm:cxn modelId="{EB54EB4D-B71C-405C-8A20-FE94C5B704D1}" type="presOf" srcId="{CA6A7C9D-F1F6-43ED-9E97-3C19BC04EB75}" destId="{15F50BC2-50AF-46C9-BA68-F82AEF995267}" srcOrd="0" destOrd="6" presId="urn:microsoft.com/office/officeart/2005/8/layout/list1"/>
    <dgm:cxn modelId="{024FBC2E-291C-4319-B7FE-E1B7FECD031E}" type="presOf" srcId="{BD64F2B5-9C6A-42B1-856A-8DB71133CA9D}" destId="{15F50BC2-50AF-46C9-BA68-F82AEF995267}" srcOrd="0" destOrd="2" presId="urn:microsoft.com/office/officeart/2005/8/layout/list1"/>
    <dgm:cxn modelId="{4D73D8E1-1A25-4022-BBF5-048BB269D818}" srcId="{ED48F5E9-203C-4C44-B29B-1FBC2259C5F5}" destId="{3FAFA807-5102-4B2E-AA04-E4847153A6D4}" srcOrd="0" destOrd="0" parTransId="{D75005C9-7261-48C1-9576-6A511E175D19}" sibTransId="{4B02546B-FA76-43DB-A31F-9B62F33042D1}"/>
    <dgm:cxn modelId="{39C78D67-2846-4E8B-AEFE-036F3BC68004}" srcId="{DEE5980A-13A5-43E3-9989-9C999C211135}" destId="{D355F7FD-7328-4E8D-826F-F17FC5B98AF8}" srcOrd="0" destOrd="0" parTransId="{72EB2ACA-4FFB-4085-A81D-3B5814BCA799}" sibTransId="{1496E761-4971-4DA7-AD26-520FD5D4BBF5}"/>
    <dgm:cxn modelId="{B8512E2B-ED5C-4BFF-8333-5E6397A0CC0A}" type="presOf" srcId="{7DA39E9F-D742-4C0C-B733-7CC7D46B98D9}" destId="{2CEC9EE9-15B4-407E-B7C4-D0B25716FD62}" srcOrd="0" destOrd="1" presId="urn:microsoft.com/office/officeart/2005/8/layout/list1"/>
    <dgm:cxn modelId="{91023574-59AD-4338-99CA-34FB85060DEB}" type="presOf" srcId="{88B38A6D-3F5A-40F8-9E5D-531063671BC1}" destId="{E04E621F-BCE9-477A-AF7B-4E767E0DA717}" srcOrd="0" destOrd="5" presId="urn:microsoft.com/office/officeart/2005/8/layout/list1"/>
    <dgm:cxn modelId="{3806E5B3-2135-4E03-A3A0-16AF9901CBFD}" type="presOf" srcId="{911065C3-C25C-42AF-979E-F5C347636640}" destId="{15F50BC2-50AF-46C9-BA68-F82AEF995267}" srcOrd="0" destOrd="1" presId="urn:microsoft.com/office/officeart/2005/8/layout/list1"/>
    <dgm:cxn modelId="{5FE8CDF0-BB6E-469C-BB96-B2EBD775FCB6}" type="presOf" srcId="{FD9E5393-5778-46A4-9DC1-E653404F3101}" destId="{2CEC9EE9-15B4-407E-B7C4-D0B25716FD62}" srcOrd="0" destOrd="0" presId="urn:microsoft.com/office/officeart/2005/8/layout/list1"/>
    <dgm:cxn modelId="{5D2DB595-6FD4-436C-A1DA-FFD9AE42D1A9}" type="presOf" srcId="{FBF109F2-4F6F-4ED2-BEAB-3B90C8EE544F}" destId="{A082122C-AC41-4C46-9693-BCCF1EC8C911}" srcOrd="0" destOrd="0" presId="urn:microsoft.com/office/officeart/2005/8/layout/list1"/>
    <dgm:cxn modelId="{84BAE998-4306-4E89-9312-6EE37B15F15B}" srcId="{2C42DE20-DA4F-4FF6-928C-6564DCF62A34}" destId="{ED48F5E9-203C-4C44-B29B-1FBC2259C5F5}" srcOrd="3" destOrd="0" parTransId="{D7CC65DA-96FF-4013-859C-3A635F334498}" sibTransId="{A1831D01-2A6B-4F30-B68B-6697B1ABB91C}"/>
    <dgm:cxn modelId="{5E3B268D-CC58-4BBC-B7BE-B4239F06CEFD}" type="presOf" srcId="{D355F7FD-7328-4E8D-826F-F17FC5B98AF8}" destId="{15F50BC2-50AF-46C9-BA68-F82AEF995267}" srcOrd="0" destOrd="0" presId="urn:microsoft.com/office/officeart/2005/8/layout/list1"/>
    <dgm:cxn modelId="{37BE718A-883E-4C1E-B7DD-68BDBF4016C2}" type="presOf" srcId="{FBF109F2-4F6F-4ED2-BEAB-3B90C8EE544F}" destId="{6E9C99F8-84BD-46A3-A6CF-8DAB46D0584E}" srcOrd="1" destOrd="0" presId="urn:microsoft.com/office/officeart/2005/8/layout/list1"/>
    <dgm:cxn modelId="{268B60BA-85C6-413D-B05F-05D63B58C007}" type="presOf" srcId="{ED48F5E9-203C-4C44-B29B-1FBC2259C5F5}" destId="{8CC337EB-ABCD-4D26-9A1F-A06285176B1D}" srcOrd="0" destOrd="0" presId="urn:microsoft.com/office/officeart/2005/8/layout/list1"/>
    <dgm:cxn modelId="{D02D3884-76CC-43DA-9792-4071E0D62E56}" srcId="{0273AB32-4AAF-4B98-9EFA-997239CB554C}" destId="{0390ECA3-A752-42F7-942B-EB3714A624DB}" srcOrd="2" destOrd="0" parTransId="{B7B39B1E-0554-40A9-83EE-E4E6E176672A}" sibTransId="{C1F9A931-C2BF-465C-8326-DC20A6C7B547}"/>
    <dgm:cxn modelId="{B1B2A113-4107-473E-9B0F-2D8C3CDCF04A}" srcId="{323584D5-0E50-4EAD-AD5C-EEB1BB926305}" destId="{CA6A7C9D-F1F6-43ED-9E97-3C19BC04EB75}" srcOrd="0" destOrd="0" parTransId="{7C3C870E-D094-49D2-B4D4-1A6FB7D4353C}" sibTransId="{356318A9-AA5A-4628-989C-D3DB1DAB5098}"/>
    <dgm:cxn modelId="{72FBFAB6-8940-4235-8D8A-4D49B28C788C}" srcId="{3E324B9D-FEEB-4768-A7F4-C7D5B420F7D5}" destId="{1E940E07-6576-4F0A-AA5D-FC3561E56072}" srcOrd="4" destOrd="0" parTransId="{BDA6A587-3F7E-4C2E-A9AD-1B75A2991E6B}" sibTransId="{3EB0775A-8D92-4C22-8588-5C7C9D791E71}"/>
    <dgm:cxn modelId="{C4D86AA2-AC68-452E-BDCB-2E9B0CE0C376}" type="presOf" srcId="{2C42DE20-DA4F-4FF6-928C-6564DCF62A34}" destId="{359CB6EF-B072-4F49-84B0-EB8139D5CCB6}" srcOrd="0" destOrd="0" presId="urn:microsoft.com/office/officeart/2005/8/layout/list1"/>
    <dgm:cxn modelId="{E86E3499-F69C-4AD3-A518-C16576F3CE49}" srcId="{0273AB32-4AAF-4B98-9EFA-997239CB554C}" destId="{3FBD3FB5-6837-4926-89FE-DB0BB63DCD5B}" srcOrd="0" destOrd="0" parTransId="{F204985A-4F8F-4BE6-9C39-EC3EB365A2B7}" sibTransId="{FAE59073-7CB9-4D9E-9D3F-CE8818867FA6}"/>
    <dgm:cxn modelId="{7769F10F-C237-4CCD-86E9-197C205B2BF4}" type="presOf" srcId="{DEE5980A-13A5-43E3-9989-9C999C211135}" destId="{824B5405-1B05-4579-9E45-5A1431275A06}" srcOrd="1" destOrd="0" presId="urn:microsoft.com/office/officeart/2005/8/layout/list1"/>
    <dgm:cxn modelId="{A315FAFD-EF1B-4DF3-A797-3EE8FD283C55}" srcId="{FBF109F2-4F6F-4ED2-BEAB-3B90C8EE544F}" destId="{BB1C4F07-04CC-4055-8E8B-368C3791FC52}" srcOrd="0" destOrd="0" parTransId="{17A495F7-4284-4424-99F8-C484E5C31190}" sibTransId="{40AC376D-92C2-4536-A171-DF8670EA1D29}"/>
    <dgm:cxn modelId="{C47B4084-2478-44EB-BB62-B7D9E674A6E1}" srcId="{0273AB32-4AAF-4B98-9EFA-997239CB554C}" destId="{130B3E21-D974-44D4-B0A5-C05DE1B93D0E}" srcOrd="1" destOrd="0" parTransId="{F04D6702-2936-4060-98D9-705CE3E4F360}" sibTransId="{9EA589DD-3468-4A03-815A-69B049E75A69}"/>
    <dgm:cxn modelId="{B4FE04B6-1F56-48C5-813D-B6FE6E888F31}" srcId="{FBF109F2-4F6F-4ED2-BEAB-3B90C8EE544F}" destId="{0273AB32-4AAF-4B98-9EFA-997239CB554C}" srcOrd="1" destOrd="0" parTransId="{99EE5B26-3D1B-492A-805C-AEDC16E1933F}" sibTransId="{2EE117B1-407A-40AD-ADD5-6728C6431243}"/>
    <dgm:cxn modelId="{D3EDE990-8C7B-4674-8D54-585F005BA400}" type="presOf" srcId="{3FAFA807-5102-4B2E-AA04-E4847153A6D4}" destId="{E04E621F-BCE9-477A-AF7B-4E767E0DA717}" srcOrd="0" destOrd="0" presId="urn:microsoft.com/office/officeart/2005/8/layout/list1"/>
    <dgm:cxn modelId="{5FD3E085-DC43-41BB-A4C1-65AD8EEA88E7}" type="presOf" srcId="{DEE5980A-13A5-43E3-9989-9C999C211135}" destId="{0F1D2A40-BBD4-4ECE-B28B-AFAFF43423A2}" srcOrd="0" destOrd="0" presId="urn:microsoft.com/office/officeart/2005/8/layout/list1"/>
    <dgm:cxn modelId="{12A30AF2-A0C9-43DD-9B92-67FB3DA74EBB}" srcId="{2C42DE20-DA4F-4FF6-928C-6564DCF62A34}" destId="{FBF109F2-4F6F-4ED2-BEAB-3B90C8EE544F}" srcOrd="1" destOrd="0" parTransId="{CA9216EF-B1B1-4058-8745-6E98D6A7D173}" sibTransId="{6EAA268E-2691-4C3B-AA0F-797ECDD77214}"/>
    <dgm:cxn modelId="{C677EB24-1636-4633-B555-80245C927ADC}" srcId="{3E324B9D-FEEB-4768-A7F4-C7D5B420F7D5}" destId="{7DA39E9F-D742-4C0C-B733-7CC7D46B98D9}" srcOrd="1" destOrd="0" parTransId="{9F4E5E62-9B2B-4DC8-A8A9-A042F98AE182}" sibTransId="{428DC439-55AC-4BB0-9321-0CBB4C104999}"/>
    <dgm:cxn modelId="{39053C98-A9C8-4FD1-979C-5A5B8DFAF88D}" type="presOf" srcId="{5053E5DB-C3DA-46A8-B88E-96DC8153384E}" destId="{15F50BC2-50AF-46C9-BA68-F82AEF995267}" srcOrd="0" destOrd="7" presId="urn:microsoft.com/office/officeart/2005/8/layout/list1"/>
    <dgm:cxn modelId="{123CAA42-37DA-4E76-B816-BC05C39F7C0E}" type="presOf" srcId="{087E2046-6A52-4B8C-AE62-8363DCD48B43}" destId="{2CEC9EE9-15B4-407E-B7C4-D0B25716FD62}" srcOrd="0" destOrd="3" presId="urn:microsoft.com/office/officeart/2005/8/layout/list1"/>
    <dgm:cxn modelId="{8AA97FEA-C4B5-46F1-96DF-E44EA4DFB1B9}" type="presOf" srcId="{ED48F5E9-203C-4C44-B29B-1FBC2259C5F5}" destId="{A3895154-EBDB-46FA-8BEE-D136B799CD42}" srcOrd="1" destOrd="0" presId="urn:microsoft.com/office/officeart/2005/8/layout/list1"/>
    <dgm:cxn modelId="{8177B99B-1F89-4575-8F5D-6D8881953745}" type="presOf" srcId="{684CFD49-36BD-4470-9BAA-21B5CD4F6745}" destId="{E04E621F-BCE9-477A-AF7B-4E767E0DA717}" srcOrd="0" destOrd="4" presId="urn:microsoft.com/office/officeart/2005/8/layout/list1"/>
    <dgm:cxn modelId="{A9FC80BA-198D-4C40-861C-1BEE84A0FA9A}" type="presOf" srcId="{31EAF81A-1509-4CA3-BCAC-87B2451CA3ED}" destId="{15F50BC2-50AF-46C9-BA68-F82AEF995267}" srcOrd="0" destOrd="4" presId="urn:microsoft.com/office/officeart/2005/8/layout/list1"/>
    <dgm:cxn modelId="{3DB56B60-ED94-411A-88D2-92DF454BFFDE}" srcId="{911065C3-C25C-42AF-979E-F5C347636640}" destId="{B8EF8254-AFC1-4DBC-9FEC-9D687EC4D526}" srcOrd="1" destOrd="0" parTransId="{1BC04DBD-AAEC-4736-8771-964A41405D0C}" sibTransId="{FAD00F53-FD4E-4AFD-A5EB-FBB8911DDA14}"/>
    <dgm:cxn modelId="{244D0D46-A21D-4C58-9398-2935973B1F96}" type="presOf" srcId="{0390ECA3-A752-42F7-942B-EB3714A624DB}" destId="{5019305E-B760-4C75-BD85-440F7D93597A}" srcOrd="0" destOrd="4" presId="urn:microsoft.com/office/officeart/2005/8/layout/list1"/>
    <dgm:cxn modelId="{DD004931-143E-4487-BBE6-1862D77DDFF8}" srcId="{2A4C7F77-550A-485C-814C-B157C161875D}" destId="{88B38A6D-3F5A-40F8-9E5D-531063671BC1}" srcOrd="3" destOrd="0" parTransId="{7524E379-6B9B-4F56-8107-B9FF6F68D92D}" sibTransId="{BF919EE6-536B-4AB0-BCBC-0A836325E3EB}"/>
    <dgm:cxn modelId="{B4951D7E-EA57-4D1E-B1CD-B5A35258632B}" type="presOf" srcId="{130B3E21-D974-44D4-B0A5-C05DE1B93D0E}" destId="{5019305E-B760-4C75-BD85-440F7D93597A}" srcOrd="0" destOrd="3" presId="urn:microsoft.com/office/officeart/2005/8/layout/list1"/>
    <dgm:cxn modelId="{4162AA0E-C108-404E-8FE8-BEA634636F86}" type="presParOf" srcId="{359CB6EF-B072-4F49-84B0-EB8139D5CCB6}" destId="{9D70D542-748D-4F8A-AF61-A5A28AF8832E}" srcOrd="0" destOrd="0" presId="urn:microsoft.com/office/officeart/2005/8/layout/list1"/>
    <dgm:cxn modelId="{7B9C2728-164A-4D97-AC87-2A0BE7A60697}" type="presParOf" srcId="{9D70D542-748D-4F8A-AF61-A5A28AF8832E}" destId="{0F1D2A40-BBD4-4ECE-B28B-AFAFF43423A2}" srcOrd="0" destOrd="0" presId="urn:microsoft.com/office/officeart/2005/8/layout/list1"/>
    <dgm:cxn modelId="{2D6CCE7B-6300-4E9C-B859-A60BB64BD0BF}" type="presParOf" srcId="{9D70D542-748D-4F8A-AF61-A5A28AF8832E}" destId="{824B5405-1B05-4579-9E45-5A1431275A06}" srcOrd="1" destOrd="0" presId="urn:microsoft.com/office/officeart/2005/8/layout/list1"/>
    <dgm:cxn modelId="{C06BAA81-A24E-4D75-9D56-92397C1FA87B}" type="presParOf" srcId="{359CB6EF-B072-4F49-84B0-EB8139D5CCB6}" destId="{7D2D6B16-CEA2-4790-AD23-E6D7F6F30D05}" srcOrd="1" destOrd="0" presId="urn:microsoft.com/office/officeart/2005/8/layout/list1"/>
    <dgm:cxn modelId="{0843E508-E62B-40E9-8872-701A9054538B}" type="presParOf" srcId="{359CB6EF-B072-4F49-84B0-EB8139D5CCB6}" destId="{15F50BC2-50AF-46C9-BA68-F82AEF995267}" srcOrd="2" destOrd="0" presId="urn:microsoft.com/office/officeart/2005/8/layout/list1"/>
    <dgm:cxn modelId="{74AB9BD3-E968-4106-91E5-E6C22ACA7417}" type="presParOf" srcId="{359CB6EF-B072-4F49-84B0-EB8139D5CCB6}" destId="{B7F04A44-4003-4DA2-874F-F30AB59DF982}" srcOrd="3" destOrd="0" presId="urn:microsoft.com/office/officeart/2005/8/layout/list1"/>
    <dgm:cxn modelId="{FA2F9F1B-5318-454B-9B21-C6E453409076}" type="presParOf" srcId="{359CB6EF-B072-4F49-84B0-EB8139D5CCB6}" destId="{12BDE619-636A-4D3B-A345-59C98D51D8FE}" srcOrd="4" destOrd="0" presId="urn:microsoft.com/office/officeart/2005/8/layout/list1"/>
    <dgm:cxn modelId="{32343DB8-DD12-4885-8CD3-065EC1788557}" type="presParOf" srcId="{12BDE619-636A-4D3B-A345-59C98D51D8FE}" destId="{A082122C-AC41-4C46-9693-BCCF1EC8C911}" srcOrd="0" destOrd="0" presId="urn:microsoft.com/office/officeart/2005/8/layout/list1"/>
    <dgm:cxn modelId="{FE5E0694-7491-46DE-BFF8-610B16655201}" type="presParOf" srcId="{12BDE619-636A-4D3B-A345-59C98D51D8FE}" destId="{6E9C99F8-84BD-46A3-A6CF-8DAB46D0584E}" srcOrd="1" destOrd="0" presId="urn:microsoft.com/office/officeart/2005/8/layout/list1"/>
    <dgm:cxn modelId="{7B0C80D1-FF4C-4BD2-9D89-95E867D1B7E5}" type="presParOf" srcId="{359CB6EF-B072-4F49-84B0-EB8139D5CCB6}" destId="{A91A0863-F1EB-4413-BECE-B79D1A1E9650}" srcOrd="5" destOrd="0" presId="urn:microsoft.com/office/officeart/2005/8/layout/list1"/>
    <dgm:cxn modelId="{1BA72BE2-F16A-4C9A-8A42-6C3F808D99B1}" type="presParOf" srcId="{359CB6EF-B072-4F49-84B0-EB8139D5CCB6}" destId="{5019305E-B760-4C75-BD85-440F7D93597A}" srcOrd="6" destOrd="0" presId="urn:microsoft.com/office/officeart/2005/8/layout/list1"/>
    <dgm:cxn modelId="{BF261F85-C08B-4388-B3D9-10FEDD5FBA63}" type="presParOf" srcId="{359CB6EF-B072-4F49-84B0-EB8139D5CCB6}" destId="{6B407940-BA1D-4D2B-9CCA-4E8AD57AF291}" srcOrd="7" destOrd="0" presId="urn:microsoft.com/office/officeart/2005/8/layout/list1"/>
    <dgm:cxn modelId="{3B67BCD1-EE1B-44FA-8F9D-44BC4BFCE89F}" type="presParOf" srcId="{359CB6EF-B072-4F49-84B0-EB8139D5CCB6}" destId="{C00BF579-4AF0-4081-B9E3-5D5A76E1258D}" srcOrd="8" destOrd="0" presId="urn:microsoft.com/office/officeart/2005/8/layout/list1"/>
    <dgm:cxn modelId="{F7380C35-7E70-4BB9-B84A-419D35E8E924}" type="presParOf" srcId="{C00BF579-4AF0-4081-B9E3-5D5A76E1258D}" destId="{3B9671A0-0F23-4239-A114-335CB5B8EB2A}" srcOrd="0" destOrd="0" presId="urn:microsoft.com/office/officeart/2005/8/layout/list1"/>
    <dgm:cxn modelId="{5F0BAF27-BB82-45DD-8A41-913392B3900E}" type="presParOf" srcId="{C00BF579-4AF0-4081-B9E3-5D5A76E1258D}" destId="{78976981-775F-4C29-97B1-734714560ACB}" srcOrd="1" destOrd="0" presId="urn:microsoft.com/office/officeart/2005/8/layout/list1"/>
    <dgm:cxn modelId="{FBFD43C7-CA37-4DD5-9391-64E2D237C170}" type="presParOf" srcId="{359CB6EF-B072-4F49-84B0-EB8139D5CCB6}" destId="{3F0BC012-7C7B-469F-9574-B3C2799BBA3C}" srcOrd="9" destOrd="0" presId="urn:microsoft.com/office/officeart/2005/8/layout/list1"/>
    <dgm:cxn modelId="{A74E5A63-84F1-4D82-800C-6535FDF7C0E8}" type="presParOf" srcId="{359CB6EF-B072-4F49-84B0-EB8139D5CCB6}" destId="{2CEC9EE9-15B4-407E-B7C4-D0B25716FD62}" srcOrd="10" destOrd="0" presId="urn:microsoft.com/office/officeart/2005/8/layout/list1"/>
    <dgm:cxn modelId="{F198BDB9-A9AB-4199-BAFC-65C6FBBB3E52}" type="presParOf" srcId="{359CB6EF-B072-4F49-84B0-EB8139D5CCB6}" destId="{CEA37C6F-34B4-4FF3-AF80-8CB61BCF0C1B}" srcOrd="11" destOrd="0" presId="urn:microsoft.com/office/officeart/2005/8/layout/list1"/>
    <dgm:cxn modelId="{4B9527AE-7268-4EE7-96E1-E636946F4D4B}" type="presParOf" srcId="{359CB6EF-B072-4F49-84B0-EB8139D5CCB6}" destId="{6C775FFE-38DF-4F82-A6F3-065BE4F6BA72}" srcOrd="12" destOrd="0" presId="urn:microsoft.com/office/officeart/2005/8/layout/list1"/>
    <dgm:cxn modelId="{4E1897EE-8C9B-43F4-843A-8269138268D2}" type="presParOf" srcId="{6C775FFE-38DF-4F82-A6F3-065BE4F6BA72}" destId="{8CC337EB-ABCD-4D26-9A1F-A06285176B1D}" srcOrd="0" destOrd="0" presId="urn:microsoft.com/office/officeart/2005/8/layout/list1"/>
    <dgm:cxn modelId="{A82693F4-3C1D-4897-8889-63C52E0438DB}" type="presParOf" srcId="{6C775FFE-38DF-4F82-A6F3-065BE4F6BA72}" destId="{A3895154-EBDB-46FA-8BEE-D136B799CD42}" srcOrd="1" destOrd="0" presId="urn:microsoft.com/office/officeart/2005/8/layout/list1"/>
    <dgm:cxn modelId="{37B81345-D75D-43ED-8D7A-DD5330F249FA}" type="presParOf" srcId="{359CB6EF-B072-4F49-84B0-EB8139D5CCB6}" destId="{FAB2B268-B7B5-4709-AA98-41659C77A01B}" srcOrd="13" destOrd="0" presId="urn:microsoft.com/office/officeart/2005/8/layout/list1"/>
    <dgm:cxn modelId="{215EB9E1-B482-45DF-ABFA-98B19F3FF4EC}" type="presParOf" srcId="{359CB6EF-B072-4F49-84B0-EB8139D5CCB6}" destId="{E04E621F-BCE9-477A-AF7B-4E767E0DA7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D6A5A-EB97-4DC4-BB51-6812CB503AB0}" type="doc">
      <dgm:prSet loTypeId="urn:microsoft.com/office/officeart/2008/layout/SquareAccent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FB38BF-2990-4ED3-81BF-8216C4F738DA}">
      <dgm:prSet custT="1"/>
      <dgm:spPr/>
      <dgm:t>
        <a:bodyPr/>
        <a:lstStyle/>
        <a:p>
          <a:pPr rtl="0"/>
          <a:r>
            <a:rPr lang="es-ES" sz="2800" dirty="0" smtClean="0"/>
            <a:t>Autorización judicial</a:t>
          </a:r>
          <a:endParaRPr lang="es-ES" sz="2800" dirty="0"/>
        </a:p>
      </dgm:t>
    </dgm:pt>
    <dgm:pt modelId="{CB6D1121-175A-4044-8076-7C07F60CA9AF}" type="parTrans" cxnId="{5F5CCDFA-F265-438D-8A12-6FEC71663D14}">
      <dgm:prSet/>
      <dgm:spPr/>
      <dgm:t>
        <a:bodyPr/>
        <a:lstStyle/>
        <a:p>
          <a:endParaRPr lang="es-ES"/>
        </a:p>
      </dgm:t>
    </dgm:pt>
    <dgm:pt modelId="{EDD22171-727F-497F-A68E-C0C7AE4B824E}" type="sibTrans" cxnId="{5F5CCDFA-F265-438D-8A12-6FEC71663D14}">
      <dgm:prSet/>
      <dgm:spPr/>
      <dgm:t>
        <a:bodyPr/>
        <a:lstStyle/>
        <a:p>
          <a:endParaRPr lang="es-ES"/>
        </a:p>
      </dgm:t>
    </dgm:pt>
    <dgm:pt modelId="{70E4D4F8-9BDF-4E0B-83D3-1B3BDEDCF6AA}">
      <dgm:prSet custT="1"/>
      <dgm:spPr/>
      <dgm:t>
        <a:bodyPr/>
        <a:lstStyle/>
        <a:p>
          <a:pPr rtl="0"/>
          <a:r>
            <a:rPr lang="es-ES" sz="2000" b="1" dirty="0" smtClean="0"/>
            <a:t>Supuesto de hecho</a:t>
          </a:r>
          <a:endParaRPr lang="es-ES" sz="2000" b="1" dirty="0"/>
        </a:p>
      </dgm:t>
    </dgm:pt>
    <dgm:pt modelId="{2C9416BE-71D0-4856-A905-13B587BD26B4}" type="parTrans" cxnId="{D489AD65-32F7-442C-9F8D-DECFA6FA891C}">
      <dgm:prSet/>
      <dgm:spPr/>
      <dgm:t>
        <a:bodyPr/>
        <a:lstStyle/>
        <a:p>
          <a:endParaRPr lang="es-ES"/>
        </a:p>
      </dgm:t>
    </dgm:pt>
    <dgm:pt modelId="{4B2DFB80-572A-4903-9E71-873E3DFF724D}" type="sibTrans" cxnId="{D489AD65-32F7-442C-9F8D-DECFA6FA891C}">
      <dgm:prSet/>
      <dgm:spPr/>
      <dgm:t>
        <a:bodyPr/>
        <a:lstStyle/>
        <a:p>
          <a:endParaRPr lang="es-ES"/>
        </a:p>
      </dgm:t>
    </dgm:pt>
    <dgm:pt modelId="{E822F497-D520-4033-AF65-A36353D7209E}">
      <dgm:prSet custT="1"/>
      <dgm:spPr/>
      <dgm:t>
        <a:bodyPr/>
        <a:lstStyle/>
        <a:p>
          <a:pPr rtl="0"/>
          <a:r>
            <a:rPr lang="es-ES" sz="2000" b="1" dirty="0" smtClean="0"/>
            <a:t>Regulación: art. 234 CDFA</a:t>
          </a:r>
          <a:endParaRPr lang="es-ES" sz="2000" b="1" dirty="0"/>
        </a:p>
      </dgm:t>
    </dgm:pt>
    <dgm:pt modelId="{56D5031D-3C98-4DDD-8C61-87BB5F1E5790}" type="parTrans" cxnId="{B16F355F-9D49-4C67-AB8B-0B858EAEEAF7}">
      <dgm:prSet/>
      <dgm:spPr/>
      <dgm:t>
        <a:bodyPr/>
        <a:lstStyle/>
        <a:p>
          <a:endParaRPr lang="es-ES"/>
        </a:p>
      </dgm:t>
    </dgm:pt>
    <dgm:pt modelId="{F2F2F6F0-4078-40DC-A50C-D115186BD6AB}" type="sibTrans" cxnId="{B16F355F-9D49-4C67-AB8B-0B858EAEEAF7}">
      <dgm:prSet/>
      <dgm:spPr/>
      <dgm:t>
        <a:bodyPr/>
        <a:lstStyle/>
        <a:p>
          <a:endParaRPr lang="es-ES"/>
        </a:p>
      </dgm:t>
    </dgm:pt>
    <dgm:pt modelId="{0167D1AD-ECDA-4FB9-9F34-A946A65048FC}">
      <dgm:prSet custT="1"/>
      <dgm:spPr/>
      <dgm:t>
        <a:bodyPr/>
        <a:lstStyle/>
        <a:p>
          <a:pPr rtl="0"/>
          <a:r>
            <a:rPr lang="es-ES" sz="2000" b="1" dirty="0" smtClean="0"/>
            <a:t>Requisitos para solicitarla</a:t>
          </a:r>
          <a:r>
            <a:rPr lang="es-ES" sz="2000" dirty="0" smtClean="0"/>
            <a:t>:</a:t>
          </a:r>
          <a:endParaRPr lang="es-ES" sz="2000" dirty="0"/>
        </a:p>
      </dgm:t>
    </dgm:pt>
    <dgm:pt modelId="{356D7082-387C-4806-9851-0FFF86558855}" type="parTrans" cxnId="{3CBA809F-7C0C-4AD5-90AD-CE73A85B6F53}">
      <dgm:prSet/>
      <dgm:spPr/>
      <dgm:t>
        <a:bodyPr/>
        <a:lstStyle/>
        <a:p>
          <a:endParaRPr lang="es-ES"/>
        </a:p>
      </dgm:t>
    </dgm:pt>
    <dgm:pt modelId="{7DF21B7D-C090-43DE-94EA-CA0B4B3CB642}" type="sibTrans" cxnId="{3CBA809F-7C0C-4AD5-90AD-CE73A85B6F53}">
      <dgm:prSet/>
      <dgm:spPr/>
      <dgm:t>
        <a:bodyPr/>
        <a:lstStyle/>
        <a:p>
          <a:endParaRPr lang="es-ES"/>
        </a:p>
      </dgm:t>
    </dgm:pt>
    <dgm:pt modelId="{EB088DAA-0A89-40EF-873E-85691B33AE97}">
      <dgm:prSet custT="1"/>
      <dgm:spPr/>
      <dgm:t>
        <a:bodyPr/>
        <a:lstStyle/>
        <a:p>
          <a:pPr rtl="0"/>
          <a:r>
            <a:rPr lang="es-ES" sz="2000" dirty="0" smtClean="0"/>
            <a:t>Actos a título oneroso</a:t>
          </a:r>
          <a:endParaRPr lang="es-ES" sz="2000" dirty="0"/>
        </a:p>
      </dgm:t>
    </dgm:pt>
    <dgm:pt modelId="{4C0A4644-D49A-4482-8F1D-67040819CFC1}" type="parTrans" cxnId="{A6BC96A9-6CFD-4916-8AB9-821DE9B6A827}">
      <dgm:prSet/>
      <dgm:spPr/>
      <dgm:t>
        <a:bodyPr/>
        <a:lstStyle/>
        <a:p>
          <a:endParaRPr lang="es-ES"/>
        </a:p>
      </dgm:t>
    </dgm:pt>
    <dgm:pt modelId="{F8F34829-FE56-4552-A20A-0419F148D1E7}" type="sibTrans" cxnId="{A6BC96A9-6CFD-4916-8AB9-821DE9B6A827}">
      <dgm:prSet/>
      <dgm:spPr/>
      <dgm:t>
        <a:bodyPr/>
        <a:lstStyle/>
        <a:p>
          <a:endParaRPr lang="es-ES"/>
        </a:p>
      </dgm:t>
    </dgm:pt>
    <dgm:pt modelId="{D53808CD-84CD-4735-B66D-648320BE6920}">
      <dgm:prSet custT="1"/>
      <dgm:spPr/>
      <dgm:t>
        <a:bodyPr/>
        <a:lstStyle/>
        <a:p>
          <a:pPr rtl="0"/>
          <a:r>
            <a:rPr lang="es-ES" sz="2000" dirty="0" smtClean="0"/>
            <a:t>Previa o posterior</a:t>
          </a:r>
          <a:endParaRPr lang="es-ES" sz="2000" dirty="0"/>
        </a:p>
      </dgm:t>
    </dgm:pt>
    <dgm:pt modelId="{6B7C55DC-D2BF-4E86-9AA9-29F3D80EC99B}" type="parTrans" cxnId="{A5220C8A-ABA2-421C-9E85-B4B1255FD0AA}">
      <dgm:prSet/>
      <dgm:spPr/>
      <dgm:t>
        <a:bodyPr/>
        <a:lstStyle/>
        <a:p>
          <a:endParaRPr lang="es-ES"/>
        </a:p>
      </dgm:t>
    </dgm:pt>
    <dgm:pt modelId="{28634D42-EA0C-4EC9-A615-9969AEBC5EF3}" type="sibTrans" cxnId="{A5220C8A-ABA2-421C-9E85-B4B1255FD0AA}">
      <dgm:prSet/>
      <dgm:spPr/>
      <dgm:t>
        <a:bodyPr/>
        <a:lstStyle/>
        <a:p>
          <a:endParaRPr lang="es-ES"/>
        </a:p>
      </dgm:t>
    </dgm:pt>
    <dgm:pt modelId="{7B407638-B205-4F64-9F06-FA051DD942C4}">
      <dgm:prSet custT="1"/>
      <dgm:spPr/>
      <dgm:t>
        <a:bodyPr/>
        <a:lstStyle/>
        <a:p>
          <a:pPr rtl="0"/>
          <a:r>
            <a:rPr lang="es-ES" sz="2000" dirty="0" smtClean="0"/>
            <a:t>Situación de uno de los cónyuges</a:t>
          </a:r>
          <a:endParaRPr lang="es-ES" sz="2000" dirty="0"/>
        </a:p>
      </dgm:t>
    </dgm:pt>
    <dgm:pt modelId="{2710A1E8-FB06-41DD-8F2C-7E2E925310B5}" type="parTrans" cxnId="{C71BCB65-1408-45E9-A5D0-3F083739650C}">
      <dgm:prSet/>
      <dgm:spPr/>
      <dgm:t>
        <a:bodyPr/>
        <a:lstStyle/>
        <a:p>
          <a:endParaRPr lang="es-ES"/>
        </a:p>
      </dgm:t>
    </dgm:pt>
    <dgm:pt modelId="{B89AA9FC-7D99-4133-A571-FF790752B622}" type="sibTrans" cxnId="{C71BCB65-1408-45E9-A5D0-3F083739650C}">
      <dgm:prSet/>
      <dgm:spPr/>
      <dgm:t>
        <a:bodyPr/>
        <a:lstStyle/>
        <a:p>
          <a:endParaRPr lang="es-ES"/>
        </a:p>
      </dgm:t>
    </dgm:pt>
    <dgm:pt modelId="{5CAAA62D-08B8-45CA-938F-9C92B5479833}">
      <dgm:prSet custT="1"/>
      <dgm:spPr/>
      <dgm:t>
        <a:bodyPr/>
        <a:lstStyle/>
        <a:p>
          <a:pPr rtl="0"/>
          <a:r>
            <a:rPr lang="es-ES" sz="2000" dirty="0" smtClean="0"/>
            <a:t>Impedimento [≠ 240 y 242 CDFA]</a:t>
          </a:r>
          <a:endParaRPr lang="es-ES" sz="2000" dirty="0"/>
        </a:p>
      </dgm:t>
    </dgm:pt>
    <dgm:pt modelId="{DFF09D4B-704B-4F86-9E0B-6FB0103176EE}" type="parTrans" cxnId="{E8FFF82B-B740-4BED-AA60-FF4BD447E16E}">
      <dgm:prSet/>
      <dgm:spPr/>
      <dgm:t>
        <a:bodyPr/>
        <a:lstStyle/>
        <a:p>
          <a:endParaRPr lang="es-ES"/>
        </a:p>
      </dgm:t>
    </dgm:pt>
    <dgm:pt modelId="{94DECE53-4C82-4072-A3F3-B894A989EE5E}" type="sibTrans" cxnId="{E8FFF82B-B740-4BED-AA60-FF4BD447E16E}">
      <dgm:prSet/>
      <dgm:spPr/>
      <dgm:t>
        <a:bodyPr/>
        <a:lstStyle/>
        <a:p>
          <a:endParaRPr lang="es-ES"/>
        </a:p>
      </dgm:t>
    </dgm:pt>
    <dgm:pt modelId="{8A9A8DA0-7C13-47C6-B13C-BEEFF4EEDC15}">
      <dgm:prSet custT="1"/>
      <dgm:spPr/>
      <dgm:t>
        <a:bodyPr/>
        <a:lstStyle/>
        <a:p>
          <a:pPr rtl="0"/>
          <a:r>
            <a:rPr lang="es-ES" sz="2000" dirty="0" smtClean="0"/>
            <a:t>Negativa injustificada [art. 227.2 CDFA</a:t>
          </a:r>
          <a:r>
            <a:rPr lang="es-ES" sz="2000" baseline="-25000" dirty="0" smtClean="0"/>
            <a:t>]</a:t>
          </a:r>
          <a:endParaRPr lang="es-ES" sz="2000" dirty="0"/>
        </a:p>
      </dgm:t>
    </dgm:pt>
    <dgm:pt modelId="{3041DF53-551F-4B83-B5C9-E7CBE02A5EB9}" type="parTrans" cxnId="{EE00C6AE-F768-4880-A8D2-D5A11679FBBD}">
      <dgm:prSet/>
      <dgm:spPr/>
      <dgm:t>
        <a:bodyPr/>
        <a:lstStyle/>
        <a:p>
          <a:endParaRPr lang="es-ES"/>
        </a:p>
      </dgm:t>
    </dgm:pt>
    <dgm:pt modelId="{DCC52EB6-508D-44FF-8852-E4A17529D4EB}" type="sibTrans" cxnId="{EE00C6AE-F768-4880-A8D2-D5A11679FBBD}">
      <dgm:prSet/>
      <dgm:spPr/>
      <dgm:t>
        <a:bodyPr/>
        <a:lstStyle/>
        <a:p>
          <a:endParaRPr lang="es-ES"/>
        </a:p>
      </dgm:t>
    </dgm:pt>
    <dgm:pt modelId="{426715AE-7EC1-42E4-9F08-06D0BCF6E267}">
      <dgm:prSet custT="1"/>
      <dgm:spPr/>
      <dgm:t>
        <a:bodyPr/>
        <a:lstStyle/>
        <a:p>
          <a:pPr rtl="0"/>
          <a:r>
            <a:rPr lang="es-ES" sz="2800" dirty="0" smtClean="0"/>
            <a:t>Efectos</a:t>
          </a:r>
          <a:endParaRPr lang="es-ES" sz="2800" dirty="0"/>
        </a:p>
      </dgm:t>
    </dgm:pt>
    <dgm:pt modelId="{A63BDE82-87AE-4290-9BDD-A7E302626174}" type="parTrans" cxnId="{C4D9EFEA-2CAB-4770-9FAB-9E02639B862A}">
      <dgm:prSet/>
      <dgm:spPr/>
      <dgm:t>
        <a:bodyPr/>
        <a:lstStyle/>
        <a:p>
          <a:endParaRPr lang="es-ES"/>
        </a:p>
      </dgm:t>
    </dgm:pt>
    <dgm:pt modelId="{9B766DCF-591F-4042-A9DA-80943DEF7CE3}" type="sibTrans" cxnId="{C4D9EFEA-2CAB-4770-9FAB-9E02639B862A}">
      <dgm:prSet/>
      <dgm:spPr/>
      <dgm:t>
        <a:bodyPr/>
        <a:lstStyle/>
        <a:p>
          <a:endParaRPr lang="es-ES"/>
        </a:p>
      </dgm:t>
    </dgm:pt>
    <dgm:pt modelId="{9DDD71D1-40D5-42B5-8B6A-9CBB0FF272D0}">
      <dgm:prSet custT="1"/>
      <dgm:spPr/>
      <dgm:t>
        <a:bodyPr/>
        <a:lstStyle/>
        <a:p>
          <a:pPr rtl="0"/>
          <a:r>
            <a:rPr lang="es-ES" sz="2000" b="1" dirty="0" smtClean="0"/>
            <a:t>Eficacia del acto de disposición</a:t>
          </a:r>
          <a:r>
            <a:rPr lang="es-ES" sz="2000" dirty="0" smtClean="0"/>
            <a:t>:</a:t>
          </a:r>
          <a:endParaRPr lang="es-ES" sz="2000" dirty="0"/>
        </a:p>
      </dgm:t>
    </dgm:pt>
    <dgm:pt modelId="{C15E2B5E-371E-4D10-983D-4D3BC6888551}" type="parTrans" cxnId="{04ACB2BA-0B45-44AB-BF95-E2BBE1434636}">
      <dgm:prSet/>
      <dgm:spPr/>
      <dgm:t>
        <a:bodyPr/>
        <a:lstStyle/>
        <a:p>
          <a:endParaRPr lang="es-ES"/>
        </a:p>
      </dgm:t>
    </dgm:pt>
    <dgm:pt modelId="{41B72C86-EFD4-4A3D-B3D8-BAED72AAB277}" type="sibTrans" cxnId="{04ACB2BA-0B45-44AB-BF95-E2BBE1434636}">
      <dgm:prSet/>
      <dgm:spPr/>
      <dgm:t>
        <a:bodyPr/>
        <a:lstStyle/>
        <a:p>
          <a:endParaRPr lang="es-ES"/>
        </a:p>
      </dgm:t>
    </dgm:pt>
    <dgm:pt modelId="{FB018C0D-8601-459B-A1B4-E525FE588030}">
      <dgm:prSet custT="1"/>
      <dgm:spPr/>
      <dgm:t>
        <a:bodyPr/>
        <a:lstStyle/>
        <a:p>
          <a:pPr rtl="0"/>
          <a:r>
            <a:rPr lang="es-ES" sz="2000" b="1" dirty="0" smtClean="0"/>
            <a:t>Extinción de la viudedad</a:t>
          </a:r>
          <a:r>
            <a:rPr lang="es-ES" sz="2000" dirty="0" smtClean="0"/>
            <a:t>:</a:t>
          </a:r>
          <a:endParaRPr lang="es-ES" sz="2000" dirty="0"/>
        </a:p>
      </dgm:t>
    </dgm:pt>
    <dgm:pt modelId="{2740FD71-272F-43E8-AEA7-228141C839E7}" type="parTrans" cxnId="{F829E525-2430-4E08-B10F-F1A533A5F2CE}">
      <dgm:prSet/>
      <dgm:spPr/>
      <dgm:t>
        <a:bodyPr/>
        <a:lstStyle/>
        <a:p>
          <a:endParaRPr lang="es-ES"/>
        </a:p>
      </dgm:t>
    </dgm:pt>
    <dgm:pt modelId="{E0DDE570-7E15-4CDE-8205-1293B3472587}" type="sibTrans" cxnId="{F829E525-2430-4E08-B10F-F1A533A5F2CE}">
      <dgm:prSet/>
      <dgm:spPr/>
      <dgm:t>
        <a:bodyPr/>
        <a:lstStyle/>
        <a:p>
          <a:endParaRPr lang="es-ES"/>
        </a:p>
      </dgm:t>
    </dgm:pt>
    <dgm:pt modelId="{F6AE05D2-E20A-49A2-BD00-181276CEA49D}">
      <dgm:prSet custT="1"/>
      <dgm:spPr/>
      <dgm:t>
        <a:bodyPr/>
        <a:lstStyle/>
        <a:p>
          <a:pPr rtl="0"/>
          <a:r>
            <a:rPr lang="es-ES" sz="2000" dirty="0" smtClean="0"/>
            <a:t>Transmisión propiedad</a:t>
          </a:r>
          <a:endParaRPr lang="es-ES" sz="2000" dirty="0"/>
        </a:p>
      </dgm:t>
    </dgm:pt>
    <dgm:pt modelId="{2C2D2CD4-CCAF-428E-AE5A-A816746C2B77}" type="parTrans" cxnId="{8A623B38-FB11-49C5-8AAD-B708554AE5E7}">
      <dgm:prSet/>
      <dgm:spPr/>
      <dgm:t>
        <a:bodyPr/>
        <a:lstStyle/>
        <a:p>
          <a:endParaRPr lang="es-ES"/>
        </a:p>
      </dgm:t>
    </dgm:pt>
    <dgm:pt modelId="{0C6B7593-5F94-4108-BE09-F27FFB4697F2}" type="sibTrans" cxnId="{8A623B38-FB11-49C5-8AAD-B708554AE5E7}">
      <dgm:prSet/>
      <dgm:spPr/>
      <dgm:t>
        <a:bodyPr/>
        <a:lstStyle/>
        <a:p>
          <a:endParaRPr lang="es-ES"/>
        </a:p>
      </dgm:t>
    </dgm:pt>
    <dgm:pt modelId="{0110D353-55CC-407A-BFB1-97CEA085566A}">
      <dgm:prSet custT="1"/>
      <dgm:spPr/>
      <dgm:t>
        <a:bodyPr/>
        <a:lstStyle/>
        <a:p>
          <a:pPr rtl="0"/>
          <a:r>
            <a:rPr lang="es-ES" sz="2000" dirty="0" smtClean="0"/>
            <a:t>Inscripción </a:t>
          </a:r>
          <a:r>
            <a:rPr lang="es-ES" sz="2000" dirty="0" err="1" smtClean="0"/>
            <a:t>Rp</a:t>
          </a:r>
          <a:r>
            <a:rPr lang="es-ES" sz="2000" dirty="0" smtClean="0"/>
            <a:t>., en su caso</a:t>
          </a:r>
          <a:endParaRPr lang="es-ES" sz="2000" dirty="0"/>
        </a:p>
      </dgm:t>
    </dgm:pt>
    <dgm:pt modelId="{A2121B5F-8FDF-4D3B-B880-D5CD41BE6AFA}" type="parTrans" cxnId="{82276784-4A36-4BA6-9338-C7988CD192CF}">
      <dgm:prSet/>
      <dgm:spPr/>
      <dgm:t>
        <a:bodyPr/>
        <a:lstStyle/>
        <a:p>
          <a:endParaRPr lang="es-ES"/>
        </a:p>
      </dgm:t>
    </dgm:pt>
    <dgm:pt modelId="{CB6F57F8-1DDC-4361-93AA-B07F3D68F704}" type="sibTrans" cxnId="{82276784-4A36-4BA6-9338-C7988CD192CF}">
      <dgm:prSet/>
      <dgm:spPr/>
      <dgm:t>
        <a:bodyPr/>
        <a:lstStyle/>
        <a:p>
          <a:endParaRPr lang="es-ES"/>
        </a:p>
      </dgm:t>
    </dgm:pt>
    <dgm:pt modelId="{4072C78A-FFE2-49E4-8492-C55A7B148A5C}">
      <dgm:prSet custT="1"/>
      <dgm:spPr/>
      <dgm:t>
        <a:bodyPr/>
        <a:lstStyle/>
        <a:p>
          <a:pPr rtl="0"/>
          <a:r>
            <a:rPr lang="es-ES" sz="2000" dirty="0" smtClean="0"/>
            <a:t>No permanente</a:t>
          </a:r>
          <a:endParaRPr lang="es-ES" sz="2000" dirty="0"/>
        </a:p>
      </dgm:t>
    </dgm:pt>
    <dgm:pt modelId="{872891BE-655D-42FC-BE02-30D3D2E5D407}" type="parTrans" cxnId="{9B3C1AB6-4854-450E-8F80-2F84054E5610}">
      <dgm:prSet/>
      <dgm:spPr/>
      <dgm:t>
        <a:bodyPr/>
        <a:lstStyle/>
        <a:p>
          <a:endParaRPr lang="es-ES"/>
        </a:p>
      </dgm:t>
    </dgm:pt>
    <dgm:pt modelId="{90E42ECC-0633-430F-BA2D-410AC9DBF406}" type="sibTrans" cxnId="{9B3C1AB6-4854-450E-8F80-2F84054E5610}">
      <dgm:prSet/>
      <dgm:spPr/>
      <dgm:t>
        <a:bodyPr/>
        <a:lstStyle/>
        <a:p>
          <a:endParaRPr lang="es-ES"/>
        </a:p>
      </dgm:t>
    </dgm:pt>
    <dgm:pt modelId="{F704BD1E-ECE2-4958-92BE-ED56B61F723F}">
      <dgm:prSet custT="1"/>
      <dgm:spPr/>
      <dgm:t>
        <a:bodyPr/>
        <a:lstStyle/>
        <a:p>
          <a:pPr rtl="0"/>
          <a:r>
            <a:rPr lang="es-ES" sz="2000" dirty="0" smtClean="0"/>
            <a:t>Acto concreto</a:t>
          </a:r>
          <a:endParaRPr lang="es-ES" sz="2000" dirty="0"/>
        </a:p>
      </dgm:t>
    </dgm:pt>
    <dgm:pt modelId="{35E268ED-EEC9-413C-BAC7-055089687394}" type="parTrans" cxnId="{F6DAE1C9-C282-408C-8E17-FBBC0ED9B89A}">
      <dgm:prSet/>
      <dgm:spPr/>
      <dgm:t>
        <a:bodyPr/>
        <a:lstStyle/>
        <a:p>
          <a:endParaRPr lang="es-ES"/>
        </a:p>
      </dgm:t>
    </dgm:pt>
    <dgm:pt modelId="{B69970A1-8211-4324-A83D-BBE4B178B0BD}" type="sibTrans" cxnId="{F6DAE1C9-C282-408C-8E17-FBBC0ED9B89A}">
      <dgm:prSet/>
      <dgm:spPr/>
      <dgm:t>
        <a:bodyPr/>
        <a:lstStyle/>
        <a:p>
          <a:endParaRPr lang="es-ES"/>
        </a:p>
      </dgm:t>
    </dgm:pt>
    <dgm:pt modelId="{DCB71E4E-C57F-4B47-94FF-C98E64C2F150}">
      <dgm:prSet custT="1"/>
      <dgm:spPr/>
      <dgm:t>
        <a:bodyPr/>
        <a:lstStyle/>
        <a:p>
          <a:pPr rtl="0"/>
          <a:r>
            <a:rPr lang="es-ES" sz="2000" dirty="0" smtClean="0"/>
            <a:t>Urgente</a:t>
          </a:r>
          <a:endParaRPr lang="es-ES" sz="2000" dirty="0"/>
        </a:p>
      </dgm:t>
    </dgm:pt>
    <dgm:pt modelId="{EC2C311A-C1F6-4A2A-995D-EA944AE34004}" type="parTrans" cxnId="{EE82480C-5AA2-4405-B6B7-C416522E52D8}">
      <dgm:prSet/>
      <dgm:spPr/>
      <dgm:t>
        <a:bodyPr/>
        <a:lstStyle/>
        <a:p>
          <a:endParaRPr lang="es-ES"/>
        </a:p>
      </dgm:t>
    </dgm:pt>
    <dgm:pt modelId="{274C19A1-DCC8-4C6C-9D76-FFC5C2BD2A8B}" type="sibTrans" cxnId="{EE82480C-5AA2-4405-B6B7-C416522E52D8}">
      <dgm:prSet/>
      <dgm:spPr/>
      <dgm:t>
        <a:bodyPr/>
        <a:lstStyle/>
        <a:p>
          <a:endParaRPr lang="es-ES"/>
        </a:p>
      </dgm:t>
    </dgm:pt>
    <dgm:pt modelId="{88CCA0C3-AA7F-4817-823B-862C8CEB6A48}">
      <dgm:prSet custT="1"/>
      <dgm:spPr/>
      <dgm:t>
        <a:bodyPr/>
        <a:lstStyle/>
        <a:p>
          <a:pPr rtl="0"/>
          <a:r>
            <a:rPr lang="es-ES" sz="2000" dirty="0" smtClean="0"/>
            <a:t>Responde contratante y bienes comunes, no los privativos del otro</a:t>
          </a:r>
          <a:endParaRPr lang="es-ES" sz="2000" dirty="0"/>
        </a:p>
      </dgm:t>
    </dgm:pt>
    <dgm:pt modelId="{1E2C90FD-A830-4F64-A13C-8DAC07BB237C}" type="parTrans" cxnId="{65455407-D912-4CFF-95C8-B2A32BFF7314}">
      <dgm:prSet/>
      <dgm:spPr/>
      <dgm:t>
        <a:bodyPr/>
        <a:lstStyle/>
        <a:p>
          <a:endParaRPr lang="es-ES"/>
        </a:p>
      </dgm:t>
    </dgm:pt>
    <dgm:pt modelId="{5C453F27-286A-4CB2-9FB9-4058FEB8B9D0}" type="sibTrans" cxnId="{65455407-D912-4CFF-95C8-B2A32BFF7314}">
      <dgm:prSet/>
      <dgm:spPr/>
      <dgm:t>
        <a:bodyPr/>
        <a:lstStyle/>
        <a:p>
          <a:endParaRPr lang="es-ES"/>
        </a:p>
      </dgm:t>
    </dgm:pt>
    <dgm:pt modelId="{76DC56C3-E0A4-4DFA-AD60-5E235AF69A01}">
      <dgm:prSet/>
      <dgm:spPr/>
      <dgm:t>
        <a:bodyPr/>
        <a:lstStyle/>
        <a:p>
          <a:pPr rtl="0"/>
          <a:r>
            <a:rPr lang="es-ES" sz="2000" dirty="0" smtClean="0"/>
            <a:t> arts. 280.1. b) y 282 CDFA</a:t>
          </a:r>
          <a:endParaRPr lang="es-ES" sz="2000" dirty="0"/>
        </a:p>
      </dgm:t>
    </dgm:pt>
    <dgm:pt modelId="{875C7151-42BD-413F-97AD-80F7F4E4183E}" type="parTrans" cxnId="{535FAD9F-9DF5-48EB-A43C-F5B07F55A5A2}">
      <dgm:prSet/>
      <dgm:spPr/>
      <dgm:t>
        <a:bodyPr/>
        <a:lstStyle/>
        <a:p>
          <a:endParaRPr lang="es-ES"/>
        </a:p>
      </dgm:t>
    </dgm:pt>
    <dgm:pt modelId="{E8DF3AB2-2989-46A0-9D92-943D6FCF89DC}" type="sibTrans" cxnId="{535FAD9F-9DF5-48EB-A43C-F5B07F55A5A2}">
      <dgm:prSet/>
      <dgm:spPr/>
      <dgm:t>
        <a:bodyPr/>
        <a:lstStyle/>
        <a:p>
          <a:endParaRPr lang="es-ES"/>
        </a:p>
      </dgm:t>
    </dgm:pt>
    <dgm:pt modelId="{AAAC438D-2FEA-43AB-BA2B-48242CB12B2E}" type="pres">
      <dgm:prSet presAssocID="{1ECD6A5A-EB97-4DC4-BB51-6812CB503AB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225AFF75-0876-4CEE-935C-7DC55671F4A3}" type="pres">
      <dgm:prSet presAssocID="{C1FB38BF-2990-4ED3-81BF-8216C4F738DA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DBB9E4E7-F2E1-4F89-ABE9-170DD2DD17BB}" type="pres">
      <dgm:prSet presAssocID="{C1FB38BF-2990-4ED3-81BF-8216C4F738DA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4D157F3A-76B8-4B4D-A71E-4D19C743401E}" type="pres">
      <dgm:prSet presAssocID="{C1FB38BF-2990-4ED3-81BF-8216C4F738DA}" presName="ParentAccent" presStyleLbl="alignNode1" presStyleIdx="0" presStyleCnt="2"/>
      <dgm:spPr/>
      <dgm:t>
        <a:bodyPr/>
        <a:lstStyle/>
        <a:p>
          <a:endParaRPr lang="es-ES"/>
        </a:p>
      </dgm:t>
    </dgm:pt>
    <dgm:pt modelId="{17A3862C-55EC-487A-A013-74ECB547EF8F}" type="pres">
      <dgm:prSet presAssocID="{C1FB38BF-2990-4ED3-81BF-8216C4F738DA}" presName="ParentSmallAccent" presStyleLbl="fgAcc1" presStyleIdx="0" presStyleCnt="2"/>
      <dgm:spPr/>
      <dgm:t>
        <a:bodyPr/>
        <a:lstStyle/>
        <a:p>
          <a:endParaRPr lang="es-ES"/>
        </a:p>
      </dgm:t>
    </dgm:pt>
    <dgm:pt modelId="{BDD234B3-7342-42AF-B1E4-D5251AAC9E2B}" type="pres">
      <dgm:prSet presAssocID="{C1FB38BF-2990-4ED3-81BF-8216C4F738DA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0B4778-14E1-46FB-B965-2094A6EDC3FA}" type="pres">
      <dgm:prSet presAssocID="{C1FB38BF-2990-4ED3-81BF-8216C4F738D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5D5842A-2DC1-4CCD-9347-ABC61AB02913}" type="pres">
      <dgm:prSet presAssocID="{70E4D4F8-9BDF-4E0B-83D3-1B3BDEDCF6A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DE3DCE3-D651-45AD-8274-25D243CCE5FE}" type="pres">
      <dgm:prSet presAssocID="{70E4D4F8-9BDF-4E0B-83D3-1B3BDEDCF6AA}" presName="ChildAccent" presStyleLbl="solidFgAcc1" presStyleIdx="0" presStyleCnt="5" custLinFactNeighborY="-52059"/>
      <dgm:spPr/>
      <dgm:t>
        <a:bodyPr/>
        <a:lstStyle/>
        <a:p>
          <a:endParaRPr lang="es-ES"/>
        </a:p>
      </dgm:t>
    </dgm:pt>
    <dgm:pt modelId="{CDC5D671-8C87-474E-A1F1-5E71A4C6044E}" type="pres">
      <dgm:prSet presAssocID="{70E4D4F8-9BDF-4E0B-83D3-1B3BDEDCF6AA}" presName="Child" presStyleLbl="revTx" presStyleIdx="1" presStyleCnt="7" custLinFactNeighborY="-22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6FD24A-ADA3-41E9-862F-4887E858BCF4}" type="pres">
      <dgm:prSet presAssocID="{E822F497-D520-4033-AF65-A36353D720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FC47349-9B20-4692-969F-EB9DE13D0768}" type="pres">
      <dgm:prSet presAssocID="{E822F497-D520-4033-AF65-A36353D7209E}" presName="ChildAccent" presStyleLbl="solidFgAcc1" presStyleIdx="1" presStyleCnt="5" custLinFactNeighborY="-38517"/>
      <dgm:spPr/>
      <dgm:t>
        <a:bodyPr/>
        <a:lstStyle/>
        <a:p>
          <a:endParaRPr lang="es-ES"/>
        </a:p>
      </dgm:t>
    </dgm:pt>
    <dgm:pt modelId="{338B7BD2-75E9-4576-B78B-BE197C712DF5}" type="pres">
      <dgm:prSet presAssocID="{E822F497-D520-4033-AF65-A36353D7209E}" presName="Child" presStyleLbl="revTx" presStyleIdx="2" presStyleCnt="7" custLinFactNeighborY="-16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0A7965-8D88-4868-A39E-8F96CB36E12C}" type="pres">
      <dgm:prSet presAssocID="{0167D1AD-ECDA-4FB9-9F34-A946A65048F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DDA6774-E3EE-4642-BF63-09017A05C0D4}" type="pres">
      <dgm:prSet presAssocID="{0167D1AD-ECDA-4FB9-9F34-A946A65048FC}" presName="ChildAccent" presStyleLbl="solidFgAcc1" presStyleIdx="2" presStyleCnt="5" custLinFactNeighborY="-21149"/>
      <dgm:spPr/>
      <dgm:t>
        <a:bodyPr/>
        <a:lstStyle/>
        <a:p>
          <a:endParaRPr lang="es-ES"/>
        </a:p>
      </dgm:t>
    </dgm:pt>
    <dgm:pt modelId="{69391B47-C8D6-4681-806E-B2D906ADE2F1}" type="pres">
      <dgm:prSet presAssocID="{0167D1AD-ECDA-4FB9-9F34-A946A65048FC}" presName="Child" presStyleLbl="revTx" presStyleIdx="3" presStyleCnt="7" custScaleY="97331" custLinFactY="87478" custLinFactNeighborX="217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00BEF1-6CCA-4197-9737-FA44EC22E570}" type="pres">
      <dgm:prSet presAssocID="{426715AE-7EC1-42E4-9F08-06D0BCF6E267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9FFAE7E4-B81F-4AD8-B690-4746255610DC}" type="pres">
      <dgm:prSet presAssocID="{426715AE-7EC1-42E4-9F08-06D0BCF6E267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40FFD4C3-3115-4C70-9B21-D3ACEBD6938E}" type="pres">
      <dgm:prSet presAssocID="{426715AE-7EC1-42E4-9F08-06D0BCF6E267}" presName="ParentAccent" presStyleLbl="alignNode1" presStyleIdx="1" presStyleCnt="2"/>
      <dgm:spPr/>
      <dgm:t>
        <a:bodyPr/>
        <a:lstStyle/>
        <a:p>
          <a:endParaRPr lang="es-ES"/>
        </a:p>
      </dgm:t>
    </dgm:pt>
    <dgm:pt modelId="{85BC84A2-0842-42FD-8823-4EEF78A25CB5}" type="pres">
      <dgm:prSet presAssocID="{426715AE-7EC1-42E4-9F08-06D0BCF6E267}" presName="ParentSmallAccent" presStyleLbl="fgAcc1" presStyleIdx="1" presStyleCnt="2"/>
      <dgm:spPr/>
      <dgm:t>
        <a:bodyPr/>
        <a:lstStyle/>
        <a:p>
          <a:endParaRPr lang="es-ES"/>
        </a:p>
      </dgm:t>
    </dgm:pt>
    <dgm:pt modelId="{C6CE5560-BBCA-45A7-89AB-EE6F1837D790}" type="pres">
      <dgm:prSet presAssocID="{426715AE-7EC1-42E4-9F08-06D0BCF6E267}" presName="Parent" presStyleLbl="revTx" presStyleIdx="4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770036-E0AB-4267-9717-016DAE06DAB4}" type="pres">
      <dgm:prSet presAssocID="{426715AE-7EC1-42E4-9F08-06D0BCF6E267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41FD262-3377-4C3B-9341-8CEF6A373FBA}" type="pres">
      <dgm:prSet presAssocID="{9DDD71D1-40D5-42B5-8B6A-9CBB0FF272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8E871BA-F04F-4653-9E40-18AFCB93ECFF}" type="pres">
      <dgm:prSet presAssocID="{9DDD71D1-40D5-42B5-8B6A-9CBB0FF272D0}" presName="ChildAccent" presStyleLbl="solidFgAcc1" presStyleIdx="3" presStyleCnt="5" custLinFactNeighborY="-51341"/>
      <dgm:spPr/>
      <dgm:t>
        <a:bodyPr/>
        <a:lstStyle/>
        <a:p>
          <a:endParaRPr lang="es-ES"/>
        </a:p>
      </dgm:t>
    </dgm:pt>
    <dgm:pt modelId="{18A2F9F3-2972-4774-828B-1116AFFB1317}" type="pres">
      <dgm:prSet presAssocID="{9DDD71D1-40D5-42B5-8B6A-9CBB0FF272D0}" presName="Child" presStyleLbl="revTx" presStyleIdx="5" presStyleCnt="7" custLinFactNeighborY="70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C7A1FA-A39B-4F98-BEC2-341A97E9027F}" type="pres">
      <dgm:prSet presAssocID="{FB018C0D-8601-459B-A1B4-E525FE58803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56CB565-41DA-49C0-AA39-EBD85DC8E53F}" type="pres">
      <dgm:prSet presAssocID="{FB018C0D-8601-459B-A1B4-E525FE588030}" presName="ChildAccent" presStyleLbl="solidFgAcc1" presStyleIdx="4" presStyleCnt="5" custLinFactY="100000" custLinFactNeighborX="-6083" custLinFactNeighborY="189649"/>
      <dgm:spPr/>
      <dgm:t>
        <a:bodyPr/>
        <a:lstStyle/>
        <a:p>
          <a:endParaRPr lang="es-ES"/>
        </a:p>
      </dgm:t>
    </dgm:pt>
    <dgm:pt modelId="{938B17D2-713D-4FF1-BB15-368D80C622D6}" type="pres">
      <dgm:prSet presAssocID="{FB018C0D-8601-459B-A1B4-E525FE588030}" presName="Child" presStyleLbl="revTx" presStyleIdx="6" presStyleCnt="7" custLinFactY="4318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18FEC4-8AE9-4D45-9968-A9E90942F86E}" type="presOf" srcId="{FB018C0D-8601-459B-A1B4-E525FE588030}" destId="{938B17D2-713D-4FF1-BB15-368D80C622D6}" srcOrd="0" destOrd="0" presId="urn:microsoft.com/office/officeart/2008/layout/SquareAccentList"/>
    <dgm:cxn modelId="{BEF7CA3D-58C0-407D-9E54-13870AEED4EA}" type="presOf" srcId="{88CCA0C3-AA7F-4817-823B-862C8CEB6A48}" destId="{18A2F9F3-2972-4774-828B-1116AFFB1317}" srcOrd="0" destOrd="3" presId="urn:microsoft.com/office/officeart/2008/layout/SquareAccentList"/>
    <dgm:cxn modelId="{094949EE-C44D-4F23-8376-AC3C9477D7DC}" type="presOf" srcId="{9DDD71D1-40D5-42B5-8B6A-9CBB0FF272D0}" destId="{18A2F9F3-2972-4774-828B-1116AFFB1317}" srcOrd="0" destOrd="0" presId="urn:microsoft.com/office/officeart/2008/layout/SquareAccentList"/>
    <dgm:cxn modelId="{8A623B38-FB11-49C5-8AAD-B708554AE5E7}" srcId="{9DDD71D1-40D5-42B5-8B6A-9CBB0FF272D0}" destId="{F6AE05D2-E20A-49A2-BD00-181276CEA49D}" srcOrd="0" destOrd="0" parTransId="{2C2D2CD4-CCAF-428E-AE5A-A816746C2B77}" sibTransId="{0C6B7593-5F94-4108-BE09-F27FFB4697F2}"/>
    <dgm:cxn modelId="{C4D9EFEA-2CAB-4770-9FAB-9E02639B862A}" srcId="{1ECD6A5A-EB97-4DC4-BB51-6812CB503AB0}" destId="{426715AE-7EC1-42E4-9F08-06D0BCF6E267}" srcOrd="1" destOrd="0" parTransId="{A63BDE82-87AE-4290-9BDD-A7E302626174}" sibTransId="{9B766DCF-591F-4042-A9DA-80943DEF7CE3}"/>
    <dgm:cxn modelId="{967680C0-1B7F-4D78-9A7D-8AE5615C63AF}" type="presOf" srcId="{F704BD1E-ECE2-4958-92BE-ED56B61F723F}" destId="{69391B47-C8D6-4681-806E-B2D906ADE2F1}" srcOrd="0" destOrd="6" presId="urn:microsoft.com/office/officeart/2008/layout/SquareAccentList"/>
    <dgm:cxn modelId="{82276784-4A36-4BA6-9338-C7988CD192CF}" srcId="{9DDD71D1-40D5-42B5-8B6A-9CBB0FF272D0}" destId="{0110D353-55CC-407A-BFB1-97CEA085566A}" srcOrd="1" destOrd="0" parTransId="{A2121B5F-8FDF-4D3B-B880-D5CD41BE6AFA}" sibTransId="{CB6F57F8-1DDC-4361-93AA-B07F3D68F704}"/>
    <dgm:cxn modelId="{E8FFF82B-B740-4BED-AA60-FF4BD447E16E}" srcId="{7B407638-B205-4F64-9F06-FA051DD942C4}" destId="{5CAAA62D-08B8-45CA-938F-9C92B5479833}" srcOrd="0" destOrd="0" parTransId="{DFF09D4B-704B-4F86-9E0B-6FB0103176EE}" sibTransId="{94DECE53-4C82-4072-A3F3-B894A989EE5E}"/>
    <dgm:cxn modelId="{A6BC96A9-6CFD-4916-8AB9-821DE9B6A827}" srcId="{0167D1AD-ECDA-4FB9-9F34-A946A65048FC}" destId="{EB088DAA-0A89-40EF-873E-85691B33AE97}" srcOrd="0" destOrd="0" parTransId="{4C0A4644-D49A-4482-8F1D-67040819CFC1}" sibTransId="{F8F34829-FE56-4552-A20A-0419F148D1E7}"/>
    <dgm:cxn modelId="{65455407-D912-4CFF-95C8-B2A32BFF7314}" srcId="{9DDD71D1-40D5-42B5-8B6A-9CBB0FF272D0}" destId="{88CCA0C3-AA7F-4817-823B-862C8CEB6A48}" srcOrd="2" destOrd="0" parTransId="{1E2C90FD-A830-4F64-A13C-8DAC07BB237C}" sibTransId="{5C453F27-286A-4CB2-9FB9-4058FEB8B9D0}"/>
    <dgm:cxn modelId="{0F0B04DC-782E-49BD-93EA-750423B66EC5}" type="presOf" srcId="{8A9A8DA0-7C13-47C6-B13C-BEEFF4EEDC15}" destId="{69391B47-C8D6-4681-806E-B2D906ADE2F1}" srcOrd="0" destOrd="8" presId="urn:microsoft.com/office/officeart/2008/layout/SquareAccentList"/>
    <dgm:cxn modelId="{F829E525-2430-4E08-B10F-F1A533A5F2CE}" srcId="{426715AE-7EC1-42E4-9F08-06D0BCF6E267}" destId="{FB018C0D-8601-459B-A1B4-E525FE588030}" srcOrd="1" destOrd="0" parTransId="{2740FD71-272F-43E8-AEA7-228141C839E7}" sibTransId="{E0DDE570-7E15-4CDE-8205-1293B3472587}"/>
    <dgm:cxn modelId="{EE00C6AE-F768-4880-A8D2-D5A11679FBBD}" srcId="{7B407638-B205-4F64-9F06-FA051DD942C4}" destId="{8A9A8DA0-7C13-47C6-B13C-BEEFF4EEDC15}" srcOrd="1" destOrd="0" parTransId="{3041DF53-551F-4B83-B5C9-E7CBE02A5EB9}" sibTransId="{DCC52EB6-508D-44FF-8852-E4A17529D4EB}"/>
    <dgm:cxn modelId="{940A3DA8-C834-4E79-A26F-676216ADD9BD}" type="presOf" srcId="{DCB71E4E-C57F-4B47-94FF-C98E64C2F150}" destId="{69391B47-C8D6-4681-806E-B2D906ADE2F1}" srcOrd="0" destOrd="7" presId="urn:microsoft.com/office/officeart/2008/layout/SquareAccentList"/>
    <dgm:cxn modelId="{F6DAE1C9-C282-408C-8E17-FBBC0ED9B89A}" srcId="{5CAAA62D-08B8-45CA-938F-9C92B5479833}" destId="{F704BD1E-ECE2-4958-92BE-ED56B61F723F}" srcOrd="1" destOrd="0" parTransId="{35E268ED-EEC9-413C-BAC7-055089687394}" sibTransId="{B69970A1-8211-4324-A83D-BBE4B178B0BD}"/>
    <dgm:cxn modelId="{E8E0B5D8-8494-4467-A3EA-F48D27D35DF8}" type="presOf" srcId="{0110D353-55CC-407A-BFB1-97CEA085566A}" destId="{18A2F9F3-2972-4774-828B-1116AFFB1317}" srcOrd="0" destOrd="2" presId="urn:microsoft.com/office/officeart/2008/layout/SquareAccentList"/>
    <dgm:cxn modelId="{A5220C8A-ABA2-421C-9E85-B4B1255FD0AA}" srcId="{0167D1AD-ECDA-4FB9-9F34-A946A65048FC}" destId="{D53808CD-84CD-4735-B66D-648320BE6920}" srcOrd="1" destOrd="0" parTransId="{6B7C55DC-D2BF-4E86-9AA9-29F3D80EC99B}" sibTransId="{28634D42-EA0C-4EC9-A615-9969AEBC5EF3}"/>
    <dgm:cxn modelId="{EE82480C-5AA2-4405-B6B7-C416522E52D8}" srcId="{5CAAA62D-08B8-45CA-938F-9C92B5479833}" destId="{DCB71E4E-C57F-4B47-94FF-C98E64C2F150}" srcOrd="2" destOrd="0" parTransId="{EC2C311A-C1F6-4A2A-995D-EA944AE34004}" sibTransId="{274C19A1-DCC8-4C6C-9D76-FFC5C2BD2A8B}"/>
    <dgm:cxn modelId="{B16F355F-9D49-4C67-AB8B-0B858EAEEAF7}" srcId="{C1FB38BF-2990-4ED3-81BF-8216C4F738DA}" destId="{E822F497-D520-4033-AF65-A36353D7209E}" srcOrd="1" destOrd="0" parTransId="{56D5031D-3C98-4DDD-8C61-87BB5F1E5790}" sibTransId="{F2F2F6F0-4078-40DC-A50C-D115186BD6AB}"/>
    <dgm:cxn modelId="{D4C7249A-6A55-4FBF-B223-4DA7D9428A50}" type="presOf" srcId="{76DC56C3-E0A4-4DFA-AD60-5E235AF69A01}" destId="{938B17D2-713D-4FF1-BB15-368D80C622D6}" srcOrd="0" destOrd="1" presId="urn:microsoft.com/office/officeart/2008/layout/SquareAccentList"/>
    <dgm:cxn modelId="{2E22BE31-D406-4C51-B535-8DC9D0B0484F}" type="presOf" srcId="{C1FB38BF-2990-4ED3-81BF-8216C4F738DA}" destId="{BDD234B3-7342-42AF-B1E4-D5251AAC9E2B}" srcOrd="0" destOrd="0" presId="urn:microsoft.com/office/officeart/2008/layout/SquareAccentList"/>
    <dgm:cxn modelId="{C71BCB65-1408-45E9-A5D0-3F083739650C}" srcId="{0167D1AD-ECDA-4FB9-9F34-A946A65048FC}" destId="{7B407638-B205-4F64-9F06-FA051DD942C4}" srcOrd="2" destOrd="0" parTransId="{2710A1E8-FB06-41DD-8F2C-7E2E925310B5}" sibTransId="{B89AA9FC-7D99-4133-A571-FF790752B622}"/>
    <dgm:cxn modelId="{5F5CCDFA-F265-438D-8A12-6FEC71663D14}" srcId="{1ECD6A5A-EB97-4DC4-BB51-6812CB503AB0}" destId="{C1FB38BF-2990-4ED3-81BF-8216C4F738DA}" srcOrd="0" destOrd="0" parTransId="{CB6D1121-175A-4044-8076-7C07F60CA9AF}" sibTransId="{EDD22171-727F-497F-A68E-C0C7AE4B824E}"/>
    <dgm:cxn modelId="{7B9D621B-0669-4863-A438-03C3188D2209}" type="presOf" srcId="{E822F497-D520-4033-AF65-A36353D7209E}" destId="{338B7BD2-75E9-4576-B78B-BE197C712DF5}" srcOrd="0" destOrd="0" presId="urn:microsoft.com/office/officeart/2008/layout/SquareAccentList"/>
    <dgm:cxn modelId="{D489AD65-32F7-442C-9F8D-DECFA6FA891C}" srcId="{C1FB38BF-2990-4ED3-81BF-8216C4F738DA}" destId="{70E4D4F8-9BDF-4E0B-83D3-1B3BDEDCF6AA}" srcOrd="0" destOrd="0" parTransId="{2C9416BE-71D0-4856-A905-13B587BD26B4}" sibTransId="{4B2DFB80-572A-4903-9E71-873E3DFF724D}"/>
    <dgm:cxn modelId="{535FAD9F-9DF5-48EB-A43C-F5B07F55A5A2}" srcId="{FB018C0D-8601-459B-A1B4-E525FE588030}" destId="{76DC56C3-E0A4-4DFA-AD60-5E235AF69A01}" srcOrd="0" destOrd="0" parTransId="{875C7151-42BD-413F-97AD-80F7F4E4183E}" sibTransId="{E8DF3AB2-2989-46A0-9D92-943D6FCF89DC}"/>
    <dgm:cxn modelId="{1F17F8A2-D63F-471A-8C19-F152C53DFFA7}" type="presOf" srcId="{F6AE05D2-E20A-49A2-BD00-181276CEA49D}" destId="{18A2F9F3-2972-4774-828B-1116AFFB1317}" srcOrd="0" destOrd="1" presId="urn:microsoft.com/office/officeart/2008/layout/SquareAccentList"/>
    <dgm:cxn modelId="{3CBA809F-7C0C-4AD5-90AD-CE73A85B6F53}" srcId="{C1FB38BF-2990-4ED3-81BF-8216C4F738DA}" destId="{0167D1AD-ECDA-4FB9-9F34-A946A65048FC}" srcOrd="2" destOrd="0" parTransId="{356D7082-387C-4806-9851-0FFF86558855}" sibTransId="{7DF21B7D-C090-43DE-94EA-CA0B4B3CB642}"/>
    <dgm:cxn modelId="{9B3C1AB6-4854-450E-8F80-2F84054E5610}" srcId="{5CAAA62D-08B8-45CA-938F-9C92B5479833}" destId="{4072C78A-FFE2-49E4-8492-C55A7B148A5C}" srcOrd="0" destOrd="0" parTransId="{872891BE-655D-42FC-BE02-30D3D2E5D407}" sibTransId="{90E42ECC-0633-430F-BA2D-410AC9DBF406}"/>
    <dgm:cxn modelId="{0C565624-B148-4D34-BB45-CBFED0438F98}" type="presOf" srcId="{426715AE-7EC1-42E4-9F08-06D0BCF6E267}" destId="{C6CE5560-BBCA-45A7-89AB-EE6F1837D790}" srcOrd="0" destOrd="0" presId="urn:microsoft.com/office/officeart/2008/layout/SquareAccentList"/>
    <dgm:cxn modelId="{486D71CA-08D2-4715-B982-1E7DCB208EFE}" type="presOf" srcId="{5CAAA62D-08B8-45CA-938F-9C92B5479833}" destId="{69391B47-C8D6-4681-806E-B2D906ADE2F1}" srcOrd="0" destOrd="4" presId="urn:microsoft.com/office/officeart/2008/layout/SquareAccentList"/>
    <dgm:cxn modelId="{EB15B6A5-5A84-4512-849E-669B2CCDFE9C}" type="presOf" srcId="{D53808CD-84CD-4735-B66D-648320BE6920}" destId="{69391B47-C8D6-4681-806E-B2D906ADE2F1}" srcOrd="0" destOrd="2" presId="urn:microsoft.com/office/officeart/2008/layout/SquareAccentList"/>
    <dgm:cxn modelId="{AF68CF08-38A2-4C8C-92DE-839397F67F5D}" type="presOf" srcId="{0167D1AD-ECDA-4FB9-9F34-A946A65048FC}" destId="{69391B47-C8D6-4681-806E-B2D906ADE2F1}" srcOrd="0" destOrd="0" presId="urn:microsoft.com/office/officeart/2008/layout/SquareAccentList"/>
    <dgm:cxn modelId="{04ACB2BA-0B45-44AB-BF95-E2BBE1434636}" srcId="{426715AE-7EC1-42E4-9F08-06D0BCF6E267}" destId="{9DDD71D1-40D5-42B5-8B6A-9CBB0FF272D0}" srcOrd="0" destOrd="0" parTransId="{C15E2B5E-371E-4D10-983D-4D3BC6888551}" sibTransId="{41B72C86-EFD4-4A3D-B3D8-BAED72AAB277}"/>
    <dgm:cxn modelId="{B0BED10D-EE2C-4444-9F5E-E9A8BF71C3D0}" type="presOf" srcId="{1ECD6A5A-EB97-4DC4-BB51-6812CB503AB0}" destId="{AAAC438D-2FEA-43AB-BA2B-48242CB12B2E}" srcOrd="0" destOrd="0" presId="urn:microsoft.com/office/officeart/2008/layout/SquareAccentList"/>
    <dgm:cxn modelId="{22973BFC-853C-444B-9064-7A484847D4FA}" type="presOf" srcId="{EB088DAA-0A89-40EF-873E-85691B33AE97}" destId="{69391B47-C8D6-4681-806E-B2D906ADE2F1}" srcOrd="0" destOrd="1" presId="urn:microsoft.com/office/officeart/2008/layout/SquareAccentList"/>
    <dgm:cxn modelId="{B91A211C-3FEB-45C2-8EB2-D118C7D011D0}" type="presOf" srcId="{70E4D4F8-9BDF-4E0B-83D3-1B3BDEDCF6AA}" destId="{CDC5D671-8C87-474E-A1F1-5E71A4C6044E}" srcOrd="0" destOrd="0" presId="urn:microsoft.com/office/officeart/2008/layout/SquareAccentList"/>
    <dgm:cxn modelId="{184BBB1D-FBBE-474B-AA8D-624659FE4FD5}" type="presOf" srcId="{7B407638-B205-4F64-9F06-FA051DD942C4}" destId="{69391B47-C8D6-4681-806E-B2D906ADE2F1}" srcOrd="0" destOrd="3" presId="urn:microsoft.com/office/officeart/2008/layout/SquareAccentList"/>
    <dgm:cxn modelId="{856B9129-5AA0-4CB9-A6A2-564F62444F83}" type="presOf" srcId="{4072C78A-FFE2-49E4-8492-C55A7B148A5C}" destId="{69391B47-C8D6-4681-806E-B2D906ADE2F1}" srcOrd="0" destOrd="5" presId="urn:microsoft.com/office/officeart/2008/layout/SquareAccentList"/>
    <dgm:cxn modelId="{6A8E7FCD-3142-4973-9979-27EB005F5CD9}" type="presParOf" srcId="{AAAC438D-2FEA-43AB-BA2B-48242CB12B2E}" destId="{225AFF75-0876-4CEE-935C-7DC55671F4A3}" srcOrd="0" destOrd="0" presId="urn:microsoft.com/office/officeart/2008/layout/SquareAccentList"/>
    <dgm:cxn modelId="{E8B198F7-78DB-4541-849F-5D67AFDEF194}" type="presParOf" srcId="{225AFF75-0876-4CEE-935C-7DC55671F4A3}" destId="{DBB9E4E7-F2E1-4F89-ABE9-170DD2DD17BB}" srcOrd="0" destOrd="0" presId="urn:microsoft.com/office/officeart/2008/layout/SquareAccentList"/>
    <dgm:cxn modelId="{1281A462-A88A-4C25-9E6D-6AC8F6FCA9EC}" type="presParOf" srcId="{DBB9E4E7-F2E1-4F89-ABE9-170DD2DD17BB}" destId="{4D157F3A-76B8-4B4D-A71E-4D19C743401E}" srcOrd="0" destOrd="0" presId="urn:microsoft.com/office/officeart/2008/layout/SquareAccentList"/>
    <dgm:cxn modelId="{7832DC4D-AEC2-494E-8BE2-43334628D5AA}" type="presParOf" srcId="{DBB9E4E7-F2E1-4F89-ABE9-170DD2DD17BB}" destId="{17A3862C-55EC-487A-A013-74ECB547EF8F}" srcOrd="1" destOrd="0" presId="urn:microsoft.com/office/officeart/2008/layout/SquareAccentList"/>
    <dgm:cxn modelId="{1DA568AD-8E17-40DE-BCF1-2BB1A477E560}" type="presParOf" srcId="{DBB9E4E7-F2E1-4F89-ABE9-170DD2DD17BB}" destId="{BDD234B3-7342-42AF-B1E4-D5251AAC9E2B}" srcOrd="2" destOrd="0" presId="urn:microsoft.com/office/officeart/2008/layout/SquareAccentList"/>
    <dgm:cxn modelId="{545EF4DE-1D90-4135-BCAF-17D8DF2F30DB}" type="presParOf" srcId="{225AFF75-0876-4CEE-935C-7DC55671F4A3}" destId="{290B4778-14E1-46FB-B965-2094A6EDC3FA}" srcOrd="1" destOrd="0" presId="urn:microsoft.com/office/officeart/2008/layout/SquareAccentList"/>
    <dgm:cxn modelId="{FC11F1C0-444A-4FBB-9200-784CA719E76B}" type="presParOf" srcId="{290B4778-14E1-46FB-B965-2094A6EDC3FA}" destId="{E5D5842A-2DC1-4CCD-9347-ABC61AB02913}" srcOrd="0" destOrd="0" presId="urn:microsoft.com/office/officeart/2008/layout/SquareAccentList"/>
    <dgm:cxn modelId="{CD987F88-18AC-460D-BBAF-12FCC5243252}" type="presParOf" srcId="{E5D5842A-2DC1-4CCD-9347-ABC61AB02913}" destId="{6DE3DCE3-D651-45AD-8274-25D243CCE5FE}" srcOrd="0" destOrd="0" presId="urn:microsoft.com/office/officeart/2008/layout/SquareAccentList"/>
    <dgm:cxn modelId="{4BC0AE7D-E76C-46E0-9805-414C4BDEDF4C}" type="presParOf" srcId="{E5D5842A-2DC1-4CCD-9347-ABC61AB02913}" destId="{CDC5D671-8C87-474E-A1F1-5E71A4C6044E}" srcOrd="1" destOrd="0" presId="urn:microsoft.com/office/officeart/2008/layout/SquareAccentList"/>
    <dgm:cxn modelId="{52C8F649-8EB5-4F08-8986-FDF8A653C881}" type="presParOf" srcId="{290B4778-14E1-46FB-B965-2094A6EDC3FA}" destId="{7C6FD24A-ADA3-41E9-862F-4887E858BCF4}" srcOrd="1" destOrd="0" presId="urn:microsoft.com/office/officeart/2008/layout/SquareAccentList"/>
    <dgm:cxn modelId="{48F75337-BAA5-4CC3-A1DD-3426D1711AED}" type="presParOf" srcId="{7C6FD24A-ADA3-41E9-862F-4887E858BCF4}" destId="{0FC47349-9B20-4692-969F-EB9DE13D0768}" srcOrd="0" destOrd="0" presId="urn:microsoft.com/office/officeart/2008/layout/SquareAccentList"/>
    <dgm:cxn modelId="{1954DE53-2BF1-4624-92CC-215033ADABE1}" type="presParOf" srcId="{7C6FD24A-ADA3-41E9-862F-4887E858BCF4}" destId="{338B7BD2-75E9-4576-B78B-BE197C712DF5}" srcOrd="1" destOrd="0" presId="urn:microsoft.com/office/officeart/2008/layout/SquareAccentList"/>
    <dgm:cxn modelId="{FF070C4D-5B6D-477D-B93C-4E0E0FA15928}" type="presParOf" srcId="{290B4778-14E1-46FB-B965-2094A6EDC3FA}" destId="{1D0A7965-8D88-4868-A39E-8F96CB36E12C}" srcOrd="2" destOrd="0" presId="urn:microsoft.com/office/officeart/2008/layout/SquareAccentList"/>
    <dgm:cxn modelId="{A675B913-1B8B-4E3A-B558-C6BED48BB42D}" type="presParOf" srcId="{1D0A7965-8D88-4868-A39E-8F96CB36E12C}" destId="{ADDA6774-E3EE-4642-BF63-09017A05C0D4}" srcOrd="0" destOrd="0" presId="urn:microsoft.com/office/officeart/2008/layout/SquareAccentList"/>
    <dgm:cxn modelId="{F8DF74FB-D0CD-453B-95FA-9A30E392414F}" type="presParOf" srcId="{1D0A7965-8D88-4868-A39E-8F96CB36E12C}" destId="{69391B47-C8D6-4681-806E-B2D906ADE2F1}" srcOrd="1" destOrd="0" presId="urn:microsoft.com/office/officeart/2008/layout/SquareAccentList"/>
    <dgm:cxn modelId="{B0C1D99E-D0EE-4295-AFF0-96B850D949F3}" type="presParOf" srcId="{AAAC438D-2FEA-43AB-BA2B-48242CB12B2E}" destId="{F800BEF1-6CCA-4197-9737-FA44EC22E570}" srcOrd="1" destOrd="0" presId="urn:microsoft.com/office/officeart/2008/layout/SquareAccentList"/>
    <dgm:cxn modelId="{681B4C53-8BCA-43E2-A3F1-5C2147922852}" type="presParOf" srcId="{F800BEF1-6CCA-4197-9737-FA44EC22E570}" destId="{9FFAE7E4-B81F-4AD8-B690-4746255610DC}" srcOrd="0" destOrd="0" presId="urn:microsoft.com/office/officeart/2008/layout/SquareAccentList"/>
    <dgm:cxn modelId="{96BAA5FA-E411-478F-9008-6593683DAE6F}" type="presParOf" srcId="{9FFAE7E4-B81F-4AD8-B690-4746255610DC}" destId="{40FFD4C3-3115-4C70-9B21-D3ACEBD6938E}" srcOrd="0" destOrd="0" presId="urn:microsoft.com/office/officeart/2008/layout/SquareAccentList"/>
    <dgm:cxn modelId="{F8252806-F049-4A0E-A87B-FA84EC677B1A}" type="presParOf" srcId="{9FFAE7E4-B81F-4AD8-B690-4746255610DC}" destId="{85BC84A2-0842-42FD-8823-4EEF78A25CB5}" srcOrd="1" destOrd="0" presId="urn:microsoft.com/office/officeart/2008/layout/SquareAccentList"/>
    <dgm:cxn modelId="{C89A0371-4869-4AD7-B84D-4A64D1DDBCC1}" type="presParOf" srcId="{9FFAE7E4-B81F-4AD8-B690-4746255610DC}" destId="{C6CE5560-BBCA-45A7-89AB-EE6F1837D790}" srcOrd="2" destOrd="0" presId="urn:microsoft.com/office/officeart/2008/layout/SquareAccentList"/>
    <dgm:cxn modelId="{DBD4B7CF-39DC-4095-A91D-10B958E31A2C}" type="presParOf" srcId="{F800BEF1-6CCA-4197-9737-FA44EC22E570}" destId="{71770036-E0AB-4267-9717-016DAE06DAB4}" srcOrd="1" destOrd="0" presId="urn:microsoft.com/office/officeart/2008/layout/SquareAccentList"/>
    <dgm:cxn modelId="{E34AA7CD-58CE-4DD2-8693-6FB6645F18FB}" type="presParOf" srcId="{71770036-E0AB-4267-9717-016DAE06DAB4}" destId="{041FD262-3377-4C3B-9341-8CEF6A373FBA}" srcOrd="0" destOrd="0" presId="urn:microsoft.com/office/officeart/2008/layout/SquareAccentList"/>
    <dgm:cxn modelId="{202BB840-5F43-45E0-B28F-F7DD3048F2E9}" type="presParOf" srcId="{041FD262-3377-4C3B-9341-8CEF6A373FBA}" destId="{58E871BA-F04F-4653-9E40-18AFCB93ECFF}" srcOrd="0" destOrd="0" presId="urn:microsoft.com/office/officeart/2008/layout/SquareAccentList"/>
    <dgm:cxn modelId="{29B668AE-6FC4-457E-93B4-A50BA110B8CE}" type="presParOf" srcId="{041FD262-3377-4C3B-9341-8CEF6A373FBA}" destId="{18A2F9F3-2972-4774-828B-1116AFFB1317}" srcOrd="1" destOrd="0" presId="urn:microsoft.com/office/officeart/2008/layout/SquareAccentList"/>
    <dgm:cxn modelId="{516ACB96-20DB-42F2-B2B8-563477FB4AE7}" type="presParOf" srcId="{71770036-E0AB-4267-9717-016DAE06DAB4}" destId="{CAC7A1FA-A39B-4F98-BEC2-341A97E9027F}" srcOrd="1" destOrd="0" presId="urn:microsoft.com/office/officeart/2008/layout/SquareAccentList"/>
    <dgm:cxn modelId="{E61B3284-EED4-402F-90CE-D3969558DF94}" type="presParOf" srcId="{CAC7A1FA-A39B-4F98-BEC2-341A97E9027F}" destId="{956CB565-41DA-49C0-AA39-EBD85DC8E53F}" srcOrd="0" destOrd="0" presId="urn:microsoft.com/office/officeart/2008/layout/SquareAccentList"/>
    <dgm:cxn modelId="{D74F4898-CED1-4E11-8E44-B4EE440C6489}" type="presParOf" srcId="{CAC7A1FA-A39B-4F98-BEC2-341A97E9027F}" destId="{938B17D2-713D-4FF1-BB15-368D80C622D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0FEE5-66A3-401D-90D8-2172092153D0}">
      <dsp:nvSpPr>
        <dsp:cNvPr id="0" name=""/>
        <dsp:cNvSpPr/>
      </dsp:nvSpPr>
      <dsp:spPr>
        <a:xfrm rot="2535665">
          <a:off x="2810946" y="4849145"/>
          <a:ext cx="104557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045571" y="340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61A34-2082-4A07-8A4E-78C438EEAC1B}">
      <dsp:nvSpPr>
        <dsp:cNvPr id="0" name=""/>
        <dsp:cNvSpPr/>
      </dsp:nvSpPr>
      <dsp:spPr>
        <a:xfrm>
          <a:off x="2946824" y="3394986"/>
          <a:ext cx="1180309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180309" y="340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D3544-8250-43A3-AECE-AB77C7E72912}">
      <dsp:nvSpPr>
        <dsp:cNvPr id="0" name=""/>
        <dsp:cNvSpPr/>
      </dsp:nvSpPr>
      <dsp:spPr>
        <a:xfrm rot="19064335">
          <a:off x="2810946" y="1940827"/>
          <a:ext cx="104557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045571" y="340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985B3-1820-47AB-9AC6-84995D4660B7}">
      <dsp:nvSpPr>
        <dsp:cNvPr id="0" name=""/>
        <dsp:cNvSpPr/>
      </dsp:nvSpPr>
      <dsp:spPr>
        <a:xfrm>
          <a:off x="57" y="1695607"/>
          <a:ext cx="3466785" cy="34667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FE403C-25AC-456E-8066-ECD53D4AC843}">
      <dsp:nvSpPr>
        <dsp:cNvPr id="0" name=""/>
        <dsp:cNvSpPr/>
      </dsp:nvSpPr>
      <dsp:spPr>
        <a:xfrm>
          <a:off x="3468429" y="315"/>
          <a:ext cx="1940732" cy="19407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Regulación actual y Derecho transitorio:</a:t>
          </a:r>
          <a:endParaRPr lang="es-ES" sz="2100" kern="1200"/>
        </a:p>
      </dsp:txBody>
      <dsp:txXfrm>
        <a:off x="3752643" y="284529"/>
        <a:ext cx="1372304" cy="1372304"/>
      </dsp:txXfrm>
    </dsp:sp>
    <dsp:sp modelId="{8AD9B809-6193-4D0D-8D61-C13B0A31E158}">
      <dsp:nvSpPr>
        <dsp:cNvPr id="0" name=""/>
        <dsp:cNvSpPr/>
      </dsp:nvSpPr>
      <dsp:spPr>
        <a:xfrm>
          <a:off x="5603235" y="315"/>
          <a:ext cx="2911098" cy="1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Arts. 227 a 243 CDFA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DT 8ª [art. 9.2 </a:t>
          </a:r>
          <a:r>
            <a:rPr lang="es-ES" sz="1500" kern="1200" dirty="0" err="1" smtClean="0"/>
            <a:t>cc.</a:t>
          </a:r>
          <a:r>
            <a:rPr lang="es-ES" sz="1500" kern="1200" dirty="0" smtClean="0"/>
            <a:t> y art. 22 y 26 RUE 2016/1103</a:t>
          </a:r>
          <a:r>
            <a:rPr lang="es-ES" sz="1500" kern="1200" baseline="-25000" dirty="0" smtClean="0"/>
            <a:t>]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Reglas </a:t>
          </a:r>
          <a:r>
            <a:rPr lang="es-ES" sz="1500" kern="1200" dirty="0" err="1" smtClean="0"/>
            <a:t>Gles</a:t>
          </a:r>
          <a:r>
            <a:rPr lang="es-ES" sz="1500" kern="1200" dirty="0" smtClean="0"/>
            <a:t>. (227 y 228 CDFA);Gestión bienes comunes (229 a 242 CDFA); Gestión bienes privativos (243 CDFA)</a:t>
          </a:r>
          <a:endParaRPr lang="es-ES" sz="1500" kern="1200" dirty="0"/>
        </a:p>
      </dsp:txBody>
      <dsp:txXfrm>
        <a:off x="5603235" y="315"/>
        <a:ext cx="2911098" cy="1940732"/>
      </dsp:txXfrm>
    </dsp:sp>
    <dsp:sp modelId="{FA8508CD-17BB-4751-AD8A-3C4BE6CEC0E2}">
      <dsp:nvSpPr>
        <dsp:cNvPr id="0" name=""/>
        <dsp:cNvSpPr/>
      </dsp:nvSpPr>
      <dsp:spPr>
        <a:xfrm>
          <a:off x="4127133" y="2458633"/>
          <a:ext cx="1940732" cy="19407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Reglas generales en materia de Gestión:</a:t>
          </a:r>
          <a:endParaRPr lang="es-ES" sz="2100" kern="1200" dirty="0"/>
        </a:p>
      </dsp:txBody>
      <dsp:txXfrm>
        <a:off x="4411347" y="2742847"/>
        <a:ext cx="1372304" cy="1372304"/>
      </dsp:txXfrm>
    </dsp:sp>
    <dsp:sp modelId="{B541C3DE-0CF1-4849-8DD5-6444403C181B}">
      <dsp:nvSpPr>
        <dsp:cNvPr id="0" name=""/>
        <dsp:cNvSpPr/>
      </dsp:nvSpPr>
      <dsp:spPr>
        <a:xfrm>
          <a:off x="6261939" y="2458633"/>
          <a:ext cx="2911098" cy="1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Arts. 227 y 228 en relación con los arts.183.2; 185;186 y 188 CDFA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kern="1200" dirty="0" smtClean="0"/>
            <a:t>Libertad de pacto e igualdad entre cónyuges: </a:t>
          </a:r>
          <a:r>
            <a:rPr lang="es-ES" sz="1500" kern="1200" dirty="0" smtClean="0"/>
            <a:t>arts. 183.1 229 CDFA: </a:t>
          </a:r>
          <a:r>
            <a:rPr lang="es-ES" sz="1500" i="1" kern="1200" dirty="0" smtClean="0"/>
            <a:t>capítulos matrimoniales</a:t>
          </a:r>
          <a:endParaRPr lang="es-ES" sz="1500" kern="1200" dirty="0"/>
        </a:p>
      </dsp:txBody>
      <dsp:txXfrm>
        <a:off x="6261939" y="2458633"/>
        <a:ext cx="2911098" cy="1940732"/>
      </dsp:txXfrm>
    </dsp:sp>
    <dsp:sp modelId="{B6F21397-B0C4-4E6B-BC0F-8C3D55E8815C}">
      <dsp:nvSpPr>
        <dsp:cNvPr id="0" name=""/>
        <dsp:cNvSpPr/>
      </dsp:nvSpPr>
      <dsp:spPr>
        <a:xfrm>
          <a:off x="3468429" y="4916951"/>
          <a:ext cx="1940732" cy="19407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Principios en materia de disposición:</a:t>
          </a:r>
          <a:endParaRPr lang="es-ES" sz="2100" kern="1200" dirty="0"/>
        </a:p>
      </dsp:txBody>
      <dsp:txXfrm>
        <a:off x="3752643" y="5201165"/>
        <a:ext cx="1372304" cy="1372304"/>
      </dsp:txXfrm>
    </dsp:sp>
    <dsp:sp modelId="{1824B90A-3352-40F3-B58A-D035F577A689}">
      <dsp:nvSpPr>
        <dsp:cNvPr id="0" name=""/>
        <dsp:cNvSpPr/>
      </dsp:nvSpPr>
      <dsp:spPr>
        <a:xfrm>
          <a:off x="5603235" y="4916951"/>
          <a:ext cx="2911098" cy="1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Actuación individual y actuación conjunta</a:t>
          </a:r>
          <a:r>
            <a:rPr lang="es-ES" sz="1500" kern="1200" dirty="0" smtClean="0"/>
            <a:t>: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¿Cuándo cada una?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Límites: fraude (art. 236 CDFA)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Situaciones especiales: arts. 240 a 242 CDFA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Gestión y concurso de uno de los cónyuges</a:t>
          </a:r>
          <a:r>
            <a:rPr lang="es-ES" sz="1500" kern="1200" dirty="0" smtClean="0"/>
            <a:t>: art. 245 f CDFA y </a:t>
          </a:r>
          <a:r>
            <a:rPr lang="es-ES" sz="1500" kern="1200" dirty="0" smtClean="0">
              <a:hlinkClick xmlns:r="http://schemas.openxmlformats.org/officeDocument/2006/relationships" r:id="rId2"/>
            </a:rPr>
            <a:t>TRLC</a:t>
          </a:r>
          <a:endParaRPr lang="es-ES" sz="1500" kern="1200" dirty="0"/>
        </a:p>
      </dsp:txBody>
      <dsp:txXfrm>
        <a:off x="5603235" y="4916951"/>
        <a:ext cx="2911098" cy="1940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0BC2-50AF-46C9-BA68-F82AEF995267}">
      <dsp:nvSpPr>
        <dsp:cNvPr id="0" name=""/>
        <dsp:cNvSpPr/>
      </dsp:nvSpPr>
      <dsp:spPr>
        <a:xfrm>
          <a:off x="0" y="310451"/>
          <a:ext cx="914400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49936" rIns="709676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Regulación: art. 230 CDFA [</a:t>
          </a:r>
          <a:r>
            <a:rPr lang="es-ES" sz="1200" kern="1200" dirty="0" smtClean="0">
              <a:hlinkClick xmlns:r="http://schemas.openxmlformats.org/officeDocument/2006/relationships" r:id="rId1"/>
            </a:rPr>
            <a:t>art. 48 Comp</a:t>
          </a:r>
          <a:r>
            <a:rPr lang="es-ES" sz="1200" kern="1200" dirty="0" smtClean="0"/>
            <a:t>.</a:t>
          </a:r>
          <a:r>
            <a:rPr lang="es-ES" sz="1200" kern="1200" baseline="-25000" dirty="0" smtClean="0"/>
            <a:t>]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solidFill>
                <a:srgbClr val="FF0000"/>
              </a:solidFill>
            </a:rPr>
            <a:t>Actos que puede realizar por sí solo:</a:t>
          </a:r>
          <a:endParaRPr lang="es-ES" sz="1200" b="1" kern="1200" dirty="0">
            <a:solidFill>
              <a:srgbClr val="FF0000"/>
            </a:solidFill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Actos de administración ordinaria: </a:t>
          </a:r>
          <a:r>
            <a:rPr lang="es-ES" sz="1200" kern="1200" dirty="0" smtClean="0">
              <a:latin typeface="Bahnschrift" panose="020B0502040204020203" pitchFamily="34" charset="0"/>
            </a:rPr>
            <a:t>muebles/inmuebles</a:t>
          </a:r>
          <a:endParaRPr lang="es-ES" sz="1200" kern="1200" dirty="0">
            <a:latin typeface="Bahnschrift" panose="020B0502040204020203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Modificación inmobiliaria de finca inscrita consorcial </a:t>
          </a:r>
          <a:r>
            <a:rPr lang="es-ES" sz="1200" kern="1200" dirty="0" smtClean="0">
              <a:hlinkClick xmlns:r="http://schemas.openxmlformats.org/officeDocument/2006/relationships" r:id="rId2"/>
            </a:rPr>
            <a:t>[art. 94 Rh</a:t>
          </a:r>
          <a:r>
            <a:rPr lang="es-ES" sz="1200" kern="1200" baseline="-25000" dirty="0" smtClean="0"/>
            <a:t>]</a:t>
          </a:r>
          <a:endParaRPr lang="es-ES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Actos de defensa judicial o extrajudicial </a:t>
          </a:r>
          <a:r>
            <a:rPr lang="es-ES" sz="1200" kern="1200" dirty="0" smtClean="0">
              <a:latin typeface="Bahnschrift" panose="020B0502040204020203" pitchFamily="34" charset="0"/>
            </a:rPr>
            <a:t>[no acciones reales o nulidad contractual</a:t>
          </a:r>
          <a:r>
            <a:rPr lang="es-ES" sz="1200" kern="1200" baseline="-25000" dirty="0" smtClean="0">
              <a:latin typeface="Bahnschrift" panose="020B0502040204020203" pitchFamily="34" charset="0"/>
            </a:rPr>
            <a:t>]</a:t>
          </a:r>
          <a:endParaRPr lang="es-ES" sz="1200" kern="1200" dirty="0">
            <a:latin typeface="Bahnschrift" panose="020B0502040204020203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Actos de disposición necesarios para casos del art. 218.1.a CDFA</a:t>
          </a:r>
          <a:endParaRPr lang="es-ES" sz="1200" kern="1200" dirty="0">
            <a:latin typeface="Bahnschrift" panose="020B0502040204020203" pitchFamily="34" charset="0"/>
          </a:endParaRPr>
        </a:p>
        <a:p>
          <a:pPr marL="342900" lvl="3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Bahnschrift" panose="020B0502040204020203" pitchFamily="34" charset="0"/>
            </a:rPr>
            <a:t>Título oneroso, necesario, urgente.</a:t>
          </a:r>
          <a:endParaRPr lang="es-ES" sz="1200" kern="1200" dirty="0">
            <a:latin typeface="Bahnschrift" panose="020B0502040204020203" pitchFamily="34" charset="0"/>
          </a:endParaRPr>
        </a:p>
        <a:p>
          <a:pPr marL="342900" lvl="3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Bahnschrift" panose="020B0502040204020203" pitchFamily="34" charset="0"/>
            </a:rPr>
            <a:t>Junta: inscripción: arts. 93 y 94 Rh., no requisito de validez</a:t>
          </a:r>
          <a:endParaRPr lang="es-ES" sz="1200" kern="1200" dirty="0">
            <a:latin typeface="Bahnschrift" panose="020B0502040204020203" pitchFamily="34" charset="0"/>
          </a:endParaRPr>
        </a:p>
      </dsp:txBody>
      <dsp:txXfrm>
        <a:off x="0" y="310451"/>
        <a:ext cx="9144000" cy="1852200"/>
      </dsp:txXfrm>
    </dsp:sp>
    <dsp:sp modelId="{824B5405-1B05-4579-9E45-5A1431275A06}">
      <dsp:nvSpPr>
        <dsp:cNvPr id="0" name=""/>
        <dsp:cNvSpPr/>
      </dsp:nvSpPr>
      <dsp:spPr>
        <a:xfrm>
          <a:off x="457200" y="35644"/>
          <a:ext cx="6400800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Actuación indistinta.</a:t>
          </a:r>
          <a:endParaRPr lang="es-ES" sz="1200" kern="1200" dirty="0"/>
        </a:p>
      </dsp:txBody>
      <dsp:txXfrm>
        <a:off x="474493" y="52937"/>
        <a:ext cx="6366214" cy="319654"/>
      </dsp:txXfrm>
    </dsp:sp>
    <dsp:sp modelId="{5019305E-B760-4C75-BD85-440F7D93597A}">
      <dsp:nvSpPr>
        <dsp:cNvPr id="0" name=""/>
        <dsp:cNvSpPr/>
      </dsp:nvSpPr>
      <dsp:spPr>
        <a:xfrm>
          <a:off x="0" y="2300692"/>
          <a:ext cx="91440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49936" rIns="709676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Regulación art. 231 CDFA [</a:t>
          </a:r>
          <a:r>
            <a:rPr lang="es-ES" sz="1200" kern="1200" dirty="0" smtClean="0">
              <a:hlinkClick xmlns:r="http://schemas.openxmlformats.org/officeDocument/2006/relationships" r:id="rId1"/>
            </a:rPr>
            <a:t>art. 48 Comp</a:t>
          </a:r>
          <a:r>
            <a:rPr lang="es-ES" sz="1200" kern="1200" dirty="0" smtClean="0"/>
            <a:t>.</a:t>
          </a:r>
          <a:r>
            <a:rPr lang="es-ES" sz="1200" kern="1200" baseline="-25000" dirty="0" smtClean="0"/>
            <a:t>]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solidFill>
                <a:srgbClr val="00B050"/>
              </a:solidFill>
            </a:rPr>
            <a:t>Bienes consorciales incluidos en el tráfico habitual de la profesión</a:t>
          </a:r>
          <a:endParaRPr lang="es-ES" sz="1200" b="1" kern="1200" dirty="0">
            <a:solidFill>
              <a:srgbClr val="00B050"/>
            </a:solidFill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Muebles e inmuebles</a:t>
          </a:r>
          <a:endParaRPr lang="es-ES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Disposición: título oneroso y gratuito</a:t>
          </a:r>
          <a:endParaRPr lang="es-ES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Aseveración </a:t>
          </a:r>
          <a:r>
            <a:rPr lang="es-ES" sz="1200" kern="1200" dirty="0" smtClean="0">
              <a:latin typeface="Bahnschrift" panose="020B0502040204020203" pitchFamily="34" charset="0"/>
            </a:rPr>
            <a:t>notarial: inscripción: </a:t>
          </a:r>
          <a:r>
            <a:rPr lang="es-ES" sz="1200" kern="1200" dirty="0" smtClean="0">
              <a:latin typeface="Bahnschrift" panose="020B0502040204020203" pitchFamily="34" charset="0"/>
              <a:hlinkClick xmlns:r="http://schemas.openxmlformats.org/officeDocument/2006/relationships" r:id="rId3"/>
            </a:rPr>
            <a:t>arts. 93 y 94 Rh</a:t>
          </a:r>
          <a:r>
            <a:rPr lang="es-ES" sz="1200" kern="1200" dirty="0" smtClean="0">
              <a:latin typeface="Bahnschrift" panose="020B0502040204020203" pitchFamily="34" charset="0"/>
            </a:rPr>
            <a:t>., no requisito de validez</a:t>
          </a:r>
          <a:endParaRPr lang="es-ES" sz="1200" kern="1200" dirty="0">
            <a:latin typeface="Bahnschrift" panose="020B0502040204020203" pitchFamily="34" charset="0"/>
          </a:endParaRPr>
        </a:p>
      </dsp:txBody>
      <dsp:txXfrm>
        <a:off x="0" y="2300692"/>
        <a:ext cx="9144000" cy="1247400"/>
      </dsp:txXfrm>
    </dsp:sp>
    <dsp:sp modelId="{6E9C99F8-84BD-46A3-A6CF-8DAB46D0584E}">
      <dsp:nvSpPr>
        <dsp:cNvPr id="0" name=""/>
        <dsp:cNvSpPr/>
      </dsp:nvSpPr>
      <dsp:spPr>
        <a:xfrm>
          <a:off x="457200" y="2140756"/>
          <a:ext cx="6400800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Actuación individual.</a:t>
          </a:r>
          <a:endParaRPr lang="es-ES" sz="1200" kern="1200" dirty="0"/>
        </a:p>
      </dsp:txBody>
      <dsp:txXfrm>
        <a:off x="474493" y="2158049"/>
        <a:ext cx="6366214" cy="319654"/>
      </dsp:txXfrm>
    </dsp:sp>
    <dsp:sp modelId="{2CEC9EE9-15B4-407E-B7C4-D0B25716FD62}">
      <dsp:nvSpPr>
        <dsp:cNvPr id="0" name=""/>
        <dsp:cNvSpPr/>
      </dsp:nvSpPr>
      <dsp:spPr>
        <a:xfrm>
          <a:off x="0" y="3670361"/>
          <a:ext cx="91440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49936" rIns="709676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Regulación: art. 232 CDFA [</a:t>
          </a:r>
          <a:r>
            <a:rPr lang="es-ES" sz="1200" kern="1200" dirty="0" smtClean="0">
              <a:hlinkClick xmlns:r="http://schemas.openxmlformats.org/officeDocument/2006/relationships" r:id="rId1"/>
            </a:rPr>
            <a:t>art. 48.2.2 Comp</a:t>
          </a:r>
          <a:r>
            <a:rPr lang="es-ES" sz="1200" kern="1200" dirty="0" smtClean="0"/>
            <a:t>.</a:t>
          </a:r>
          <a:r>
            <a:rPr lang="es-ES" sz="1200" kern="1200" baseline="-25000" dirty="0" smtClean="0"/>
            <a:t>]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solidFill>
                <a:srgbClr val="7030A0"/>
              </a:solidFill>
            </a:rPr>
            <a:t>Bienes muebles que figuren a su nombre en exclusiva o indistinta o estén en su poder</a:t>
          </a:r>
          <a:endParaRPr lang="es-ES" sz="1200" b="1" kern="1200" dirty="0">
            <a:solidFill>
              <a:srgbClr val="7030A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solidFill>
                <a:schemeClr val="tx1"/>
              </a:solidFill>
            </a:rPr>
            <a:t>Disposición: título oneroso y 3º buena fe</a:t>
          </a:r>
          <a:endParaRPr lang="es-ES" sz="1200" b="0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Legitimación </a:t>
          </a:r>
          <a:r>
            <a:rPr lang="es-ES" sz="1200" i="1" kern="1200" dirty="0" smtClean="0"/>
            <a:t>ad extra</a:t>
          </a:r>
          <a:r>
            <a:rPr lang="es-ES" sz="1200" kern="1200" dirty="0" smtClean="0"/>
            <a:t>: efectos [art. 464 CDFA</a:t>
          </a:r>
          <a:r>
            <a:rPr lang="es-ES" sz="1200" kern="1200" baseline="-25000" dirty="0" smtClean="0"/>
            <a:t>]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Relación interna: art. 219.1.a  y 222 CDFA</a:t>
          </a:r>
          <a:endParaRPr lang="es-ES" sz="1200" kern="1200" dirty="0"/>
        </a:p>
      </dsp:txBody>
      <dsp:txXfrm>
        <a:off x="0" y="3670361"/>
        <a:ext cx="9144000" cy="1247400"/>
      </dsp:txXfrm>
    </dsp:sp>
    <dsp:sp modelId="{78976981-775F-4C29-97B1-734714560ACB}">
      <dsp:nvSpPr>
        <dsp:cNvPr id="0" name=""/>
        <dsp:cNvSpPr/>
      </dsp:nvSpPr>
      <dsp:spPr>
        <a:xfrm>
          <a:off x="457200" y="3526195"/>
          <a:ext cx="6400800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Actuación frente a terceros.</a:t>
          </a:r>
          <a:endParaRPr lang="es-ES" sz="1200" kern="1200" dirty="0"/>
        </a:p>
      </dsp:txBody>
      <dsp:txXfrm>
        <a:off x="474493" y="3543488"/>
        <a:ext cx="6366214" cy="319654"/>
      </dsp:txXfrm>
    </dsp:sp>
    <dsp:sp modelId="{E04E621F-BCE9-477A-AF7B-4E767E0DA717}">
      <dsp:nvSpPr>
        <dsp:cNvPr id="0" name=""/>
        <dsp:cNvSpPr/>
      </dsp:nvSpPr>
      <dsp:spPr>
        <a:xfrm>
          <a:off x="0" y="5158855"/>
          <a:ext cx="9144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49936" rIns="709676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Regulación: art. 233 CDFA: norma de cierre</a:t>
          </a:r>
          <a:endParaRPr lang="es-E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solidFill>
                <a:srgbClr val="0070C0"/>
              </a:solidFill>
            </a:rPr>
            <a:t>Actos que requieren actuación conjunta: [o uno con el consentimiento del otro</a:t>
          </a:r>
          <a:r>
            <a:rPr lang="es-ES" sz="1200" b="1" kern="1200" baseline="-25000" dirty="0" smtClean="0">
              <a:solidFill>
                <a:srgbClr val="0070C0"/>
              </a:solidFill>
            </a:rPr>
            <a:t>]</a:t>
          </a:r>
          <a:endParaRPr lang="es-ES" sz="1200" b="1" kern="1200" dirty="0">
            <a:solidFill>
              <a:srgbClr val="0070C0"/>
            </a:solidFill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Acto de disposición no necesario en relación al art. 218.1.a CDFA</a:t>
          </a:r>
          <a:endParaRPr lang="es-ES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Bienes no incluidos en el tráfico habitual de la profesión</a:t>
          </a:r>
          <a:endParaRPr lang="es-ES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Bienes muebles que no estén en el caso del art. 232 CDFA</a:t>
          </a:r>
          <a:endParaRPr lang="es-ES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Disposición a titulo gratuito (art. 237 CDFA) y no se incluya en el art. 231 o sea usual.</a:t>
          </a:r>
          <a:endParaRPr lang="es-ES" sz="1200" kern="1200" dirty="0"/>
        </a:p>
      </dsp:txBody>
      <dsp:txXfrm>
        <a:off x="0" y="5158855"/>
        <a:ext cx="9144000" cy="1436400"/>
      </dsp:txXfrm>
    </dsp:sp>
    <dsp:sp modelId="{A3895154-EBDB-46FA-8BEE-D136B799CD42}">
      <dsp:nvSpPr>
        <dsp:cNvPr id="0" name=""/>
        <dsp:cNvSpPr/>
      </dsp:nvSpPr>
      <dsp:spPr>
        <a:xfrm>
          <a:off x="457200" y="4911638"/>
          <a:ext cx="6400800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Actuación conjunta</a:t>
          </a:r>
          <a:endParaRPr lang="es-ES" sz="1200" kern="1200"/>
        </a:p>
      </dsp:txBody>
      <dsp:txXfrm>
        <a:off x="474493" y="4928931"/>
        <a:ext cx="6366214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57F3A-76B8-4B4D-A71E-4D19C743401E}">
      <dsp:nvSpPr>
        <dsp:cNvPr id="0" name=""/>
        <dsp:cNvSpPr/>
      </dsp:nvSpPr>
      <dsp:spPr>
        <a:xfrm>
          <a:off x="1284" y="923923"/>
          <a:ext cx="4371667" cy="5143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3862C-55EC-487A-A013-74ECB547EF8F}">
      <dsp:nvSpPr>
        <dsp:cNvPr id="0" name=""/>
        <dsp:cNvSpPr/>
      </dsp:nvSpPr>
      <dsp:spPr>
        <a:xfrm>
          <a:off x="1284" y="1117079"/>
          <a:ext cx="321158" cy="321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234B3-7342-42AF-B1E4-D5251AAC9E2B}">
      <dsp:nvSpPr>
        <dsp:cNvPr id="0" name=""/>
        <dsp:cNvSpPr/>
      </dsp:nvSpPr>
      <dsp:spPr>
        <a:xfrm>
          <a:off x="1284" y="0"/>
          <a:ext cx="4371667" cy="92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Autorización judicial</a:t>
          </a:r>
          <a:endParaRPr lang="es-ES" sz="2800" kern="1200" dirty="0"/>
        </a:p>
      </dsp:txBody>
      <dsp:txXfrm>
        <a:off x="1284" y="0"/>
        <a:ext cx="4371667" cy="923923"/>
      </dsp:txXfrm>
    </dsp:sp>
    <dsp:sp modelId="{6DE3DCE3-D651-45AD-8274-25D243CCE5FE}">
      <dsp:nvSpPr>
        <dsp:cNvPr id="0" name=""/>
        <dsp:cNvSpPr/>
      </dsp:nvSpPr>
      <dsp:spPr>
        <a:xfrm>
          <a:off x="1284" y="1698502"/>
          <a:ext cx="321150" cy="321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C5D671-8C87-474E-A1F1-5E71A4C6044E}">
      <dsp:nvSpPr>
        <dsp:cNvPr id="0" name=""/>
        <dsp:cNvSpPr/>
      </dsp:nvSpPr>
      <dsp:spPr>
        <a:xfrm>
          <a:off x="307301" y="1484785"/>
          <a:ext cx="4065650" cy="748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Supuesto de hecho</a:t>
          </a:r>
          <a:endParaRPr lang="es-ES" sz="2000" b="1" kern="1200" dirty="0"/>
        </a:p>
      </dsp:txBody>
      <dsp:txXfrm>
        <a:off x="307301" y="1484785"/>
        <a:ext cx="4065650" cy="748602"/>
      </dsp:txXfrm>
    </dsp:sp>
    <dsp:sp modelId="{0FC47349-9B20-4692-969F-EB9DE13D0768}">
      <dsp:nvSpPr>
        <dsp:cNvPr id="0" name=""/>
        <dsp:cNvSpPr/>
      </dsp:nvSpPr>
      <dsp:spPr>
        <a:xfrm>
          <a:off x="1284" y="2490595"/>
          <a:ext cx="321150" cy="321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8B7BD2-75E9-4576-B78B-BE197C712DF5}">
      <dsp:nvSpPr>
        <dsp:cNvPr id="0" name=""/>
        <dsp:cNvSpPr/>
      </dsp:nvSpPr>
      <dsp:spPr>
        <a:xfrm>
          <a:off x="307301" y="2276875"/>
          <a:ext cx="4065650" cy="748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Regulación: art. 234 CDFA</a:t>
          </a:r>
          <a:endParaRPr lang="es-ES" sz="2000" b="1" kern="1200" dirty="0"/>
        </a:p>
      </dsp:txBody>
      <dsp:txXfrm>
        <a:off x="307301" y="2276875"/>
        <a:ext cx="4065650" cy="748602"/>
      </dsp:txXfrm>
    </dsp:sp>
    <dsp:sp modelId="{ADDA6774-E3EE-4642-BF63-09017A05C0D4}">
      <dsp:nvSpPr>
        <dsp:cNvPr id="0" name=""/>
        <dsp:cNvSpPr/>
      </dsp:nvSpPr>
      <dsp:spPr>
        <a:xfrm>
          <a:off x="1284" y="3284985"/>
          <a:ext cx="321150" cy="321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91B47-C8D6-4681-806E-B2D906ADE2F1}">
      <dsp:nvSpPr>
        <dsp:cNvPr id="0" name=""/>
        <dsp:cNvSpPr/>
      </dsp:nvSpPr>
      <dsp:spPr>
        <a:xfrm>
          <a:off x="395526" y="4552634"/>
          <a:ext cx="4065650" cy="72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Requisitos para solicitarla</a:t>
          </a:r>
          <a:r>
            <a:rPr lang="es-ES" sz="2000" kern="1200" dirty="0" smtClean="0"/>
            <a:t>: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Actos a título oneroso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Previa o posterior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Situación de uno de los cónyuges</a:t>
          </a:r>
          <a:endParaRPr lang="es-E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Impedimento [≠ 240 y 242 CDFA]</a:t>
          </a:r>
          <a:endParaRPr lang="es-ES" sz="2000" kern="1200" dirty="0"/>
        </a:p>
        <a:p>
          <a:pPr marL="685800" lvl="3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No permanente</a:t>
          </a:r>
          <a:endParaRPr lang="es-ES" sz="2000" kern="1200" dirty="0"/>
        </a:p>
        <a:p>
          <a:pPr marL="685800" lvl="3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Acto concreto</a:t>
          </a:r>
          <a:endParaRPr lang="es-ES" sz="2000" kern="1200" dirty="0"/>
        </a:p>
        <a:p>
          <a:pPr marL="685800" lvl="3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Urgente</a:t>
          </a:r>
          <a:endParaRPr lang="es-E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Negativa injustificada [art. 227.2 CDFA</a:t>
          </a:r>
          <a:r>
            <a:rPr lang="es-ES" sz="2000" kern="1200" baseline="-25000" dirty="0" smtClean="0"/>
            <a:t>]</a:t>
          </a:r>
          <a:endParaRPr lang="es-ES" sz="2000" kern="1200" dirty="0"/>
        </a:p>
      </dsp:txBody>
      <dsp:txXfrm>
        <a:off x="395526" y="4552634"/>
        <a:ext cx="4065650" cy="728622"/>
      </dsp:txXfrm>
    </dsp:sp>
    <dsp:sp modelId="{40FFD4C3-3115-4C70-9B21-D3ACEBD6938E}">
      <dsp:nvSpPr>
        <dsp:cNvPr id="0" name=""/>
        <dsp:cNvSpPr/>
      </dsp:nvSpPr>
      <dsp:spPr>
        <a:xfrm>
          <a:off x="4591535" y="923923"/>
          <a:ext cx="4371667" cy="51431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C84A2-0842-42FD-8823-4EEF78A25CB5}">
      <dsp:nvSpPr>
        <dsp:cNvPr id="0" name=""/>
        <dsp:cNvSpPr/>
      </dsp:nvSpPr>
      <dsp:spPr>
        <a:xfrm>
          <a:off x="4591535" y="1117079"/>
          <a:ext cx="321158" cy="321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E5560-BBCA-45A7-89AB-EE6F1837D790}">
      <dsp:nvSpPr>
        <dsp:cNvPr id="0" name=""/>
        <dsp:cNvSpPr/>
      </dsp:nvSpPr>
      <dsp:spPr>
        <a:xfrm>
          <a:off x="4591535" y="0"/>
          <a:ext cx="4371667" cy="92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Efectos</a:t>
          </a:r>
          <a:endParaRPr lang="es-ES" sz="2800" kern="1200" dirty="0"/>
        </a:p>
      </dsp:txBody>
      <dsp:txXfrm>
        <a:off x="4591535" y="0"/>
        <a:ext cx="4371667" cy="923923"/>
      </dsp:txXfrm>
    </dsp:sp>
    <dsp:sp modelId="{58E871BA-F04F-4653-9E40-18AFCB93ECFF}">
      <dsp:nvSpPr>
        <dsp:cNvPr id="0" name=""/>
        <dsp:cNvSpPr/>
      </dsp:nvSpPr>
      <dsp:spPr>
        <a:xfrm>
          <a:off x="4591535" y="1700808"/>
          <a:ext cx="321150" cy="321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A2F9F3-2972-4774-828B-1116AFFB1317}">
      <dsp:nvSpPr>
        <dsp:cNvPr id="0" name=""/>
        <dsp:cNvSpPr/>
      </dsp:nvSpPr>
      <dsp:spPr>
        <a:xfrm>
          <a:off x="4897552" y="2176345"/>
          <a:ext cx="4065650" cy="748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Eficacia del acto de disposición</a:t>
          </a:r>
          <a:r>
            <a:rPr lang="es-ES" sz="2000" kern="1200" dirty="0" smtClean="0"/>
            <a:t>: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Transmisión propiedad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Inscripción </a:t>
          </a:r>
          <a:r>
            <a:rPr lang="es-ES" sz="2000" kern="1200" dirty="0" err="1" smtClean="0"/>
            <a:t>Rp</a:t>
          </a:r>
          <a:r>
            <a:rPr lang="es-ES" sz="2000" kern="1200" dirty="0" smtClean="0"/>
            <a:t>., en su caso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Responde contratante y bienes comunes, no los privativos del otro</a:t>
          </a:r>
          <a:endParaRPr lang="es-ES" sz="2000" kern="1200" dirty="0"/>
        </a:p>
      </dsp:txBody>
      <dsp:txXfrm>
        <a:off x="4897552" y="2176345"/>
        <a:ext cx="4065650" cy="748602"/>
      </dsp:txXfrm>
    </dsp:sp>
    <dsp:sp modelId="{956CB565-41DA-49C0-AA39-EBD85DC8E53F}">
      <dsp:nvSpPr>
        <dsp:cNvPr id="0" name=""/>
        <dsp:cNvSpPr/>
      </dsp:nvSpPr>
      <dsp:spPr>
        <a:xfrm>
          <a:off x="4572000" y="3544502"/>
          <a:ext cx="321150" cy="321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8B17D2-713D-4FF1-BB15-368D80C622D6}">
      <dsp:nvSpPr>
        <dsp:cNvPr id="0" name=""/>
        <dsp:cNvSpPr/>
      </dsp:nvSpPr>
      <dsp:spPr>
        <a:xfrm>
          <a:off x="4897552" y="3472483"/>
          <a:ext cx="4065650" cy="748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Extinción de la viudedad</a:t>
          </a:r>
          <a:r>
            <a:rPr lang="es-ES" sz="2000" kern="1200" dirty="0" smtClean="0"/>
            <a:t>: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 arts. 280.1. b) y 282 CDFA</a:t>
          </a:r>
          <a:endParaRPr lang="es-ES" sz="2000" kern="1200" dirty="0"/>
        </a:p>
      </dsp:txBody>
      <dsp:txXfrm>
        <a:off x="4897552" y="3472483"/>
        <a:ext cx="4065650" cy="74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5C37D-D9CB-475F-AA91-65F178D63D08}" type="datetimeFigureOut">
              <a:rPr lang="es-ES" smtClean="0"/>
              <a:t>23/02/2023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67159-E77D-4566-B689-E31BAAF781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75272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3CF12-FEBB-4D22-8619-8B3E199D248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C763A-89E2-4E6A-9450-B4FAFAB9806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412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DF-5D3B-4748-B79F-EAC5CAE20A16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330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2D8B-DD60-4522-84C4-8969F3E1BBBA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758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1F62-85DA-4AC9-A388-FD3AB8D25875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7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601-F8DC-4235-BA13-270B221A53AF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33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266-EB86-4AC7-865F-9FBAB404AB87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754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9C8-DB26-48D1-AC8F-E0F69606132A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666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688F-2F9F-438A-97B8-369CAF9537EF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084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3A47-6713-4F4F-894A-5877ED6054DA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991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73D-B9EF-471F-81BC-80D374F544D7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61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C650-DDF1-4FFC-9084-8169B013C7FE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7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E35C-B337-4766-9223-2941FBCA4B60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535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21F4-02C0-408E-B779-8DFA62D9B8EA}" type="datetime1">
              <a:rPr lang="es-ES_tradnl" smtClean="0"/>
              <a:t>23/02/2023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02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15-7391&amp;p=20221020&amp;tn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107504" y="1340768"/>
            <a:ext cx="4464496" cy="4390387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3177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latin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4925" y="653891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dirty="0" smtClean="0">
                <a:solidFill>
                  <a:schemeClr val="bg1"/>
                </a:solidFill>
              </a:rPr>
              <a:t>©</a:t>
            </a:r>
            <a:r>
              <a:rPr lang="es-ES" altLang="es-ES" sz="1200" dirty="0" err="1" smtClean="0">
                <a:solidFill>
                  <a:schemeClr val="bg1"/>
                </a:solidFill>
              </a:rPr>
              <a:t>cbayod</a:t>
            </a:r>
            <a:endParaRPr lang="es-ES" altLang="es-ES" sz="1200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339682" cy="926984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</a:t>
            </a:fld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323528" y="1772816"/>
            <a:ext cx="4032697" cy="286232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es-E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6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Familia.</a:t>
            </a:r>
          </a:p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consorcio conyugal: </a:t>
            </a:r>
          </a:p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Gestión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©</a:t>
            </a:r>
            <a:r>
              <a:rPr lang="es-ES_tradnl" dirty="0" err="1" smtClean="0"/>
              <a:t>cbayod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600400" cy="4824536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1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720080" cy="75245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5649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2</a:t>
            </a:fld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0" y="476672"/>
            <a:ext cx="9144000" cy="6381328"/>
          </a:xfrm>
          <a:prstGeom prst="rect">
            <a:avLst/>
          </a:prstGeom>
        </p:spPr>
        <p:txBody>
          <a:bodyPr/>
          <a:lstStyle/>
          <a:p>
            <a:pPr marL="285750" lvl="0" indent="-285750" rtl="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3395866"/>
              </p:ext>
            </p:extLst>
          </p:nvPr>
        </p:nvGraphicFramePr>
        <p:xfrm>
          <a:off x="-36000" y="0"/>
          <a:ext cx="91730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35496" y="44624"/>
            <a:ext cx="2592288" cy="1224136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 gestión del consorcio conyugal: </a:t>
            </a:r>
            <a:r>
              <a:rPr lang="es-ES" dirty="0" smtClean="0"/>
              <a:t>Consideraciones </a:t>
            </a:r>
            <a:r>
              <a:rPr lang="es-ES" dirty="0"/>
              <a:t>generales</a:t>
            </a:r>
          </a:p>
        </p:txBody>
      </p:sp>
    </p:spTree>
    <p:extLst>
      <p:ext uri="{BB962C8B-B14F-4D97-AF65-F5344CB8AC3E}">
        <p14:creationId xmlns:p14="http://schemas.microsoft.com/office/powerpoint/2010/main" val="29474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7985B3-1820-47AB-9AC6-84995D466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CD3544-8250-43A3-AECE-AB77C7E7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FE403C-25AC-456E-8066-ECD53D4AC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D9B809-6193-4D0D-8D61-C13B0A31E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61A34-2082-4A07-8A4E-78C438EEA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508CD-17BB-4751-AD8A-3C4BE6CEC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41C3DE-0CF1-4849-8DD5-6444403C1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60FEE5-66A3-401D-90D8-217209215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F21397-B0C4-4E6B-BC0F-8C3D55E88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24B90A-3352-40F3-B58A-D035F577A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3</a:t>
            </a:fld>
            <a:endParaRPr lang="es-ES_tradnl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1900844"/>
              </p:ext>
            </p:extLst>
          </p:nvPr>
        </p:nvGraphicFramePr>
        <p:xfrm>
          <a:off x="0" y="14400"/>
          <a:ext cx="9144000" cy="68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6156176" y="44624"/>
            <a:ext cx="2952328" cy="9087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Disposición de los bienes comunes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5796136" y="5517232"/>
            <a:ext cx="3347864" cy="13407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Efectos: </a:t>
            </a:r>
          </a:p>
          <a:p>
            <a:pPr algn="ctr"/>
            <a:r>
              <a:rPr lang="es-ES" b="1" dirty="0" smtClean="0"/>
              <a:t>Eficacia y extinción de la viudedad.</a:t>
            </a:r>
            <a:endParaRPr lang="es-ES" b="1" dirty="0"/>
          </a:p>
        </p:txBody>
      </p:sp>
      <p:sp>
        <p:nvSpPr>
          <p:cNvPr id="10" name="Flecha curvada hacia la izquierda 9"/>
          <p:cNvSpPr/>
          <p:nvPr/>
        </p:nvSpPr>
        <p:spPr>
          <a:xfrm rot="20228927">
            <a:off x="6801735" y="585025"/>
            <a:ext cx="2070352" cy="5344502"/>
          </a:xfrm>
          <a:prstGeom prst="curvedLeftArrow">
            <a:avLst>
              <a:gd name="adj1" fmla="val 25000"/>
              <a:gd name="adj2" fmla="val 50000"/>
              <a:gd name="adj3" fmla="val 22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8880"/>
            <a:ext cx="1944216" cy="2232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793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4B5405-1B05-4579-9E45-5A1431275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9C99F8-84BD-46A3-A6CF-8DAB46D05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976981-775F-4C29-97B1-734714560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895154-EBDB-46FA-8BEE-D136B799C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F50BC2-50AF-46C9-BA68-F82AEF995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19305E-B760-4C75-BD85-440F7D935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EC9EE9-15B4-407E-B7C4-D0B25716F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E621F-BCE9-477A-AF7B-4E767E0DA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4</a:t>
            </a:fld>
            <a:endParaRPr lang="es-ES_tradnl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07587881"/>
              </p:ext>
            </p:extLst>
          </p:nvPr>
        </p:nvGraphicFramePr>
        <p:xfrm>
          <a:off x="0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65104"/>
            <a:ext cx="493204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7" name="CuadroTexto 6"/>
          <p:cNvSpPr txBox="1"/>
          <p:nvPr/>
        </p:nvSpPr>
        <p:spPr>
          <a:xfrm>
            <a:off x="3923928" y="6444044"/>
            <a:ext cx="4266806" cy="36933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Intervención judicial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98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157F3A-76B8-4B4D-A71E-4D19C7434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3862C-55EC-487A-A013-74ECB547E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234B3-7342-42AF-B1E4-D5251AAC9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E3DCE3-D651-45AD-8274-25D243CCE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C5D671-8C87-474E-A1F1-5E71A4C60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C47349-9B20-4692-969F-EB9DE13D0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8B7BD2-75E9-4576-B78B-BE197C712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DA6774-E3EE-4642-BF63-09017A05C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391B47-C8D6-4681-806E-B2D906AD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FFD4C3-3115-4C70-9B21-D3ACEBD69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BC84A2-0842-42FD-8823-4EEF78A25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CE5560-BBCA-45A7-89AB-EE6F1837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E871BA-F04F-4653-9E40-18AFCB93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A2F9F3-2972-4774-828B-1116AFFB1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6CB565-41DA-49C0-AA39-EBD85DC8E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8B17D2-713D-4FF1-BB15-368D80C62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5</a:t>
            </a:fld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0" y="44624"/>
            <a:ext cx="8964488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grpSp>
        <p:nvGrpSpPr>
          <p:cNvPr id="23" name="Grupo 22"/>
          <p:cNvGrpSpPr/>
          <p:nvPr/>
        </p:nvGrpSpPr>
        <p:grpSpPr>
          <a:xfrm>
            <a:off x="4464" y="432048"/>
            <a:ext cx="707231" cy="707231"/>
            <a:chOff x="4464" y="0"/>
            <a:chExt cx="707231" cy="707231"/>
          </a:xfrm>
          <a:scene3d>
            <a:camera prst="isometricOffAxis2Left"/>
            <a:lightRig rig="threePt" dir="t"/>
          </a:scene3d>
        </p:grpSpPr>
        <p:sp>
          <p:nvSpPr>
            <p:cNvPr id="11" name="Elipse 10"/>
            <p:cNvSpPr/>
            <p:nvPr/>
          </p:nvSpPr>
          <p:spPr>
            <a:xfrm>
              <a:off x="4464" y="0"/>
              <a:ext cx="707231" cy="707231"/>
            </a:xfrm>
            <a:prstGeom prst="ellipse">
              <a:avLst/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Acorde 11"/>
            <p:cNvSpPr/>
            <p:nvPr/>
          </p:nvSpPr>
          <p:spPr>
            <a:xfrm>
              <a:off x="75187" y="70723"/>
              <a:ext cx="565785" cy="565784"/>
            </a:xfrm>
            <a:prstGeom prst="chord">
              <a:avLst>
                <a:gd name="adj1" fmla="val 1168272"/>
                <a:gd name="adj2" fmla="val 9631728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Forma libre 12"/>
          <p:cNvSpPr/>
          <p:nvPr/>
        </p:nvSpPr>
        <p:spPr>
          <a:xfrm>
            <a:off x="179513" y="1484784"/>
            <a:ext cx="2771748" cy="3801890"/>
          </a:xfrm>
          <a:custGeom>
            <a:avLst/>
            <a:gdLst>
              <a:gd name="connsiteX0" fmla="*/ 0 w 2092225"/>
              <a:gd name="connsiteY0" fmla="*/ 0 h 2976264"/>
              <a:gd name="connsiteX1" fmla="*/ 2092225 w 2092225"/>
              <a:gd name="connsiteY1" fmla="*/ 0 h 2976264"/>
              <a:gd name="connsiteX2" fmla="*/ 2092225 w 2092225"/>
              <a:gd name="connsiteY2" fmla="*/ 2976264 h 2976264"/>
              <a:gd name="connsiteX3" fmla="*/ 0 w 2092225"/>
              <a:gd name="connsiteY3" fmla="*/ 2976264 h 2976264"/>
              <a:gd name="connsiteX4" fmla="*/ 0 w 2092225"/>
              <a:gd name="connsiteY4" fmla="*/ 0 h 29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225" h="2976264">
                <a:moveTo>
                  <a:pt x="0" y="0"/>
                </a:moveTo>
                <a:lnTo>
                  <a:pt x="2092225" y="0"/>
                </a:lnTo>
                <a:lnTo>
                  <a:pt x="2092225" y="2976264"/>
                </a:lnTo>
                <a:lnTo>
                  <a:pt x="0" y="2976264"/>
                </a:lnTo>
                <a:lnTo>
                  <a:pt x="0" y="0"/>
                </a:lnTo>
                <a:close/>
              </a:path>
            </a:pathLst>
          </a:custGeom>
          <a:scene3d>
            <a:camera prst="isometricOffAxis2Left"/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t" anchorCtr="0">
            <a:noAutofit/>
          </a:bodyPr>
          <a:lstStyle/>
          <a:p>
            <a:pPr marL="285750" lvl="0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Negocio obligacional y negocio </a:t>
            </a:r>
            <a:r>
              <a:rPr lang="es-ES" sz="1600" kern="1200" dirty="0" err="1" smtClean="0"/>
              <a:t>transmisivo</a:t>
            </a:r>
            <a:endParaRPr lang="es-ES" sz="1600" kern="1200" dirty="0"/>
          </a:p>
          <a:p>
            <a:pPr marL="646113" lvl="0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600" kern="1200" dirty="0" smtClean="0"/>
              <a:t>Título y modo</a:t>
            </a:r>
          </a:p>
          <a:p>
            <a:pPr marL="646113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≠ de la regulación </a:t>
            </a:r>
            <a:r>
              <a:rPr lang="es-ES" sz="1600" dirty="0" err="1"/>
              <a:t>Cc.</a:t>
            </a:r>
            <a:r>
              <a:rPr lang="es-ES" sz="1600" dirty="0"/>
              <a:t>: art. </a:t>
            </a:r>
            <a:r>
              <a:rPr lang="es-ES" sz="1600" dirty="0" smtClean="0"/>
              <a:t>1.322</a:t>
            </a:r>
            <a:endParaRPr lang="es-ES" sz="1600" kern="1200" dirty="0"/>
          </a:p>
          <a:p>
            <a:pPr marL="285750" lvl="0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Actos onerosos y gratuitos.</a:t>
            </a:r>
            <a:endParaRPr lang="es-ES" sz="1600" kern="1200" dirty="0"/>
          </a:p>
          <a:p>
            <a:pPr marL="646113" lvl="0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600" dirty="0" err="1" smtClean="0"/>
              <a:t>I</a:t>
            </a:r>
            <a:r>
              <a:rPr lang="es-ES" sz="1600" kern="1200" dirty="0" err="1" smtClean="0"/>
              <a:t>noponibilidad</a:t>
            </a:r>
            <a:r>
              <a:rPr lang="es-ES" sz="1600" dirty="0"/>
              <a:t>;</a:t>
            </a:r>
            <a:r>
              <a:rPr lang="es-ES" sz="1600" kern="1200" dirty="0" smtClean="0"/>
              <a:t> nulidad</a:t>
            </a:r>
          </a:p>
        </p:txBody>
      </p:sp>
      <p:sp>
        <p:nvSpPr>
          <p:cNvPr id="14" name="Forma libre 13"/>
          <p:cNvSpPr/>
          <p:nvPr/>
        </p:nvSpPr>
        <p:spPr>
          <a:xfrm>
            <a:off x="859035" y="432048"/>
            <a:ext cx="2092225" cy="707231"/>
          </a:xfrm>
          <a:custGeom>
            <a:avLst/>
            <a:gdLst>
              <a:gd name="connsiteX0" fmla="*/ 0 w 2092225"/>
              <a:gd name="connsiteY0" fmla="*/ 0 h 707231"/>
              <a:gd name="connsiteX1" fmla="*/ 2092225 w 2092225"/>
              <a:gd name="connsiteY1" fmla="*/ 0 h 707231"/>
              <a:gd name="connsiteX2" fmla="*/ 2092225 w 2092225"/>
              <a:gd name="connsiteY2" fmla="*/ 707231 h 707231"/>
              <a:gd name="connsiteX3" fmla="*/ 0 w 2092225"/>
              <a:gd name="connsiteY3" fmla="*/ 707231 h 707231"/>
              <a:gd name="connsiteX4" fmla="*/ 0 w 2092225"/>
              <a:gd name="connsiteY4" fmla="*/ 0 h 70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225" h="707231">
                <a:moveTo>
                  <a:pt x="0" y="0"/>
                </a:moveTo>
                <a:lnTo>
                  <a:pt x="2092225" y="0"/>
                </a:lnTo>
                <a:lnTo>
                  <a:pt x="2092225" y="707231"/>
                </a:lnTo>
                <a:lnTo>
                  <a:pt x="0" y="707231"/>
                </a:lnTo>
                <a:lnTo>
                  <a:pt x="0" y="0"/>
                </a:lnTo>
                <a:close/>
              </a:path>
            </a:pathLst>
          </a:custGeom>
          <a:scene3d>
            <a:camera prst="isometricOffAxis2Left"/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smtClean="0"/>
              <a:t>Premisas de las que hay que partir:</a:t>
            </a:r>
            <a:endParaRPr lang="es-ES" sz="2000" kern="1200"/>
          </a:p>
        </p:txBody>
      </p:sp>
      <p:grpSp>
        <p:nvGrpSpPr>
          <p:cNvPr id="24" name="Grupo 23"/>
          <p:cNvGrpSpPr/>
          <p:nvPr/>
        </p:nvGrpSpPr>
        <p:grpSpPr>
          <a:xfrm>
            <a:off x="3098601" y="432048"/>
            <a:ext cx="707231" cy="707231"/>
            <a:chOff x="3098601" y="0"/>
            <a:chExt cx="707231" cy="707231"/>
          </a:xfrm>
          <a:scene3d>
            <a:camera prst="isometricOffAxis2Left"/>
            <a:lightRig rig="threePt" dir="t"/>
          </a:scene3d>
        </p:grpSpPr>
        <p:sp>
          <p:nvSpPr>
            <p:cNvPr id="15" name="Elipse 14"/>
            <p:cNvSpPr/>
            <p:nvPr/>
          </p:nvSpPr>
          <p:spPr>
            <a:xfrm>
              <a:off x="3098601" y="0"/>
              <a:ext cx="707231" cy="707231"/>
            </a:xfrm>
            <a:prstGeom prst="ellipse">
              <a:avLst/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Acorde 15"/>
            <p:cNvSpPr/>
            <p:nvPr/>
          </p:nvSpPr>
          <p:spPr>
            <a:xfrm>
              <a:off x="3169324" y="70723"/>
              <a:ext cx="565785" cy="565785"/>
            </a:xfrm>
            <a:prstGeom prst="chord">
              <a:avLst>
                <a:gd name="adj1" fmla="val 20431728"/>
                <a:gd name="adj2" fmla="val 11968272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Forma libre 16"/>
          <p:cNvSpPr/>
          <p:nvPr/>
        </p:nvSpPr>
        <p:spPr>
          <a:xfrm>
            <a:off x="3563888" y="1484784"/>
            <a:ext cx="2481509" cy="2928729"/>
          </a:xfrm>
          <a:custGeom>
            <a:avLst/>
            <a:gdLst>
              <a:gd name="connsiteX0" fmla="*/ 0 w 2092225"/>
              <a:gd name="connsiteY0" fmla="*/ 0 h 2976264"/>
              <a:gd name="connsiteX1" fmla="*/ 2092225 w 2092225"/>
              <a:gd name="connsiteY1" fmla="*/ 0 h 2976264"/>
              <a:gd name="connsiteX2" fmla="*/ 2092225 w 2092225"/>
              <a:gd name="connsiteY2" fmla="*/ 2976264 h 2976264"/>
              <a:gd name="connsiteX3" fmla="*/ 0 w 2092225"/>
              <a:gd name="connsiteY3" fmla="*/ 2976264 h 2976264"/>
              <a:gd name="connsiteX4" fmla="*/ 0 w 2092225"/>
              <a:gd name="connsiteY4" fmla="*/ 0 h 29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225" h="2976264">
                <a:moveTo>
                  <a:pt x="0" y="0"/>
                </a:moveTo>
                <a:lnTo>
                  <a:pt x="2092225" y="0"/>
                </a:lnTo>
                <a:lnTo>
                  <a:pt x="2092225" y="2976264"/>
                </a:lnTo>
                <a:lnTo>
                  <a:pt x="0" y="2976264"/>
                </a:lnTo>
                <a:lnTo>
                  <a:pt x="0" y="0"/>
                </a:lnTo>
                <a:close/>
              </a:path>
            </a:pathLst>
          </a:custGeom>
          <a:scene3d>
            <a:camera prst="isometricOffAxis2Left"/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t" anchorCtr="0">
            <a:noAutofit/>
          </a:bodyPr>
          <a:lstStyle/>
          <a:p>
            <a:pPr marL="285750" lvl="0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Regulación: art. 235 CDFA</a:t>
            </a:r>
            <a:endParaRPr lang="es-ES" sz="1600" kern="1200" dirty="0"/>
          </a:p>
          <a:p>
            <a:pPr marL="285750" lvl="0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Validez del contrato/ineficacia de la transmisión</a:t>
            </a:r>
          </a:p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600" dirty="0" smtClean="0"/>
              <a:t>No se extingue el expectante de viudedad: art. 2801.b. CDFA</a:t>
            </a:r>
            <a:endParaRPr lang="es-ES" sz="1600" kern="1200" dirty="0"/>
          </a:p>
          <a:p>
            <a:pPr marL="285750" lvl="0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Situación del cónyuge preterido: </a:t>
            </a:r>
            <a:r>
              <a:rPr lang="es-ES" sz="1600" kern="1200" dirty="0" err="1" smtClean="0"/>
              <a:t>inoponibilidad</a:t>
            </a:r>
            <a:endParaRPr lang="es-ES" sz="1600" kern="1200" dirty="0" smtClean="0"/>
          </a:p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600" dirty="0" smtClean="0"/>
              <a:t>Actuaciones por su parte</a:t>
            </a:r>
            <a:endParaRPr lang="es-ES" sz="1600" kern="1200" dirty="0"/>
          </a:p>
          <a:p>
            <a:pPr marL="285750" lvl="0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Tercero contratante.</a:t>
            </a:r>
          </a:p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600" kern="1200" dirty="0" smtClean="0"/>
              <a:t>Situación y acciones</a:t>
            </a:r>
            <a:endParaRPr lang="es-ES" sz="1600" kern="1200" dirty="0"/>
          </a:p>
          <a:p>
            <a:pPr marL="285750" lvl="0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Cónyuge disponente: </a:t>
            </a:r>
          </a:p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600" kern="1200" dirty="0" smtClean="0"/>
              <a:t>Responsabilidad.</a:t>
            </a:r>
            <a:endParaRPr lang="es-ES" sz="1600" kern="1200" dirty="0"/>
          </a:p>
        </p:txBody>
      </p:sp>
      <p:sp>
        <p:nvSpPr>
          <p:cNvPr id="18" name="Forma libre 17"/>
          <p:cNvSpPr/>
          <p:nvPr/>
        </p:nvSpPr>
        <p:spPr>
          <a:xfrm>
            <a:off x="3953172" y="432048"/>
            <a:ext cx="2092225" cy="707231"/>
          </a:xfrm>
          <a:custGeom>
            <a:avLst/>
            <a:gdLst>
              <a:gd name="connsiteX0" fmla="*/ 0 w 2092225"/>
              <a:gd name="connsiteY0" fmla="*/ 0 h 707231"/>
              <a:gd name="connsiteX1" fmla="*/ 2092225 w 2092225"/>
              <a:gd name="connsiteY1" fmla="*/ 0 h 707231"/>
              <a:gd name="connsiteX2" fmla="*/ 2092225 w 2092225"/>
              <a:gd name="connsiteY2" fmla="*/ 707231 h 707231"/>
              <a:gd name="connsiteX3" fmla="*/ 0 w 2092225"/>
              <a:gd name="connsiteY3" fmla="*/ 707231 h 707231"/>
              <a:gd name="connsiteX4" fmla="*/ 0 w 2092225"/>
              <a:gd name="connsiteY4" fmla="*/ 0 h 70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225" h="707231">
                <a:moveTo>
                  <a:pt x="0" y="0"/>
                </a:moveTo>
                <a:lnTo>
                  <a:pt x="2092225" y="0"/>
                </a:lnTo>
                <a:lnTo>
                  <a:pt x="2092225" y="707231"/>
                </a:lnTo>
                <a:lnTo>
                  <a:pt x="0" y="707231"/>
                </a:lnTo>
                <a:lnTo>
                  <a:pt x="0" y="0"/>
                </a:lnTo>
                <a:close/>
              </a:path>
            </a:pathLst>
          </a:custGeom>
          <a:scene3d>
            <a:camera prst="isometricOffAxis2Left"/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/>
              <a:t>Actos a título oneroso</a:t>
            </a:r>
            <a:endParaRPr lang="es-ES" sz="2000" kern="1200" dirty="0"/>
          </a:p>
        </p:txBody>
      </p:sp>
      <p:grpSp>
        <p:nvGrpSpPr>
          <p:cNvPr id="25" name="Grupo 24"/>
          <p:cNvGrpSpPr/>
          <p:nvPr/>
        </p:nvGrpSpPr>
        <p:grpSpPr>
          <a:xfrm>
            <a:off x="6192738" y="432048"/>
            <a:ext cx="707231" cy="707231"/>
            <a:chOff x="6192738" y="0"/>
            <a:chExt cx="707231" cy="707231"/>
          </a:xfrm>
          <a:scene3d>
            <a:camera prst="isometricOffAxis2Left"/>
            <a:lightRig rig="threePt" dir="t"/>
          </a:scene3d>
        </p:grpSpPr>
        <p:sp>
          <p:nvSpPr>
            <p:cNvPr id="19" name="Elipse 18"/>
            <p:cNvSpPr/>
            <p:nvPr/>
          </p:nvSpPr>
          <p:spPr>
            <a:xfrm>
              <a:off x="6192738" y="0"/>
              <a:ext cx="707231" cy="707231"/>
            </a:xfrm>
            <a:prstGeom prst="ellipse">
              <a:avLst/>
            </a:prstGeom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Acorde 19"/>
            <p:cNvSpPr/>
            <p:nvPr/>
          </p:nvSpPr>
          <p:spPr>
            <a:xfrm>
              <a:off x="6263461" y="70723"/>
              <a:ext cx="565785" cy="565785"/>
            </a:xfrm>
            <a:prstGeom prst="chord">
              <a:avLst>
                <a:gd name="adj1" fmla="val 16200000"/>
                <a:gd name="adj2" fmla="val 1620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1" name="Forma libre 20"/>
          <p:cNvSpPr/>
          <p:nvPr/>
        </p:nvSpPr>
        <p:spPr>
          <a:xfrm>
            <a:off x="6876256" y="1645167"/>
            <a:ext cx="2092225" cy="3007969"/>
          </a:xfrm>
          <a:custGeom>
            <a:avLst/>
            <a:gdLst>
              <a:gd name="connsiteX0" fmla="*/ 0 w 2092225"/>
              <a:gd name="connsiteY0" fmla="*/ 0 h 2976264"/>
              <a:gd name="connsiteX1" fmla="*/ 2092225 w 2092225"/>
              <a:gd name="connsiteY1" fmla="*/ 0 h 2976264"/>
              <a:gd name="connsiteX2" fmla="*/ 2092225 w 2092225"/>
              <a:gd name="connsiteY2" fmla="*/ 2976264 h 2976264"/>
              <a:gd name="connsiteX3" fmla="*/ 0 w 2092225"/>
              <a:gd name="connsiteY3" fmla="*/ 2976264 h 2976264"/>
              <a:gd name="connsiteX4" fmla="*/ 0 w 2092225"/>
              <a:gd name="connsiteY4" fmla="*/ 0 h 29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225" h="2976264">
                <a:moveTo>
                  <a:pt x="0" y="0"/>
                </a:moveTo>
                <a:lnTo>
                  <a:pt x="2092225" y="0"/>
                </a:lnTo>
                <a:lnTo>
                  <a:pt x="2092225" y="2976264"/>
                </a:lnTo>
                <a:lnTo>
                  <a:pt x="0" y="2976264"/>
                </a:lnTo>
                <a:lnTo>
                  <a:pt x="0" y="0"/>
                </a:lnTo>
                <a:close/>
              </a:path>
            </a:pathLst>
          </a:custGeom>
          <a:scene3d>
            <a:camera prst="isometricOffAxis2Left"/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t" anchorCtr="0">
            <a:noAutofit/>
          </a:bodyPr>
          <a:lstStyle/>
          <a:p>
            <a:pPr marL="285750" lvl="0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Regulación: art. 237 CDFA</a:t>
            </a:r>
            <a:endParaRPr lang="es-ES" sz="1600" kern="1200" dirty="0"/>
          </a:p>
          <a:p>
            <a:pPr marL="285750" lvl="0" indent="-28575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sz="1600" kern="1200" dirty="0" smtClean="0"/>
              <a:t>Efectos: nulidad</a:t>
            </a:r>
            <a:endParaRPr lang="es-ES" sz="1600" kern="1200" dirty="0"/>
          </a:p>
        </p:txBody>
      </p:sp>
      <p:sp>
        <p:nvSpPr>
          <p:cNvPr id="22" name="Forma libre 21"/>
          <p:cNvSpPr/>
          <p:nvPr/>
        </p:nvSpPr>
        <p:spPr>
          <a:xfrm>
            <a:off x="7047309" y="432048"/>
            <a:ext cx="2092225" cy="707231"/>
          </a:xfrm>
          <a:custGeom>
            <a:avLst/>
            <a:gdLst>
              <a:gd name="connsiteX0" fmla="*/ 0 w 2092225"/>
              <a:gd name="connsiteY0" fmla="*/ 0 h 707231"/>
              <a:gd name="connsiteX1" fmla="*/ 2092225 w 2092225"/>
              <a:gd name="connsiteY1" fmla="*/ 0 h 707231"/>
              <a:gd name="connsiteX2" fmla="*/ 2092225 w 2092225"/>
              <a:gd name="connsiteY2" fmla="*/ 707231 h 707231"/>
              <a:gd name="connsiteX3" fmla="*/ 0 w 2092225"/>
              <a:gd name="connsiteY3" fmla="*/ 707231 h 707231"/>
              <a:gd name="connsiteX4" fmla="*/ 0 w 2092225"/>
              <a:gd name="connsiteY4" fmla="*/ 0 h 70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225" h="707231">
                <a:moveTo>
                  <a:pt x="0" y="0"/>
                </a:moveTo>
                <a:lnTo>
                  <a:pt x="2092225" y="0"/>
                </a:lnTo>
                <a:lnTo>
                  <a:pt x="2092225" y="707231"/>
                </a:lnTo>
                <a:lnTo>
                  <a:pt x="0" y="707231"/>
                </a:lnTo>
                <a:lnTo>
                  <a:pt x="0" y="0"/>
                </a:lnTo>
                <a:close/>
              </a:path>
            </a:pathLst>
          </a:custGeom>
          <a:scene3d>
            <a:camera prst="isometricOffAxis2Left"/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smtClean="0"/>
              <a:t>Actos a título gratuito:</a:t>
            </a:r>
            <a:endParaRPr lang="es-ES" sz="2000" kern="1200"/>
          </a:p>
        </p:txBody>
      </p:sp>
      <p:sp>
        <p:nvSpPr>
          <p:cNvPr id="26" name="Rectángulo 25"/>
          <p:cNvSpPr/>
          <p:nvPr/>
        </p:nvSpPr>
        <p:spPr>
          <a:xfrm>
            <a:off x="6156176" y="2996952"/>
            <a:ext cx="2843808" cy="309634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Consecuencias de la falta de consentimiento de uno de los cónyuges</a:t>
            </a:r>
            <a:endParaRPr lang="es-ES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686150"/>
            <a:ext cx="4320480" cy="255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7195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7" grpId="0" build="p"/>
      <p:bldP spid="18" grpId="0"/>
      <p:bldP spid="21" grpId="0" build="p"/>
      <p:bldP spid="22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6</a:t>
            </a:fld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0" y="44624"/>
            <a:ext cx="8964488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0" y="1"/>
            <a:ext cx="4804276" cy="6704464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4000" r="-5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libre 13"/>
          <p:cNvSpPr/>
          <p:nvPr/>
        </p:nvSpPr>
        <p:spPr>
          <a:xfrm>
            <a:off x="192171" y="2782607"/>
            <a:ext cx="3699292" cy="3676742"/>
          </a:xfrm>
          <a:custGeom>
            <a:avLst/>
            <a:gdLst>
              <a:gd name="connsiteX0" fmla="*/ 0 w 3699292"/>
              <a:gd name="connsiteY0" fmla="*/ 0 h 3676742"/>
              <a:gd name="connsiteX1" fmla="*/ 3699292 w 3699292"/>
              <a:gd name="connsiteY1" fmla="*/ 0 h 3676742"/>
              <a:gd name="connsiteX2" fmla="*/ 3699292 w 3699292"/>
              <a:gd name="connsiteY2" fmla="*/ 3676742 h 3676742"/>
              <a:gd name="connsiteX3" fmla="*/ 0 w 3699292"/>
              <a:gd name="connsiteY3" fmla="*/ 3676742 h 3676742"/>
              <a:gd name="connsiteX4" fmla="*/ 0 w 3699292"/>
              <a:gd name="connsiteY4" fmla="*/ 0 h 367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292" h="3676742">
                <a:moveTo>
                  <a:pt x="0" y="0"/>
                </a:moveTo>
                <a:lnTo>
                  <a:pt x="3699292" y="0"/>
                </a:lnTo>
                <a:lnTo>
                  <a:pt x="3699292" y="3676742"/>
                </a:lnTo>
                <a:lnTo>
                  <a:pt x="0" y="36767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l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 smtClean="0">
                <a:solidFill>
                  <a:schemeClr val="tx1"/>
                </a:solidFill>
              </a:rPr>
              <a:t>Los casos:</a:t>
            </a:r>
            <a:endParaRPr lang="es-ES" sz="4800" kern="1200" dirty="0">
              <a:solidFill>
                <a:schemeClr val="tx1"/>
              </a:solidFill>
            </a:endParaRPr>
          </a:p>
          <a:p>
            <a:pPr marL="285750" lvl="1" indent="-285750" algn="l" defTabSz="1644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3700" kern="1200" dirty="0" smtClean="0">
                <a:solidFill>
                  <a:schemeClr val="tx1"/>
                </a:solidFill>
              </a:rPr>
              <a:t>Regulación: arts. 240 a 242 CDFA</a:t>
            </a:r>
            <a:endParaRPr lang="es-ES" sz="3700" kern="1200" dirty="0">
              <a:solidFill>
                <a:schemeClr val="tx1"/>
              </a:solidFill>
            </a:endParaRPr>
          </a:p>
          <a:p>
            <a:pPr marL="285750" lvl="1" indent="-285750" algn="l" defTabSz="1644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3700" kern="1200" dirty="0" smtClean="0">
                <a:solidFill>
                  <a:schemeClr val="tx1"/>
                </a:solidFill>
              </a:rPr>
              <a:t>Procedimiento: </a:t>
            </a:r>
            <a:r>
              <a:rPr lang="es-ES" sz="3700" kern="1200" dirty="0" smtClean="0">
                <a:hlinkClick r:id="rId3"/>
              </a:rPr>
              <a:t>art. 90 LJV</a:t>
            </a:r>
            <a:endParaRPr lang="es-ES" sz="3700" kern="1200" dirty="0"/>
          </a:p>
        </p:txBody>
      </p:sp>
      <p:sp>
        <p:nvSpPr>
          <p:cNvPr id="15" name="Elipse 14"/>
          <p:cNvSpPr/>
          <p:nvPr/>
        </p:nvSpPr>
        <p:spPr>
          <a:xfrm>
            <a:off x="3977009" y="270166"/>
            <a:ext cx="1654533" cy="1654533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ibre 15"/>
          <p:cNvSpPr/>
          <p:nvPr/>
        </p:nvSpPr>
        <p:spPr>
          <a:xfrm>
            <a:off x="5631543" y="270166"/>
            <a:ext cx="3512456" cy="1654533"/>
          </a:xfrm>
          <a:custGeom>
            <a:avLst/>
            <a:gdLst>
              <a:gd name="connsiteX0" fmla="*/ 0 w 3512456"/>
              <a:gd name="connsiteY0" fmla="*/ 0 h 1654533"/>
              <a:gd name="connsiteX1" fmla="*/ 3512456 w 3512456"/>
              <a:gd name="connsiteY1" fmla="*/ 0 h 1654533"/>
              <a:gd name="connsiteX2" fmla="*/ 3512456 w 3512456"/>
              <a:gd name="connsiteY2" fmla="*/ 1654533 h 1654533"/>
              <a:gd name="connsiteX3" fmla="*/ 0 w 3512456"/>
              <a:gd name="connsiteY3" fmla="*/ 1654533 h 1654533"/>
              <a:gd name="connsiteX4" fmla="*/ 0 w 3512456"/>
              <a:gd name="connsiteY4" fmla="*/ 0 h 165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6" h="1654533">
                <a:moveTo>
                  <a:pt x="0" y="0"/>
                </a:moveTo>
                <a:lnTo>
                  <a:pt x="3512456" y="0"/>
                </a:lnTo>
                <a:lnTo>
                  <a:pt x="3512456" y="1654533"/>
                </a:lnTo>
                <a:lnTo>
                  <a:pt x="0" y="16545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35560" rIns="71120" bIns="35560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smtClean="0"/>
              <a:t>Concreción automática de facultades:</a:t>
            </a:r>
            <a:endParaRPr lang="es-ES" sz="2800" kern="1200"/>
          </a:p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200" kern="1200" smtClean="0"/>
              <a:t>Regulación: art. 242 CDFA</a:t>
            </a:r>
            <a:endParaRPr lang="es-ES" sz="2200" kern="1200"/>
          </a:p>
        </p:txBody>
      </p:sp>
      <p:sp>
        <p:nvSpPr>
          <p:cNvPr id="17" name="Elipse 16"/>
          <p:cNvSpPr/>
          <p:nvPr/>
        </p:nvSpPr>
        <p:spPr>
          <a:xfrm>
            <a:off x="3977009" y="2422539"/>
            <a:ext cx="1654533" cy="1654533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orma libre 17"/>
          <p:cNvSpPr/>
          <p:nvPr/>
        </p:nvSpPr>
        <p:spPr>
          <a:xfrm>
            <a:off x="5631543" y="2422539"/>
            <a:ext cx="3512456" cy="1654533"/>
          </a:xfrm>
          <a:custGeom>
            <a:avLst/>
            <a:gdLst>
              <a:gd name="connsiteX0" fmla="*/ 0 w 3512456"/>
              <a:gd name="connsiteY0" fmla="*/ 0 h 1654533"/>
              <a:gd name="connsiteX1" fmla="*/ 3512456 w 3512456"/>
              <a:gd name="connsiteY1" fmla="*/ 0 h 1654533"/>
              <a:gd name="connsiteX2" fmla="*/ 3512456 w 3512456"/>
              <a:gd name="connsiteY2" fmla="*/ 1654533 h 1654533"/>
              <a:gd name="connsiteX3" fmla="*/ 0 w 3512456"/>
              <a:gd name="connsiteY3" fmla="*/ 1654533 h 1654533"/>
              <a:gd name="connsiteX4" fmla="*/ 0 w 3512456"/>
              <a:gd name="connsiteY4" fmla="*/ 0 h 165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6" h="1654533">
                <a:moveTo>
                  <a:pt x="0" y="0"/>
                </a:moveTo>
                <a:lnTo>
                  <a:pt x="3512456" y="0"/>
                </a:lnTo>
                <a:lnTo>
                  <a:pt x="3512456" y="1654533"/>
                </a:lnTo>
                <a:lnTo>
                  <a:pt x="0" y="16545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35560" rIns="71120" bIns="35560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smtClean="0"/>
              <a:t>Atribución de la gestión al otro cónyuge:</a:t>
            </a:r>
            <a:endParaRPr lang="es-ES" sz="2800" kern="1200"/>
          </a:p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200" kern="1200" smtClean="0"/>
              <a:t>Regulación: art. 240 CDFA</a:t>
            </a:r>
            <a:endParaRPr lang="es-ES" sz="2200" kern="1200"/>
          </a:p>
        </p:txBody>
      </p:sp>
      <p:sp>
        <p:nvSpPr>
          <p:cNvPr id="19" name="Elipse 18"/>
          <p:cNvSpPr/>
          <p:nvPr/>
        </p:nvSpPr>
        <p:spPr>
          <a:xfrm>
            <a:off x="3977009" y="4654787"/>
            <a:ext cx="1654533" cy="1654533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a libre 19"/>
          <p:cNvSpPr/>
          <p:nvPr/>
        </p:nvSpPr>
        <p:spPr>
          <a:xfrm>
            <a:off x="5631543" y="4654787"/>
            <a:ext cx="3512456" cy="1654533"/>
          </a:xfrm>
          <a:custGeom>
            <a:avLst/>
            <a:gdLst>
              <a:gd name="connsiteX0" fmla="*/ 0 w 3512456"/>
              <a:gd name="connsiteY0" fmla="*/ 0 h 1654533"/>
              <a:gd name="connsiteX1" fmla="*/ 3512456 w 3512456"/>
              <a:gd name="connsiteY1" fmla="*/ 0 h 1654533"/>
              <a:gd name="connsiteX2" fmla="*/ 3512456 w 3512456"/>
              <a:gd name="connsiteY2" fmla="*/ 1654533 h 1654533"/>
              <a:gd name="connsiteX3" fmla="*/ 0 w 3512456"/>
              <a:gd name="connsiteY3" fmla="*/ 1654533 h 1654533"/>
              <a:gd name="connsiteX4" fmla="*/ 0 w 3512456"/>
              <a:gd name="connsiteY4" fmla="*/ 0 h 165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6" h="1654533">
                <a:moveTo>
                  <a:pt x="0" y="0"/>
                </a:moveTo>
                <a:lnTo>
                  <a:pt x="3512456" y="0"/>
                </a:lnTo>
                <a:lnTo>
                  <a:pt x="3512456" y="1654533"/>
                </a:lnTo>
                <a:lnTo>
                  <a:pt x="0" y="16545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35560" rIns="71120" bIns="3556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smtClean="0"/>
              <a:t>Privación de la gestión: art. 242 CDFA</a:t>
            </a:r>
            <a:endParaRPr lang="es-ES" sz="2800" kern="1200"/>
          </a:p>
        </p:txBody>
      </p:sp>
      <p:sp>
        <p:nvSpPr>
          <p:cNvPr id="21" name="CuadroTexto 20"/>
          <p:cNvSpPr txBox="1"/>
          <p:nvPr/>
        </p:nvSpPr>
        <p:spPr>
          <a:xfrm>
            <a:off x="323528" y="500479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Disposición  de bienes en situaciones especiales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5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7</a:t>
            </a:fld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0" y="44624"/>
            <a:ext cx="8964488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15" name="Elipse 14"/>
          <p:cNvSpPr/>
          <p:nvPr/>
        </p:nvSpPr>
        <p:spPr>
          <a:xfrm>
            <a:off x="-49311" y="1916832"/>
            <a:ext cx="3469183" cy="346918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  <a:scene3d>
            <a:camera prst="isometricOffAxis2Left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orma libre 15"/>
          <p:cNvSpPr/>
          <p:nvPr/>
        </p:nvSpPr>
        <p:spPr>
          <a:xfrm>
            <a:off x="3707904" y="293942"/>
            <a:ext cx="2081510" cy="2081510"/>
          </a:xfrm>
          <a:custGeom>
            <a:avLst/>
            <a:gdLst>
              <a:gd name="connsiteX0" fmla="*/ 0 w 2081510"/>
              <a:gd name="connsiteY0" fmla="*/ 1040755 h 2081510"/>
              <a:gd name="connsiteX1" fmla="*/ 1040755 w 2081510"/>
              <a:gd name="connsiteY1" fmla="*/ 0 h 2081510"/>
              <a:gd name="connsiteX2" fmla="*/ 2081510 w 2081510"/>
              <a:gd name="connsiteY2" fmla="*/ 1040755 h 2081510"/>
              <a:gd name="connsiteX3" fmla="*/ 1040755 w 2081510"/>
              <a:gd name="connsiteY3" fmla="*/ 2081510 h 2081510"/>
              <a:gd name="connsiteX4" fmla="*/ 0 w 2081510"/>
              <a:gd name="connsiteY4" fmla="*/ 1040755 h 208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10" h="2081510">
                <a:moveTo>
                  <a:pt x="0" y="1040755"/>
                </a:moveTo>
                <a:cubicBezTo>
                  <a:pt x="0" y="465962"/>
                  <a:pt x="465962" y="0"/>
                  <a:pt x="1040755" y="0"/>
                </a:cubicBezTo>
                <a:cubicBezTo>
                  <a:pt x="1615548" y="0"/>
                  <a:pt x="2081510" y="465962"/>
                  <a:pt x="2081510" y="1040755"/>
                </a:cubicBezTo>
                <a:cubicBezTo>
                  <a:pt x="2081510" y="1615548"/>
                  <a:pt x="1615548" y="2081510"/>
                  <a:pt x="1040755" y="2081510"/>
                </a:cubicBezTo>
                <a:cubicBezTo>
                  <a:pt x="465962" y="2081510"/>
                  <a:pt x="0" y="1615548"/>
                  <a:pt x="0" y="1040755"/>
                </a:cubicBezTo>
                <a:close/>
              </a:path>
            </a:pathLst>
          </a:custGeom>
          <a:scene3d>
            <a:camera prst="isometricOffAxis2Left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30" tIns="317530" rIns="317530" bIns="31753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kern="1200" dirty="0" smtClean="0"/>
              <a:t>Antecedentes y regulación actual</a:t>
            </a:r>
            <a:endParaRPr lang="es-ES" sz="2000" b="1" kern="1200" dirty="0"/>
          </a:p>
        </p:txBody>
      </p:sp>
      <p:sp>
        <p:nvSpPr>
          <p:cNvPr id="17" name="Forma libre 16"/>
          <p:cNvSpPr/>
          <p:nvPr/>
        </p:nvSpPr>
        <p:spPr>
          <a:xfrm>
            <a:off x="5997565" y="293942"/>
            <a:ext cx="3122265" cy="2081510"/>
          </a:xfrm>
          <a:custGeom>
            <a:avLst/>
            <a:gdLst>
              <a:gd name="connsiteX0" fmla="*/ 0 w 3122265"/>
              <a:gd name="connsiteY0" fmla="*/ 0 h 2081510"/>
              <a:gd name="connsiteX1" fmla="*/ 3122265 w 3122265"/>
              <a:gd name="connsiteY1" fmla="*/ 0 h 2081510"/>
              <a:gd name="connsiteX2" fmla="*/ 3122265 w 3122265"/>
              <a:gd name="connsiteY2" fmla="*/ 2081510 h 2081510"/>
              <a:gd name="connsiteX3" fmla="*/ 0 w 3122265"/>
              <a:gd name="connsiteY3" fmla="*/ 2081510 h 2081510"/>
              <a:gd name="connsiteX4" fmla="*/ 0 w 3122265"/>
              <a:gd name="connsiteY4" fmla="*/ 0 h 208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2265" h="2081510">
                <a:moveTo>
                  <a:pt x="0" y="0"/>
                </a:moveTo>
                <a:lnTo>
                  <a:pt x="3122265" y="0"/>
                </a:lnTo>
                <a:lnTo>
                  <a:pt x="3122265" y="2081510"/>
                </a:lnTo>
                <a:lnTo>
                  <a:pt x="0" y="2081510"/>
                </a:lnTo>
                <a:lnTo>
                  <a:pt x="0" y="0"/>
                </a:lnTo>
                <a:close/>
              </a:path>
            </a:pathLst>
          </a:custGeom>
          <a:scene3d>
            <a:camera prst="isometricOffAxis2Left"/>
            <a:lightRig rig="threePt" dir="t"/>
          </a:scene3d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400" kern="1200" dirty="0" smtClean="0"/>
              <a:t>Art. 238 CDFA</a:t>
            </a:r>
            <a:endParaRPr lang="es-ES" sz="2400" kern="1200" dirty="0"/>
          </a:p>
        </p:txBody>
      </p:sp>
      <p:sp>
        <p:nvSpPr>
          <p:cNvPr id="18" name="Forma libre 17"/>
          <p:cNvSpPr/>
          <p:nvPr/>
        </p:nvSpPr>
        <p:spPr>
          <a:xfrm>
            <a:off x="3722496" y="4155812"/>
            <a:ext cx="2081510" cy="2081510"/>
          </a:xfrm>
          <a:custGeom>
            <a:avLst/>
            <a:gdLst>
              <a:gd name="connsiteX0" fmla="*/ 0 w 2081510"/>
              <a:gd name="connsiteY0" fmla="*/ 1040755 h 2081510"/>
              <a:gd name="connsiteX1" fmla="*/ 1040755 w 2081510"/>
              <a:gd name="connsiteY1" fmla="*/ 0 h 2081510"/>
              <a:gd name="connsiteX2" fmla="*/ 2081510 w 2081510"/>
              <a:gd name="connsiteY2" fmla="*/ 1040755 h 2081510"/>
              <a:gd name="connsiteX3" fmla="*/ 1040755 w 2081510"/>
              <a:gd name="connsiteY3" fmla="*/ 2081510 h 2081510"/>
              <a:gd name="connsiteX4" fmla="*/ 0 w 2081510"/>
              <a:gd name="connsiteY4" fmla="*/ 1040755 h 208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10" h="2081510">
                <a:moveTo>
                  <a:pt x="0" y="1040755"/>
                </a:moveTo>
                <a:cubicBezTo>
                  <a:pt x="0" y="465962"/>
                  <a:pt x="465962" y="0"/>
                  <a:pt x="1040755" y="0"/>
                </a:cubicBezTo>
                <a:cubicBezTo>
                  <a:pt x="1615548" y="0"/>
                  <a:pt x="2081510" y="465962"/>
                  <a:pt x="2081510" y="1040755"/>
                </a:cubicBezTo>
                <a:cubicBezTo>
                  <a:pt x="2081510" y="1615548"/>
                  <a:pt x="1615548" y="2081510"/>
                  <a:pt x="1040755" y="2081510"/>
                </a:cubicBezTo>
                <a:cubicBezTo>
                  <a:pt x="465962" y="2081510"/>
                  <a:pt x="0" y="1615548"/>
                  <a:pt x="0" y="1040755"/>
                </a:cubicBezTo>
                <a:close/>
              </a:path>
            </a:pathLst>
          </a:custGeom>
          <a:scene3d>
            <a:camera prst="isometricOffAxis2Left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070" tIns="320070" rIns="320070" bIns="32007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 smtClean="0"/>
              <a:t>Los casos:</a:t>
            </a:r>
            <a:endParaRPr lang="es-ES" sz="2400" b="1" kern="1200" dirty="0"/>
          </a:p>
        </p:txBody>
      </p:sp>
      <p:sp>
        <p:nvSpPr>
          <p:cNvPr id="19" name="Forma libre 18"/>
          <p:cNvSpPr/>
          <p:nvPr/>
        </p:nvSpPr>
        <p:spPr>
          <a:xfrm>
            <a:off x="6012157" y="4155812"/>
            <a:ext cx="3122265" cy="2081510"/>
          </a:xfrm>
          <a:custGeom>
            <a:avLst/>
            <a:gdLst>
              <a:gd name="connsiteX0" fmla="*/ 0 w 3122265"/>
              <a:gd name="connsiteY0" fmla="*/ 0 h 2081510"/>
              <a:gd name="connsiteX1" fmla="*/ 3122265 w 3122265"/>
              <a:gd name="connsiteY1" fmla="*/ 0 h 2081510"/>
              <a:gd name="connsiteX2" fmla="*/ 3122265 w 3122265"/>
              <a:gd name="connsiteY2" fmla="*/ 2081510 h 2081510"/>
              <a:gd name="connsiteX3" fmla="*/ 0 w 3122265"/>
              <a:gd name="connsiteY3" fmla="*/ 2081510 h 2081510"/>
              <a:gd name="connsiteX4" fmla="*/ 0 w 3122265"/>
              <a:gd name="connsiteY4" fmla="*/ 0 h 208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2265" h="2081510">
                <a:moveTo>
                  <a:pt x="0" y="0"/>
                </a:moveTo>
                <a:lnTo>
                  <a:pt x="3122265" y="0"/>
                </a:lnTo>
                <a:lnTo>
                  <a:pt x="3122265" y="2081510"/>
                </a:lnTo>
                <a:lnTo>
                  <a:pt x="0" y="2081510"/>
                </a:lnTo>
                <a:lnTo>
                  <a:pt x="0" y="0"/>
                </a:lnTo>
                <a:close/>
              </a:path>
            </a:pathLst>
          </a:custGeom>
          <a:scene3d>
            <a:camera prst="isometricOffAxis2Left"/>
            <a:lightRig rig="threePt" dir="t"/>
          </a:scene3d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200" kern="1200" dirty="0" smtClean="0"/>
              <a:t>Sobre su participación en el común: art. 238.1 CDFA</a:t>
            </a:r>
            <a:endParaRPr lang="es-ES" sz="2200" kern="1200" dirty="0"/>
          </a:p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200" kern="1200" dirty="0" smtClean="0"/>
              <a:t>Sobre bienes del patrimonio común: art. 238.2 CDFA</a:t>
            </a:r>
            <a:endParaRPr lang="es-ES" sz="2200" kern="1200" dirty="0"/>
          </a:p>
          <a:p>
            <a:pPr marL="457200" lvl="2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200" kern="1200" dirty="0" smtClean="0"/>
              <a:t>Los casos y efectos</a:t>
            </a:r>
            <a:endParaRPr lang="es-ES" sz="2200" kern="1200" dirty="0"/>
          </a:p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200" kern="1200" dirty="0" smtClean="0"/>
              <a:t>Derechos sobre un determinado bien: arts. 238.3 CDFA</a:t>
            </a:r>
            <a:endParaRPr lang="es-ES" sz="2200" kern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7504" y="116632"/>
            <a:ext cx="3168352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Disposición por causa de muerte de bienes consorciales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3419872" y="2348880"/>
            <a:ext cx="1368152" cy="1224136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3419872" y="3573016"/>
            <a:ext cx="432048" cy="165618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3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build="p" bldLvl="5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8</a:t>
            </a:fld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0" y="44624"/>
            <a:ext cx="8964488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1965549" y="4533266"/>
            <a:ext cx="182880" cy="182880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0" name="Elipse 9"/>
          <p:cNvSpPr/>
          <p:nvPr/>
        </p:nvSpPr>
        <p:spPr>
          <a:xfrm>
            <a:off x="1620820" y="4699215"/>
            <a:ext cx="182880" cy="182880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2" name="Elipse 11"/>
          <p:cNvSpPr/>
          <p:nvPr/>
        </p:nvSpPr>
        <p:spPr>
          <a:xfrm>
            <a:off x="3270829" y="2492896"/>
            <a:ext cx="182880" cy="182880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Elipse 12"/>
          <p:cNvSpPr/>
          <p:nvPr/>
        </p:nvSpPr>
        <p:spPr>
          <a:xfrm>
            <a:off x="3131840" y="2830606"/>
            <a:ext cx="182880" cy="182880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Elipse 13"/>
          <p:cNvSpPr/>
          <p:nvPr/>
        </p:nvSpPr>
        <p:spPr>
          <a:xfrm>
            <a:off x="3491880" y="295459"/>
            <a:ext cx="182880" cy="182880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Elipse 14"/>
          <p:cNvSpPr/>
          <p:nvPr/>
        </p:nvSpPr>
        <p:spPr>
          <a:xfrm>
            <a:off x="3746083" y="134030"/>
            <a:ext cx="182880" cy="182880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Elipse 15"/>
          <p:cNvSpPr/>
          <p:nvPr/>
        </p:nvSpPr>
        <p:spPr>
          <a:xfrm>
            <a:off x="3966457" y="-27399"/>
            <a:ext cx="182880" cy="182880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Elipse 16"/>
          <p:cNvSpPr/>
          <p:nvPr/>
        </p:nvSpPr>
        <p:spPr>
          <a:xfrm>
            <a:off x="4179059" y="134030"/>
            <a:ext cx="182880" cy="182880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Elipse 17"/>
          <p:cNvSpPr/>
          <p:nvPr/>
        </p:nvSpPr>
        <p:spPr>
          <a:xfrm>
            <a:off x="4433262" y="295459"/>
            <a:ext cx="182880" cy="182880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9" name="Elipse 18"/>
          <p:cNvSpPr/>
          <p:nvPr/>
        </p:nvSpPr>
        <p:spPr>
          <a:xfrm>
            <a:off x="3958684" y="312894"/>
            <a:ext cx="182880" cy="182880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0" name="Elipse 19"/>
          <p:cNvSpPr/>
          <p:nvPr/>
        </p:nvSpPr>
        <p:spPr>
          <a:xfrm>
            <a:off x="4000286" y="653832"/>
            <a:ext cx="182880" cy="182880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1" name="Forma libre 20"/>
          <p:cNvSpPr/>
          <p:nvPr/>
        </p:nvSpPr>
        <p:spPr>
          <a:xfrm>
            <a:off x="755576" y="5211092"/>
            <a:ext cx="3944721" cy="1057684"/>
          </a:xfrm>
          <a:custGeom>
            <a:avLst/>
            <a:gdLst>
              <a:gd name="connsiteX0" fmla="*/ 0 w 3944721"/>
              <a:gd name="connsiteY0" fmla="*/ 176284 h 1057684"/>
              <a:gd name="connsiteX1" fmla="*/ 176284 w 3944721"/>
              <a:gd name="connsiteY1" fmla="*/ 0 h 1057684"/>
              <a:gd name="connsiteX2" fmla="*/ 3768437 w 3944721"/>
              <a:gd name="connsiteY2" fmla="*/ 0 h 1057684"/>
              <a:gd name="connsiteX3" fmla="*/ 3944721 w 3944721"/>
              <a:gd name="connsiteY3" fmla="*/ 176284 h 1057684"/>
              <a:gd name="connsiteX4" fmla="*/ 3944721 w 3944721"/>
              <a:gd name="connsiteY4" fmla="*/ 881400 h 1057684"/>
              <a:gd name="connsiteX5" fmla="*/ 3768437 w 3944721"/>
              <a:gd name="connsiteY5" fmla="*/ 1057684 h 1057684"/>
              <a:gd name="connsiteX6" fmla="*/ 176284 w 3944721"/>
              <a:gd name="connsiteY6" fmla="*/ 1057684 h 1057684"/>
              <a:gd name="connsiteX7" fmla="*/ 0 w 3944721"/>
              <a:gd name="connsiteY7" fmla="*/ 881400 h 1057684"/>
              <a:gd name="connsiteX8" fmla="*/ 0 w 3944721"/>
              <a:gd name="connsiteY8" fmla="*/ 176284 h 105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4721" h="1057684">
                <a:moveTo>
                  <a:pt x="0" y="176284"/>
                </a:moveTo>
                <a:cubicBezTo>
                  <a:pt x="0" y="78925"/>
                  <a:pt x="78925" y="0"/>
                  <a:pt x="176284" y="0"/>
                </a:cubicBezTo>
                <a:lnTo>
                  <a:pt x="3768437" y="0"/>
                </a:lnTo>
                <a:cubicBezTo>
                  <a:pt x="3865796" y="0"/>
                  <a:pt x="3944721" y="78925"/>
                  <a:pt x="3944721" y="176284"/>
                </a:cubicBezTo>
                <a:lnTo>
                  <a:pt x="3944721" y="881400"/>
                </a:lnTo>
                <a:cubicBezTo>
                  <a:pt x="3944721" y="978759"/>
                  <a:pt x="3865796" y="1057684"/>
                  <a:pt x="3768437" y="1057684"/>
                </a:cubicBezTo>
                <a:lnTo>
                  <a:pt x="176284" y="1057684"/>
                </a:lnTo>
                <a:cubicBezTo>
                  <a:pt x="78925" y="1057684"/>
                  <a:pt x="0" y="978759"/>
                  <a:pt x="0" y="881400"/>
                </a:cubicBezTo>
                <a:lnTo>
                  <a:pt x="0" y="176284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6598" tIns="150692" rIns="150692" bIns="15069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600" kern="1200" dirty="0" smtClean="0"/>
              <a:t>Consideraciones </a:t>
            </a:r>
            <a:r>
              <a:rPr lang="es-ES" sz="2600" kern="1200" dirty="0" smtClean="0"/>
              <a:t>generales: art. 243.1 CDFA</a:t>
            </a:r>
            <a:endParaRPr lang="es-ES" sz="2600" kern="1200" dirty="0"/>
          </a:p>
        </p:txBody>
      </p:sp>
      <p:sp>
        <p:nvSpPr>
          <p:cNvPr id="22" name="Elipse 21"/>
          <p:cNvSpPr/>
          <p:nvPr/>
        </p:nvSpPr>
        <p:spPr>
          <a:xfrm>
            <a:off x="-13138" y="4365104"/>
            <a:ext cx="1828800" cy="182867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000" b="-19000"/>
            </a:stretch>
          </a:blipFill>
          <a:scene3d>
            <a:camera prst="perspectiveLeft" zoom="91000"/>
            <a:lightRig rig="threePt" dir="t">
              <a:rot lat="0" lon="0" rev="20640000"/>
            </a:lightRig>
          </a:scene3d>
          <a:sp3d z="57200" extrusionH="10600" prstMaterial="plastic">
            <a:bevelT w="101600" h="8600" prst="relaxedInset"/>
            <a:bevelB w="8600" h="8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orma libre 22"/>
          <p:cNvSpPr/>
          <p:nvPr/>
        </p:nvSpPr>
        <p:spPr>
          <a:xfrm>
            <a:off x="2411760" y="3140968"/>
            <a:ext cx="3944721" cy="1057684"/>
          </a:xfrm>
          <a:custGeom>
            <a:avLst/>
            <a:gdLst>
              <a:gd name="connsiteX0" fmla="*/ 0 w 3944721"/>
              <a:gd name="connsiteY0" fmla="*/ 176284 h 1057684"/>
              <a:gd name="connsiteX1" fmla="*/ 176284 w 3944721"/>
              <a:gd name="connsiteY1" fmla="*/ 0 h 1057684"/>
              <a:gd name="connsiteX2" fmla="*/ 3768437 w 3944721"/>
              <a:gd name="connsiteY2" fmla="*/ 0 h 1057684"/>
              <a:gd name="connsiteX3" fmla="*/ 3944721 w 3944721"/>
              <a:gd name="connsiteY3" fmla="*/ 176284 h 1057684"/>
              <a:gd name="connsiteX4" fmla="*/ 3944721 w 3944721"/>
              <a:gd name="connsiteY4" fmla="*/ 881400 h 1057684"/>
              <a:gd name="connsiteX5" fmla="*/ 3768437 w 3944721"/>
              <a:gd name="connsiteY5" fmla="*/ 1057684 h 1057684"/>
              <a:gd name="connsiteX6" fmla="*/ 176284 w 3944721"/>
              <a:gd name="connsiteY6" fmla="*/ 1057684 h 1057684"/>
              <a:gd name="connsiteX7" fmla="*/ 0 w 3944721"/>
              <a:gd name="connsiteY7" fmla="*/ 881400 h 1057684"/>
              <a:gd name="connsiteX8" fmla="*/ 0 w 3944721"/>
              <a:gd name="connsiteY8" fmla="*/ 176284 h 105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4721" h="1057684">
                <a:moveTo>
                  <a:pt x="0" y="176284"/>
                </a:moveTo>
                <a:cubicBezTo>
                  <a:pt x="0" y="78925"/>
                  <a:pt x="78925" y="0"/>
                  <a:pt x="176284" y="0"/>
                </a:cubicBezTo>
                <a:lnTo>
                  <a:pt x="3768437" y="0"/>
                </a:lnTo>
                <a:cubicBezTo>
                  <a:pt x="3865796" y="0"/>
                  <a:pt x="3944721" y="78925"/>
                  <a:pt x="3944721" y="176284"/>
                </a:cubicBezTo>
                <a:lnTo>
                  <a:pt x="3944721" y="881400"/>
                </a:lnTo>
                <a:cubicBezTo>
                  <a:pt x="3944721" y="978759"/>
                  <a:pt x="3865796" y="1057684"/>
                  <a:pt x="3768437" y="1057684"/>
                </a:cubicBezTo>
                <a:lnTo>
                  <a:pt x="176284" y="1057684"/>
                </a:lnTo>
                <a:cubicBezTo>
                  <a:pt x="78925" y="1057684"/>
                  <a:pt x="0" y="978759"/>
                  <a:pt x="0" y="881400"/>
                </a:cubicBezTo>
                <a:lnTo>
                  <a:pt x="0" y="176284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6598" tIns="150692" rIns="150692" bIns="15069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600" kern="1200" dirty="0" smtClean="0"/>
              <a:t>Gestión con mandato expreso o </a:t>
            </a:r>
            <a:r>
              <a:rPr lang="es-ES" sz="2600" kern="1200" dirty="0" smtClean="0"/>
              <a:t>tácito: art. 243.2 CDFA</a:t>
            </a:r>
            <a:endParaRPr lang="es-ES" sz="2600" kern="1200" dirty="0"/>
          </a:p>
        </p:txBody>
      </p:sp>
      <p:sp>
        <p:nvSpPr>
          <p:cNvPr id="24" name="Elipse 23"/>
          <p:cNvSpPr/>
          <p:nvPr/>
        </p:nvSpPr>
        <p:spPr>
          <a:xfrm>
            <a:off x="1619672" y="2848612"/>
            <a:ext cx="1828800" cy="182867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  <a:scene3d>
            <a:camera prst="perspectiveLeft" zoom="91000"/>
            <a:lightRig rig="threePt" dir="t">
              <a:rot lat="0" lon="0" rev="20640000"/>
            </a:lightRig>
          </a:scene3d>
          <a:sp3d z="57200" extrusionH="10600" prstMaterial="plastic">
            <a:bevelT w="101600" h="8600" prst="relaxedInset"/>
            <a:bevelB w="8600" h="8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a libre 24"/>
          <p:cNvSpPr/>
          <p:nvPr/>
        </p:nvSpPr>
        <p:spPr>
          <a:xfrm>
            <a:off x="3779912" y="836712"/>
            <a:ext cx="3600400" cy="1057684"/>
          </a:xfrm>
          <a:custGeom>
            <a:avLst/>
            <a:gdLst>
              <a:gd name="connsiteX0" fmla="*/ 0 w 3944721"/>
              <a:gd name="connsiteY0" fmla="*/ 176284 h 1057684"/>
              <a:gd name="connsiteX1" fmla="*/ 176284 w 3944721"/>
              <a:gd name="connsiteY1" fmla="*/ 0 h 1057684"/>
              <a:gd name="connsiteX2" fmla="*/ 3768437 w 3944721"/>
              <a:gd name="connsiteY2" fmla="*/ 0 h 1057684"/>
              <a:gd name="connsiteX3" fmla="*/ 3944721 w 3944721"/>
              <a:gd name="connsiteY3" fmla="*/ 176284 h 1057684"/>
              <a:gd name="connsiteX4" fmla="*/ 3944721 w 3944721"/>
              <a:gd name="connsiteY4" fmla="*/ 881400 h 1057684"/>
              <a:gd name="connsiteX5" fmla="*/ 3768437 w 3944721"/>
              <a:gd name="connsiteY5" fmla="*/ 1057684 h 1057684"/>
              <a:gd name="connsiteX6" fmla="*/ 176284 w 3944721"/>
              <a:gd name="connsiteY6" fmla="*/ 1057684 h 1057684"/>
              <a:gd name="connsiteX7" fmla="*/ 0 w 3944721"/>
              <a:gd name="connsiteY7" fmla="*/ 881400 h 1057684"/>
              <a:gd name="connsiteX8" fmla="*/ 0 w 3944721"/>
              <a:gd name="connsiteY8" fmla="*/ 176284 h 105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4721" h="1057684">
                <a:moveTo>
                  <a:pt x="0" y="176284"/>
                </a:moveTo>
                <a:cubicBezTo>
                  <a:pt x="0" y="78925"/>
                  <a:pt x="78925" y="0"/>
                  <a:pt x="176284" y="0"/>
                </a:cubicBezTo>
                <a:lnTo>
                  <a:pt x="3768437" y="0"/>
                </a:lnTo>
                <a:cubicBezTo>
                  <a:pt x="3865796" y="0"/>
                  <a:pt x="3944721" y="78925"/>
                  <a:pt x="3944721" y="176284"/>
                </a:cubicBezTo>
                <a:lnTo>
                  <a:pt x="3944721" y="881400"/>
                </a:lnTo>
                <a:cubicBezTo>
                  <a:pt x="3944721" y="978759"/>
                  <a:pt x="3865796" y="1057684"/>
                  <a:pt x="3768437" y="1057684"/>
                </a:cubicBezTo>
                <a:lnTo>
                  <a:pt x="176284" y="1057684"/>
                </a:lnTo>
                <a:cubicBezTo>
                  <a:pt x="78925" y="1057684"/>
                  <a:pt x="0" y="978759"/>
                  <a:pt x="0" y="881400"/>
                </a:cubicBezTo>
                <a:lnTo>
                  <a:pt x="0" y="176284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6598" tIns="150692" rIns="150692" bIns="150692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600" kern="1200" dirty="0" smtClean="0"/>
              <a:t>Gestión contra la voluntad del </a:t>
            </a:r>
            <a:r>
              <a:rPr lang="es-ES" sz="2600" kern="1200" dirty="0" smtClean="0"/>
              <a:t>otro: art. 243.3 CDFA</a:t>
            </a:r>
            <a:endParaRPr lang="es-ES" sz="2600" kern="1200" dirty="0"/>
          </a:p>
        </p:txBody>
      </p:sp>
      <p:sp>
        <p:nvSpPr>
          <p:cNvPr id="26" name="Elipse 25"/>
          <p:cNvSpPr/>
          <p:nvPr/>
        </p:nvSpPr>
        <p:spPr>
          <a:xfrm>
            <a:off x="2987824" y="807255"/>
            <a:ext cx="1828800" cy="182867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perspectiveLeft" zoom="91000"/>
            <a:lightRig rig="threePt" dir="t">
              <a:rot lat="0" lon="0" rev="20640000"/>
            </a:lightRig>
          </a:scene3d>
          <a:sp3d z="57200" extrusionH="10600" prstMaterial="plastic">
            <a:bevelT w="101600" h="8600" prst="relaxedInset"/>
            <a:bevelB w="8600" h="8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ipse 5"/>
          <p:cNvSpPr/>
          <p:nvPr/>
        </p:nvSpPr>
        <p:spPr>
          <a:xfrm>
            <a:off x="-324544" y="116632"/>
            <a:ext cx="3851920" cy="22322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softEdge rad="127000"/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los bienes privativos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Abrir llave 26"/>
          <p:cNvSpPr/>
          <p:nvPr/>
        </p:nvSpPr>
        <p:spPr>
          <a:xfrm>
            <a:off x="4572000" y="5013176"/>
            <a:ext cx="85154" cy="1584176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4716016" y="5120024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Antecedentes: art. 51 Comp.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Actuación individual: SAPZ 9/6/2017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Deber de informar: art 227 CDFA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Viudedad: art. 280 CDFA.</a:t>
            </a:r>
            <a:endParaRPr lang="es-ES" dirty="0"/>
          </a:p>
        </p:txBody>
      </p:sp>
      <p:sp>
        <p:nvSpPr>
          <p:cNvPr id="29" name="Abrir llave 28"/>
          <p:cNvSpPr/>
          <p:nvPr/>
        </p:nvSpPr>
        <p:spPr>
          <a:xfrm>
            <a:off x="6300192" y="2959784"/>
            <a:ext cx="45719" cy="1296144"/>
          </a:xfrm>
          <a:prstGeom prst="lef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6372200" y="292494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Arts. 185 y 191 CDFA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No está obligado a rendir cuentas: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 smtClean="0"/>
              <a:t>Excepción.</a:t>
            </a:r>
            <a:endParaRPr lang="es-ES" dirty="0"/>
          </a:p>
        </p:txBody>
      </p:sp>
      <p:sp>
        <p:nvSpPr>
          <p:cNvPr id="31" name="Abrir llave 30"/>
          <p:cNvSpPr/>
          <p:nvPr/>
        </p:nvSpPr>
        <p:spPr>
          <a:xfrm>
            <a:off x="7334593" y="836712"/>
            <a:ext cx="45719" cy="1224136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7236296" y="993502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Daños y perjuicios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81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6" grpId="0" animBg="1"/>
      <p:bldP spid="27" grpId="0" animBg="1"/>
      <p:bldP spid="28" grpId="0" build="p" bldLvl="5"/>
      <p:bldP spid="29" grpId="0" build="p" bldLvl="5" animBg="1"/>
      <p:bldP spid="30" grpId="0" build="p" bldLvl="5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9</a:t>
            </a:fld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24128" y="595102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Carmen </a:t>
            </a:r>
            <a:r>
              <a:rPr lang="es-ES" sz="2000" dirty="0" err="1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Bayod</a:t>
            </a:r>
            <a:r>
              <a:rPr lang="es-ES" sz="20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 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Catedrática de Derecho civil</a:t>
            </a:r>
            <a:endParaRPr lang="es-ES" sz="20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5381</TotalTime>
  <Words>882</Words>
  <Application>Microsoft Office PowerPoint</Application>
  <PresentationFormat>Presentación en pantalla (4:3)</PresentationFormat>
  <Paragraphs>140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Bahnschrift</vt:lpstr>
      <vt:lpstr>Calibri</vt:lpstr>
      <vt:lpstr>Edwardian Script ITC</vt:lpstr>
      <vt:lpstr>Garamond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534</cp:revision>
  <cp:lastPrinted>2022-09-26T15:15:41Z</cp:lastPrinted>
  <dcterms:created xsi:type="dcterms:W3CDTF">2021-09-13T16:18:37Z</dcterms:created>
  <dcterms:modified xsi:type="dcterms:W3CDTF">2023-02-23T08:12:07Z</dcterms:modified>
</cp:coreProperties>
</file>