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9" r:id="rId3"/>
    <p:sldId id="298" r:id="rId4"/>
    <p:sldId id="274" r:id="rId5"/>
    <p:sldId id="275" r:id="rId6"/>
    <p:sldId id="299" r:id="rId7"/>
    <p:sldId id="292" r:id="rId8"/>
    <p:sldId id="278" r:id="rId9"/>
    <p:sldId id="296" r:id="rId10"/>
    <p:sldId id="295" r:id="rId11"/>
    <p:sldId id="294" r:id="rId12"/>
    <p:sldId id="293" r:id="rId13"/>
    <p:sldId id="282" r:id="rId14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4" autoAdjust="0"/>
    <p:restoredTop sz="94737" autoAdjust="0"/>
  </p:normalViewPr>
  <p:slideViewPr>
    <p:cSldViewPr>
      <p:cViewPr varScale="1">
        <p:scale>
          <a:sx n="98" d="100"/>
          <a:sy n="98" d="100"/>
        </p:scale>
        <p:origin x="69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hyperlink" Target="https://www.boe.es/buscar/act.php?id=BOA-d-2011-90007&amp;tn=1&amp;p=20190111" TargetMode="External"/><Relationship Id="rId7" Type="http://schemas.openxmlformats.org/officeDocument/2006/relationships/image" Target="../media/image4.jpg"/><Relationship Id="rId2" Type="http://schemas.openxmlformats.org/officeDocument/2006/relationships/hyperlink" Target="https://www.boe.es/buscar/act.php?id=BOE-A-1967-5590" TargetMode="External"/><Relationship Id="rId1" Type="http://schemas.openxmlformats.org/officeDocument/2006/relationships/hyperlink" Target="http://www.reicaz.org/textosle/boe_rdec/19251207/19251207.htm" TargetMode="External"/><Relationship Id="rId6" Type="http://schemas.openxmlformats.org/officeDocument/2006/relationships/hyperlink" Target="https://www.boe.es/buscar/act.php?id=BOA-d-2011-90007&amp;p=20190404&amp;tn=1#a341" TargetMode="External"/><Relationship Id="rId5" Type="http://schemas.openxmlformats.org/officeDocument/2006/relationships/hyperlink" Target="https://www.boe.es/buscar/act.php?id=BOA-d-2011-90007&amp;p=20190404&amp;tn=1#a338" TargetMode="External"/><Relationship Id="rId4" Type="http://schemas.openxmlformats.org/officeDocument/2006/relationships/hyperlink" Target="https://www.boe.es/datos/pdfs/BOE/1835/142/A00565-00566.pdf" TargetMode="External"/><Relationship Id="rId9" Type="http://schemas.openxmlformats.org/officeDocument/2006/relationships/image" Target="../media/image6.jpg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hyperlink" Target="https://boe.es/buscar/act.php?id=BOA-d-2011-90007&amp;p=20190404&amp;tn=1#a531" TargetMode="Externa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1889-4763&amp;p=20180804&amp;tn=1#art16" TargetMode="External"/><Relationship Id="rId2" Type="http://schemas.openxmlformats.org/officeDocument/2006/relationships/hyperlink" Target="https://www.boe.es/buscar/act.php?id=BOE-A-1889-4763&amp;p=20180804&amp;tn=1#art9" TargetMode="External"/><Relationship Id="rId1" Type="http://schemas.openxmlformats.org/officeDocument/2006/relationships/hyperlink" Target="https://eur-lex.europa.eu/legal-content/ES/TXT/PDF/?uri=CELEX:32012R0650&amp;from=SK" TargetMode="External"/><Relationship Id="rId4" Type="http://schemas.openxmlformats.org/officeDocument/2006/relationships/hyperlink" Target="https://www.boe.es/buscar/act.php?id=BOE-A-2007-8444&amp;p=20100717&amp;tn=1#a9" TargetMode="Externa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decimosexta" TargetMode="External"/><Relationship Id="rId2" Type="http://schemas.openxmlformats.org/officeDocument/2006/relationships/hyperlink" Target="https://www.boe.es/buscar/act.php?id=BOA-d-2011-90007&amp;p=20190404&amp;tn=1#decimotercera" TargetMode="External"/><Relationship Id="rId1" Type="http://schemas.openxmlformats.org/officeDocument/2006/relationships/image" Target="../media/image8.jp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ciii-12" TargetMode="External"/><Relationship Id="rId13" Type="http://schemas.openxmlformats.org/officeDocument/2006/relationships/hyperlink" Target="Concurrencia%20de%20llamamientos.docx" TargetMode="External"/><Relationship Id="rId3" Type="http://schemas.openxmlformats.org/officeDocument/2006/relationships/hyperlink" Target="https://www.boe.es/buscar/act.php?id=BOE-A-1862-4073&amp;p=20150703&amp;tn=1#a55" TargetMode="External"/><Relationship Id="rId7" Type="http://schemas.openxmlformats.org/officeDocument/2006/relationships/hyperlink" Target="https://www.boe.es/buscar/act.php?id=BOA-d-2011-90007&amp;tn=1&amp;p=20190111" TargetMode="External"/><Relationship Id="rId12" Type="http://schemas.openxmlformats.org/officeDocument/2006/relationships/hyperlink" Target="01.Concurrencia%20de%20llamamientos.pdf" TargetMode="External"/><Relationship Id="rId2" Type="http://schemas.openxmlformats.org/officeDocument/2006/relationships/hyperlink" Target="https://www.boe.es/buscar/act.php?id=BOA-d-2011-90007&amp;p=20190404&amp;tn=1#a320" TargetMode="External"/><Relationship Id="rId1" Type="http://schemas.openxmlformats.org/officeDocument/2006/relationships/hyperlink" Target="https://www.boe.es/buscar/act.php?id=BOA-d-2011-90007&amp;p=20190404&amp;tn=1#a516" TargetMode="External"/><Relationship Id="rId6" Type="http://schemas.openxmlformats.org/officeDocument/2006/relationships/hyperlink" Target="https://www.boe.es/buscar/act.php?id=BOA-d-2011-90007&amp;p=20190404&amp;tn=1#cii-12" TargetMode="External"/><Relationship Id="rId11" Type="http://schemas.openxmlformats.org/officeDocument/2006/relationships/hyperlink" Target="https://www.boe.es/buscar/act.php?id=BOA-d-2011-90007&amp;p=20190404&amp;tn=1#a519" TargetMode="External"/><Relationship Id="rId5" Type="http://schemas.openxmlformats.org/officeDocument/2006/relationships/hyperlink" Target="https://www.boe.es/buscar/act.php?id=BOA-d-2011-90007&amp;p=20190404&amp;tn=1#a517" TargetMode="External"/><Relationship Id="rId10" Type="http://schemas.openxmlformats.org/officeDocument/2006/relationships/hyperlink" Target="https://www.boe.es/buscar/act.php?id=BOA-d-2011-90007&amp;p=20190404&amp;tn=1#a319" TargetMode="External"/><Relationship Id="rId4" Type="http://schemas.openxmlformats.org/officeDocument/2006/relationships/hyperlink" Target="https://www.boe.es/buscar/act.php?id=BOA-d-2011-90007&amp;p=20190404&amp;tn=1#a531" TargetMode="External"/><Relationship Id="rId9" Type="http://schemas.openxmlformats.org/officeDocument/2006/relationships/hyperlink" Target="https://www.boe.es/buscar/act.php?id=BOA-d-2011-90007&amp;p=20190404&amp;tn=1#a518" TargetMode="External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328" TargetMode="External"/><Relationship Id="rId3" Type="http://schemas.openxmlformats.org/officeDocument/2006/relationships/hyperlink" Target="https://www.boe.es/buscar/act.php?id=BOA-d-2011-90007&amp;p=20190404&amp;tn=1#a325" TargetMode="External"/><Relationship Id="rId7" Type="http://schemas.openxmlformats.org/officeDocument/2006/relationships/hyperlink" Target="03.%20Sucesi&#243;n%20de%20los%20descendientes%202.pdf" TargetMode="External"/><Relationship Id="rId2" Type="http://schemas.openxmlformats.org/officeDocument/2006/relationships/hyperlink" Target="https://www.boe.es/buscar/act.php?id=BOA-d-2011-90007&amp;p=20190404&amp;tn=1#a522" TargetMode="External"/><Relationship Id="rId1" Type="http://schemas.openxmlformats.org/officeDocument/2006/relationships/hyperlink" Target="https://www.boe.es/buscar/act.php?id=BOA-d-2011-90007&amp;p=20190404&amp;tn=1#cii-12" TargetMode="External"/><Relationship Id="rId6" Type="http://schemas.openxmlformats.org/officeDocument/2006/relationships/hyperlink" Target="https://www.boe.es/buscar/act.php?id=BOA-d-2011-90007&amp;tn=1&amp;p=20190111" TargetMode="External"/><Relationship Id="rId11" Type="http://schemas.openxmlformats.org/officeDocument/2006/relationships/hyperlink" Target="https://www.boe.es/buscar/act.php?id=BOA-d-2011-90007&amp;p=20190404&amp;tn=1#a513" TargetMode="External"/><Relationship Id="rId5" Type="http://schemas.openxmlformats.org/officeDocument/2006/relationships/hyperlink" Target="02.Sucesi&#243;n%20de%20los%20descendientes%201.pdf" TargetMode="External"/><Relationship Id="rId10" Type="http://schemas.openxmlformats.org/officeDocument/2006/relationships/hyperlink" Target="https://www.boe.es/buscar/act.php?id=BOA-d-2011-90007&amp;p=20190404&amp;tn=1#a510" TargetMode="External"/><Relationship Id="rId4" Type="http://schemas.openxmlformats.org/officeDocument/2006/relationships/hyperlink" Target="https://www.boe.es/buscar/act.php?id=BOA-d-2011-90007&amp;p=20190404&amp;tn=1#a342" TargetMode="External"/><Relationship Id="rId9" Type="http://schemas.openxmlformats.org/officeDocument/2006/relationships/hyperlink" Target="https://www.boe.es/buscar/act.php?id=BOA-d-2011-90007&amp;p=20190404&amp;tn=1#a338" TargetMode="Externa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374" TargetMode="External"/><Relationship Id="rId2" Type="http://schemas.openxmlformats.org/officeDocument/2006/relationships/hyperlink" Target="https://www.boe.es/buscar/act.php?id=BOA-d-2011-90007&amp;p=20190404&amp;tn=1" TargetMode="External"/><Relationship Id="rId1" Type="http://schemas.openxmlformats.org/officeDocument/2006/relationships/hyperlink" Target="https://www.boe.es/buscar/act.php?id=BOA-d-2011-90007&amp;p=20190404&amp;tn=1#a524" TargetMode="External"/><Relationship Id="rId6" Type="http://schemas.openxmlformats.org/officeDocument/2006/relationships/hyperlink" Target="https://www.boe.es/buscar/act.php?id=BOA-d-2011-90007&amp;p=20190404&amp;tn=1#a477" TargetMode="External"/><Relationship Id="rId5" Type="http://schemas.openxmlformats.org/officeDocument/2006/relationships/hyperlink" Target="https://www.boe.es/buscar/act.php?id=BOA-d-2011-90007&amp;p=20190404&amp;tn=1#a355" TargetMode="External"/><Relationship Id="rId4" Type="http://schemas.openxmlformats.org/officeDocument/2006/relationships/hyperlink" Target="https://www.boe.es/buscar/act.php?id=BOA-d-2011-90007&amp;p=20190404&amp;tn=1#a319" TargetMode="External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hyperlink" Target="06.Suc.Troncal-repduiaci&#243;n.pdf" TargetMode="External"/><Relationship Id="rId7" Type="http://schemas.openxmlformats.org/officeDocument/2006/relationships/hyperlink" Target="https://www.boe.es/buscar/act.php?id=BOA-d-2011-90007&amp;tn=1&amp;p=20190111" TargetMode="External"/><Relationship Id="rId2" Type="http://schemas.openxmlformats.org/officeDocument/2006/relationships/hyperlink" Target="05.Suc.Troncal-reparto1.pdf" TargetMode="External"/><Relationship Id="rId1" Type="http://schemas.openxmlformats.org/officeDocument/2006/relationships/hyperlink" Target="https://www.boe.es/buscar/act.php?id=BOA-d-2011-90007&amp;p=20190404&amp;tn=1" TargetMode="External"/><Relationship Id="rId6" Type="http://schemas.openxmlformats.org/officeDocument/2006/relationships/hyperlink" Target="04.%20bienes%20comunidad%20conyugal.pdf" TargetMode="External"/><Relationship Id="rId5" Type="http://schemas.openxmlformats.org/officeDocument/2006/relationships/hyperlink" Target="08.%20Suc.Troncal-3-2-efectos.pdf" TargetMode="External"/><Relationship Id="rId4" Type="http://schemas.openxmlformats.org/officeDocument/2006/relationships/hyperlink" Target="07.Suc.troncal-3.1.efectos.pdf" TargetMode="External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hyperlink" Target="09.%20Suc.%20no.troncal-concurrencia.pdf" TargetMode="External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10.%20Suc.ascendientes..pdf" TargetMode="External"/><Relationship Id="rId1" Type="http://schemas.openxmlformats.org/officeDocument/2006/relationships/hyperlink" Target="https://www.boe.es/buscar/act.php?id=BOA-d-2011-90007&amp;p=20190404&amp;tn=1#a529" TargetMode="External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341" TargetMode="External"/><Relationship Id="rId3" Type="http://schemas.openxmlformats.org/officeDocument/2006/relationships/hyperlink" Target="https://www.boe.es/datos/pdfs/BOE/1835/142/A00565-00566.pdf" TargetMode="External"/><Relationship Id="rId7" Type="http://schemas.openxmlformats.org/officeDocument/2006/relationships/hyperlink" Target="https://www.boe.es/buscar/act.php?id=BOA-d-2011-90007&amp;p=20190404&amp;tn=1#a338" TargetMode="External"/><Relationship Id="rId2" Type="http://schemas.openxmlformats.org/officeDocument/2006/relationships/image" Target="../media/image4.jpg"/><Relationship Id="rId1" Type="http://schemas.openxmlformats.org/officeDocument/2006/relationships/hyperlink" Target="https://www.boe.es/buscar/act.php?id=BOA-d-2011-90007&amp;tn=1&amp;p=20190111" TargetMode="External"/><Relationship Id="rId6" Type="http://schemas.openxmlformats.org/officeDocument/2006/relationships/image" Target="../media/image5.jpg"/><Relationship Id="rId5" Type="http://schemas.openxmlformats.org/officeDocument/2006/relationships/hyperlink" Target="https://www.boe.es/buscar/act.php?id=BOE-A-1967-5590" TargetMode="External"/><Relationship Id="rId4" Type="http://schemas.openxmlformats.org/officeDocument/2006/relationships/hyperlink" Target="http://www.reicaz.org/textosle/boe_rdec/19251207/19251207.htm" TargetMode="External"/><Relationship Id="rId9" Type="http://schemas.openxmlformats.org/officeDocument/2006/relationships/image" Target="../media/image6.jpg"/></Relationships>
</file>

<file path=ppt/diagrams/_rels/drawing10.xml.rels><?xml version="1.0" encoding="UTF-8" standalone="yes"?>
<Relationships xmlns="http://schemas.openxmlformats.org/package/2006/relationships"><Relationship Id="rId1" Type="http://schemas.openxmlformats.org/officeDocument/2006/relationships/hyperlink" Target="https://boe.es/buscar/act.php?id=BOA-d-2011-90007&amp;p=20190404&amp;tn=1#a531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1889-4763&amp;p=20180804&amp;tn=1#art9" TargetMode="External"/><Relationship Id="rId2" Type="http://schemas.openxmlformats.org/officeDocument/2006/relationships/hyperlink" Target="https://www.boe.es/buscar/act.php?id=BOE-A-1889-4763&amp;p=20180804&amp;tn=1#art16" TargetMode="External"/><Relationship Id="rId1" Type="http://schemas.openxmlformats.org/officeDocument/2006/relationships/hyperlink" Target="https://www.boe.es/buscar/act.php?id=BOE-A-2007-8444&amp;p=20100717&amp;tn=1#a9" TargetMode="External"/><Relationship Id="rId4" Type="http://schemas.openxmlformats.org/officeDocument/2006/relationships/hyperlink" Target="https://eur-lex.europa.eu/legal-content/ES/TXT/PDF/?uri=CELEX:32012R0650&amp;from=SK" TargetMode="External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s://www.boe.es/buscar/act.php?id=BOA-d-2011-90007&amp;p=20190404&amp;tn=1#decimosexta" TargetMode="External"/><Relationship Id="rId1" Type="http://schemas.openxmlformats.org/officeDocument/2006/relationships/hyperlink" Target="https://www.boe.es/buscar/act.php?id=BOA-d-2011-90007&amp;p=20190404&amp;tn=1#decimotercera" TargetMode="External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ciii-12" TargetMode="External"/><Relationship Id="rId13" Type="http://schemas.openxmlformats.org/officeDocument/2006/relationships/hyperlink" Target="https://www.boe.es/buscar/act.php?id=BOA-d-2011-90007&amp;p=20190404&amp;tn=1#a519" TargetMode="External"/><Relationship Id="rId3" Type="http://schemas.openxmlformats.org/officeDocument/2006/relationships/hyperlink" Target="https://www.boe.es/buscar/act.php?id=BOE-A-1862-4073&amp;p=20150703&amp;tn=1#a55" TargetMode="External"/><Relationship Id="rId7" Type="http://schemas.openxmlformats.org/officeDocument/2006/relationships/hyperlink" Target="https://www.boe.es/buscar/act.php?id=BOA-d-2011-90007&amp;tn=1&amp;p=20190111" TargetMode="External"/><Relationship Id="rId12" Type="http://schemas.openxmlformats.org/officeDocument/2006/relationships/hyperlink" Target="Concurrencia%20de%20llamamientos.docx" TargetMode="External"/><Relationship Id="rId2" Type="http://schemas.openxmlformats.org/officeDocument/2006/relationships/hyperlink" Target="https://www.boe.es/buscar/act.php?id=BOA-d-2011-90007&amp;p=20190404&amp;tn=1#a320" TargetMode="External"/><Relationship Id="rId1" Type="http://schemas.openxmlformats.org/officeDocument/2006/relationships/hyperlink" Target="https://www.boe.es/buscar/act.php?id=BOA-d-2011-90007&amp;p=20190404&amp;tn=1#a516" TargetMode="External"/><Relationship Id="rId6" Type="http://schemas.openxmlformats.org/officeDocument/2006/relationships/hyperlink" Target="https://www.boe.es/buscar/act.php?id=BOA-d-2011-90007&amp;p=20190404&amp;tn=1#cii-12" TargetMode="External"/><Relationship Id="rId11" Type="http://schemas.openxmlformats.org/officeDocument/2006/relationships/hyperlink" Target="01.Concurrencia%20de%20llamamientos.pdf" TargetMode="External"/><Relationship Id="rId5" Type="http://schemas.openxmlformats.org/officeDocument/2006/relationships/hyperlink" Target="https://www.boe.es/buscar/act.php?id=BOA-d-2011-90007&amp;p=20190404&amp;tn=1#a517" TargetMode="External"/><Relationship Id="rId10" Type="http://schemas.openxmlformats.org/officeDocument/2006/relationships/hyperlink" Target="https://www.boe.es/buscar/act.php?id=BOA-d-2011-90007&amp;p=20190404&amp;tn=1#a319" TargetMode="External"/><Relationship Id="rId4" Type="http://schemas.openxmlformats.org/officeDocument/2006/relationships/hyperlink" Target="https://www.boe.es/buscar/act.php?id=BOA-d-2011-90007&amp;p=20190404&amp;tn=1#a531" TargetMode="External"/><Relationship Id="rId9" Type="http://schemas.openxmlformats.org/officeDocument/2006/relationships/hyperlink" Target="https://www.boe.es/buscar/act.php?id=BOA-d-2011-90007&amp;p=20190404&amp;tn=1#a518" TargetMode="External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513" TargetMode="External"/><Relationship Id="rId3" Type="http://schemas.openxmlformats.org/officeDocument/2006/relationships/hyperlink" Target="https://www.boe.es/buscar/act.php?id=BOA-d-2011-90007&amp;p=20190404&amp;tn=1#a325" TargetMode="External"/><Relationship Id="rId7" Type="http://schemas.openxmlformats.org/officeDocument/2006/relationships/hyperlink" Target="https://www.boe.es/buscar/act.php?id=BOA-d-2011-90007&amp;p=20190404&amp;tn=1#a510" TargetMode="External"/><Relationship Id="rId2" Type="http://schemas.openxmlformats.org/officeDocument/2006/relationships/hyperlink" Target="https://www.boe.es/buscar/act.php?id=BOA-d-2011-90007&amp;p=20190404&amp;tn=1#a522" TargetMode="External"/><Relationship Id="rId1" Type="http://schemas.openxmlformats.org/officeDocument/2006/relationships/hyperlink" Target="https://www.boe.es/buscar/act.php?id=BOA-d-2011-90007&amp;p=20190404&amp;tn=1#cii-12" TargetMode="External"/><Relationship Id="rId6" Type="http://schemas.openxmlformats.org/officeDocument/2006/relationships/hyperlink" Target="https://www.boe.es/buscar/act.php?id=BOA-d-2011-90007&amp;p=20190404&amp;tn=1#a338" TargetMode="External"/><Relationship Id="rId11" Type="http://schemas.openxmlformats.org/officeDocument/2006/relationships/hyperlink" Target="03.%20Sucesi&#243;n%20de%20los%20descendientes%202.pdf" TargetMode="External"/><Relationship Id="rId5" Type="http://schemas.openxmlformats.org/officeDocument/2006/relationships/hyperlink" Target="https://www.boe.es/buscar/act.php?id=BOA-d-2011-90007&amp;p=20190404&amp;tn=1#a328" TargetMode="External"/><Relationship Id="rId10" Type="http://schemas.openxmlformats.org/officeDocument/2006/relationships/hyperlink" Target="https://www.boe.es/buscar/act.php?id=BOA-d-2011-90007&amp;tn=1&amp;p=20190111" TargetMode="External"/><Relationship Id="rId4" Type="http://schemas.openxmlformats.org/officeDocument/2006/relationships/hyperlink" Target="https://www.boe.es/buscar/act.php?id=BOA-d-2011-90007&amp;p=20190404&amp;tn=1#a342" TargetMode="External"/><Relationship Id="rId9" Type="http://schemas.openxmlformats.org/officeDocument/2006/relationships/hyperlink" Target="02.Sucesi&#243;n%20de%20los%20descendientes%201.pdf" TargetMode="External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374" TargetMode="External"/><Relationship Id="rId2" Type="http://schemas.openxmlformats.org/officeDocument/2006/relationships/hyperlink" Target="https://www.boe.es/buscar/act.php?id=BOA-d-2011-90007&amp;p=20190404&amp;tn=1" TargetMode="External"/><Relationship Id="rId1" Type="http://schemas.openxmlformats.org/officeDocument/2006/relationships/hyperlink" Target="https://www.boe.es/buscar/act.php?id=BOA-d-2011-90007&amp;p=20190404&amp;tn=1#a524" TargetMode="External"/><Relationship Id="rId6" Type="http://schemas.openxmlformats.org/officeDocument/2006/relationships/hyperlink" Target="https://www.boe.es/buscar/act.php?id=BOA-d-2011-90007&amp;p=20190404&amp;tn=1#a477" TargetMode="External"/><Relationship Id="rId5" Type="http://schemas.openxmlformats.org/officeDocument/2006/relationships/hyperlink" Target="https://www.boe.es/buscar/act.php?id=BOA-d-2011-90007&amp;p=20190404&amp;tn=1#a355" TargetMode="External"/><Relationship Id="rId4" Type="http://schemas.openxmlformats.org/officeDocument/2006/relationships/hyperlink" Target="https://www.boe.es/buscar/act.php?id=BOA-d-2011-90007&amp;p=20190404&amp;tn=1#a319" TargetMode="External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hyperlink" Target="04.%20bienes%20comunidad%20conyugal.pdf" TargetMode="External"/><Relationship Id="rId7" Type="http://schemas.openxmlformats.org/officeDocument/2006/relationships/hyperlink" Target="08.%20Suc.Troncal-3-2-efectos.pdf" TargetMode="External"/><Relationship Id="rId2" Type="http://schemas.openxmlformats.org/officeDocument/2006/relationships/hyperlink" Target="https://www.boe.es/buscar/act.php?id=BOA-d-2011-90007&amp;tn=1&amp;p=20190111" TargetMode="External"/><Relationship Id="rId1" Type="http://schemas.openxmlformats.org/officeDocument/2006/relationships/hyperlink" Target="https://www.boe.es/buscar/act.php?id=BOA-d-2011-90007&amp;p=20190404&amp;tn=1" TargetMode="External"/><Relationship Id="rId6" Type="http://schemas.openxmlformats.org/officeDocument/2006/relationships/hyperlink" Target="07.Suc.troncal-3.1.efectos.pdf" TargetMode="External"/><Relationship Id="rId5" Type="http://schemas.openxmlformats.org/officeDocument/2006/relationships/hyperlink" Target="06.Suc.Troncal-repduiaci&#243;n.pdf" TargetMode="External"/><Relationship Id="rId4" Type="http://schemas.openxmlformats.org/officeDocument/2006/relationships/hyperlink" Target="05.Suc.Troncal-reparto1.pdf" TargetMode="External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hyperlink" Target="09.%20Suc.%20no.troncal-concurrencia.pdf" TargetMode="External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hyperlink" Target="https://www.boe.es/buscar/act.php?id=BOA-d-2011-90007&amp;p=20190404&amp;tn=1#a529" TargetMode="External"/><Relationship Id="rId1" Type="http://schemas.openxmlformats.org/officeDocument/2006/relationships/image" Target="../media/image13.jpg"/><Relationship Id="rId5" Type="http://schemas.openxmlformats.org/officeDocument/2006/relationships/image" Target="../media/image15.jpg"/><Relationship Id="rId4" Type="http://schemas.openxmlformats.org/officeDocument/2006/relationships/hyperlink" Target="10.%20Suc.ascendientes.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510725-5119-4233-801B-BCF3A3B65714}" type="doc">
      <dgm:prSet loTypeId="urn:microsoft.com/office/officeart/2005/8/layout/hList7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FAA97E3D-5685-469E-9BC8-25E1CF004DDD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Objetivos y principios:</a:t>
          </a:r>
          <a:endParaRPr lang="es-ES_tradnl" sz="1800" dirty="0">
            <a:latin typeface="+mn-lt"/>
          </a:endParaRPr>
        </a:p>
      </dgm:t>
    </dgm:pt>
    <dgm:pt modelId="{0110F10A-7F8E-4988-BB7A-CC4E6CACAE2C}" type="parTrans" cxnId="{479FF05F-2BA1-4D9E-9E89-5D6C120C207F}">
      <dgm:prSet/>
      <dgm:spPr/>
      <dgm:t>
        <a:bodyPr/>
        <a:lstStyle/>
        <a:p>
          <a:endParaRPr lang="es-ES_tradnl"/>
        </a:p>
      </dgm:t>
    </dgm:pt>
    <dgm:pt modelId="{89EE057A-530E-4D6B-B491-3A0E1E7A2B50}" type="sibTrans" cxnId="{479FF05F-2BA1-4D9E-9E89-5D6C120C207F}">
      <dgm:prSet/>
      <dgm:spPr/>
      <dgm:t>
        <a:bodyPr/>
        <a:lstStyle/>
        <a:p>
          <a:endParaRPr lang="es-ES_tradnl"/>
        </a:p>
      </dgm:t>
    </dgm:pt>
    <dgm:pt modelId="{E8743DC4-293F-41BB-AD0E-C76E399BDF7A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Antecedentes: </a:t>
          </a:r>
          <a:endParaRPr lang="es-ES_tradnl" sz="1800" dirty="0">
            <a:latin typeface="+mn-lt"/>
          </a:endParaRPr>
        </a:p>
      </dgm:t>
    </dgm:pt>
    <dgm:pt modelId="{C1AAF57E-2CC2-4FF1-8AC8-6B158E4CF449}" type="parTrans" cxnId="{759A50C7-CE40-47C0-B8B7-CA6B08B457E8}">
      <dgm:prSet/>
      <dgm:spPr/>
      <dgm:t>
        <a:bodyPr/>
        <a:lstStyle/>
        <a:p>
          <a:endParaRPr lang="es-ES_tradnl"/>
        </a:p>
      </dgm:t>
    </dgm:pt>
    <dgm:pt modelId="{B01755AA-E685-4951-B807-FF0D0F879FF4}" type="sibTrans" cxnId="{759A50C7-CE40-47C0-B8B7-CA6B08B457E8}">
      <dgm:prSet/>
      <dgm:spPr/>
      <dgm:t>
        <a:bodyPr/>
        <a:lstStyle/>
        <a:p>
          <a:endParaRPr lang="es-ES_tradnl"/>
        </a:p>
      </dgm:t>
    </dgm:pt>
    <dgm:pt modelId="{E35A4C04-0AF6-4BB6-9750-427BE5A8E588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Derecho Histórico: Fueros y Observancias</a:t>
          </a:r>
          <a:endParaRPr lang="es-ES_tradnl" sz="1800" dirty="0">
            <a:latin typeface="+mn-lt"/>
          </a:endParaRPr>
        </a:p>
      </dgm:t>
    </dgm:pt>
    <dgm:pt modelId="{F7317920-AE90-4E8D-A6D4-90E7D60C2358}" type="parTrans" cxnId="{838382A8-E30B-4C71-AC73-F4AC6221E22B}">
      <dgm:prSet/>
      <dgm:spPr/>
      <dgm:t>
        <a:bodyPr/>
        <a:lstStyle/>
        <a:p>
          <a:endParaRPr lang="es-ES_tradnl"/>
        </a:p>
      </dgm:t>
    </dgm:pt>
    <dgm:pt modelId="{F33380E9-8E37-410E-A678-70D31525A7B4}" type="sibTrans" cxnId="{838382A8-E30B-4C71-AC73-F4AC6221E22B}">
      <dgm:prSet/>
      <dgm:spPr/>
      <dgm:t>
        <a:bodyPr/>
        <a:lstStyle/>
        <a:p>
          <a:endParaRPr lang="es-ES_tradnl"/>
        </a:p>
      </dgm:t>
    </dgm:pt>
    <dgm:pt modelId="{AED459F2-23D7-4E03-9B31-5553F8D481EA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  <a:hlinkClick xmlns:r="http://schemas.openxmlformats.org/officeDocument/2006/relationships" r:id="rId1"/>
            </a:rPr>
            <a:t>Apéndice</a:t>
          </a:r>
          <a:r>
            <a:rPr lang="es-ES" sz="1800" dirty="0" smtClean="0">
              <a:latin typeface="+mn-lt"/>
            </a:rPr>
            <a:t>: arts. 34 a 42. Aciertos y desaciertos.</a:t>
          </a:r>
          <a:endParaRPr lang="es-ES_tradnl" sz="1800" dirty="0">
            <a:latin typeface="+mn-lt"/>
          </a:endParaRPr>
        </a:p>
      </dgm:t>
    </dgm:pt>
    <dgm:pt modelId="{0311BE32-65EE-415A-9690-414BD0DBA9BD}" type="parTrans" cxnId="{8DCFF540-4B56-44B4-9B9B-825E891D41B9}">
      <dgm:prSet/>
      <dgm:spPr/>
      <dgm:t>
        <a:bodyPr/>
        <a:lstStyle/>
        <a:p>
          <a:endParaRPr lang="es-ES_tradnl"/>
        </a:p>
      </dgm:t>
    </dgm:pt>
    <dgm:pt modelId="{CC15F8E1-E57A-4804-B868-21CEF3BC74FE}" type="sibTrans" cxnId="{8DCFF540-4B56-44B4-9B9B-825E891D41B9}">
      <dgm:prSet/>
      <dgm:spPr/>
      <dgm:t>
        <a:bodyPr/>
        <a:lstStyle/>
        <a:p>
          <a:endParaRPr lang="es-ES_tradnl"/>
        </a:p>
      </dgm:t>
    </dgm:pt>
    <dgm:pt modelId="{4FE87AFB-C6EE-4584-84E9-07DBCD74D0F3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  <a:hlinkClick xmlns:r="http://schemas.openxmlformats.org/officeDocument/2006/relationships" r:id="rId2"/>
            </a:rPr>
            <a:t>Compilación</a:t>
          </a:r>
          <a:r>
            <a:rPr lang="es-ES" sz="1800" dirty="0" smtClean="0">
              <a:latin typeface="+mn-lt"/>
            </a:rPr>
            <a:t>: arts. 127 a 136. Los problemas</a:t>
          </a:r>
          <a:endParaRPr lang="es-ES_tradnl" sz="1800" dirty="0">
            <a:latin typeface="+mn-lt"/>
          </a:endParaRPr>
        </a:p>
      </dgm:t>
    </dgm:pt>
    <dgm:pt modelId="{A55EC89D-C37F-4807-A462-7637B7D3572E}" type="parTrans" cxnId="{4BF753DE-3C41-4DAC-8D85-7D4B842D9A2B}">
      <dgm:prSet/>
      <dgm:spPr/>
      <dgm:t>
        <a:bodyPr/>
        <a:lstStyle/>
        <a:p>
          <a:endParaRPr lang="es-ES_tradnl"/>
        </a:p>
      </dgm:t>
    </dgm:pt>
    <dgm:pt modelId="{13776B8E-B86D-4CEC-98EF-B19E9F76C410}" type="sibTrans" cxnId="{4BF753DE-3C41-4DAC-8D85-7D4B842D9A2B}">
      <dgm:prSet/>
      <dgm:spPr/>
      <dgm:t>
        <a:bodyPr/>
        <a:lstStyle/>
        <a:p>
          <a:endParaRPr lang="es-ES_tradnl"/>
        </a:p>
      </dgm:t>
    </dgm:pt>
    <dgm:pt modelId="{0427FFCA-94B1-4715-8F44-B90D239C5731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  <a:hlinkClick xmlns:r="http://schemas.openxmlformats.org/officeDocument/2006/relationships" r:id="rId3"/>
            </a:rPr>
            <a:t>El CDFA</a:t>
          </a:r>
          <a:endParaRPr lang="es-ES_tradnl" sz="1800" dirty="0">
            <a:latin typeface="+mn-lt"/>
          </a:endParaRPr>
        </a:p>
      </dgm:t>
    </dgm:pt>
    <dgm:pt modelId="{66151A7D-C74D-4FDE-9F18-40783B9DB259}" type="parTrans" cxnId="{11052432-7EC9-4822-B368-FE8B12893848}">
      <dgm:prSet/>
      <dgm:spPr/>
      <dgm:t>
        <a:bodyPr/>
        <a:lstStyle/>
        <a:p>
          <a:endParaRPr lang="es-ES_tradnl"/>
        </a:p>
      </dgm:t>
    </dgm:pt>
    <dgm:pt modelId="{18A7062D-62CB-43DA-8AD6-9EA97ACE3D7B}" type="sibTrans" cxnId="{11052432-7EC9-4822-B368-FE8B12893848}">
      <dgm:prSet/>
      <dgm:spPr/>
      <dgm:t>
        <a:bodyPr/>
        <a:lstStyle/>
        <a:p>
          <a:endParaRPr lang="es-ES_tradnl"/>
        </a:p>
      </dgm:t>
    </dgm:pt>
    <dgm:pt modelId="{47E64671-A6E5-487D-9B1F-6EA6EA19ACFF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Título VII</a:t>
          </a:r>
          <a:endParaRPr lang="es-ES_tradnl" sz="1800" dirty="0">
            <a:latin typeface="+mn-lt"/>
          </a:endParaRPr>
        </a:p>
      </dgm:t>
    </dgm:pt>
    <dgm:pt modelId="{B9E3201D-74D0-43F5-89FA-F91093B190BD}" type="parTrans" cxnId="{D52E941E-7314-496D-9DF7-2FEFC50B30CF}">
      <dgm:prSet/>
      <dgm:spPr/>
      <dgm:t>
        <a:bodyPr/>
        <a:lstStyle/>
        <a:p>
          <a:endParaRPr lang="es-ES_tradnl"/>
        </a:p>
      </dgm:t>
    </dgm:pt>
    <dgm:pt modelId="{A2080BFF-B240-4691-A25E-54BC05B39CC3}" type="sibTrans" cxnId="{D52E941E-7314-496D-9DF7-2FEFC50B30CF}">
      <dgm:prSet/>
      <dgm:spPr/>
      <dgm:t>
        <a:bodyPr/>
        <a:lstStyle/>
        <a:p>
          <a:endParaRPr lang="es-ES_tradnl"/>
        </a:p>
      </dgm:t>
    </dgm:pt>
    <dgm:pt modelId="{86218B37-B051-4554-967C-D38E173044BF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6 Capítulos: Cap. I. </a:t>
          </a:r>
          <a:r>
            <a:rPr lang="es-ES" sz="1800" i="1" dirty="0" smtClean="0">
              <a:latin typeface="+mn-lt"/>
            </a:rPr>
            <a:t>Disposiciones Generales  </a:t>
          </a:r>
          <a:r>
            <a:rPr lang="es-ES" sz="1800" dirty="0" smtClean="0">
              <a:latin typeface="+mn-lt"/>
            </a:rPr>
            <a:t>y caps. II a VI  desarrollo de los ordenes de suceder</a:t>
          </a:r>
          <a:endParaRPr lang="es-ES_tradnl" sz="1800" dirty="0">
            <a:latin typeface="+mn-lt"/>
          </a:endParaRPr>
        </a:p>
      </dgm:t>
    </dgm:pt>
    <dgm:pt modelId="{CC58E651-46A9-42B9-BC46-7B3009DC235E}" type="parTrans" cxnId="{2FA2A7E7-4768-45CA-8ABE-AB07F7DD2A7F}">
      <dgm:prSet/>
      <dgm:spPr/>
      <dgm:t>
        <a:bodyPr/>
        <a:lstStyle/>
        <a:p>
          <a:endParaRPr lang="es-ES_tradnl"/>
        </a:p>
      </dgm:t>
    </dgm:pt>
    <dgm:pt modelId="{CE51CA2C-2890-4059-8FE0-D433EAFCB677}" type="sibTrans" cxnId="{2FA2A7E7-4768-45CA-8ABE-AB07F7DD2A7F}">
      <dgm:prSet/>
      <dgm:spPr/>
      <dgm:t>
        <a:bodyPr/>
        <a:lstStyle/>
        <a:p>
          <a:endParaRPr lang="es-ES_tradnl"/>
        </a:p>
      </dgm:t>
    </dgm:pt>
    <dgm:pt modelId="{0989EB69-8EE4-4110-9F74-9ED7291A156D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Ley 3/2016, art. 535 y 536 CDFA</a:t>
          </a:r>
          <a:endParaRPr lang="es-ES_tradnl" sz="1800" dirty="0">
            <a:latin typeface="+mn-lt"/>
          </a:endParaRPr>
        </a:p>
      </dgm:t>
    </dgm:pt>
    <dgm:pt modelId="{64755C4A-CF6D-4B47-A059-A51CF8964CBE}" type="parTrans" cxnId="{AE9C075F-CD9B-4B1C-B294-F4DE99DCA0F5}">
      <dgm:prSet/>
      <dgm:spPr/>
      <dgm:t>
        <a:bodyPr/>
        <a:lstStyle/>
        <a:p>
          <a:endParaRPr lang="es-ES_tradnl"/>
        </a:p>
      </dgm:t>
    </dgm:pt>
    <dgm:pt modelId="{0F0C66C0-9F09-416A-80E6-C826D71BBBC0}" type="sibTrans" cxnId="{AE9C075F-CD9B-4B1C-B294-F4DE99DCA0F5}">
      <dgm:prSet/>
      <dgm:spPr/>
      <dgm:t>
        <a:bodyPr/>
        <a:lstStyle/>
        <a:p>
          <a:endParaRPr lang="es-ES_tradnl"/>
        </a:p>
      </dgm:t>
    </dgm:pt>
    <dgm:pt modelId="{E0B17A7F-1D9F-46B0-8E85-DAA620BB262F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Viudedad.</a:t>
          </a:r>
          <a:endParaRPr lang="es-ES_tradnl" sz="1800" dirty="0">
            <a:latin typeface="+mn-lt"/>
          </a:endParaRPr>
        </a:p>
      </dgm:t>
    </dgm:pt>
    <dgm:pt modelId="{797FF26D-D7DF-47D9-B940-3DC1B67E32E1}" type="parTrans" cxnId="{8396C0C3-DF2E-4C8F-A3D1-6864E230B91D}">
      <dgm:prSet/>
      <dgm:spPr/>
      <dgm:t>
        <a:bodyPr/>
        <a:lstStyle/>
        <a:p>
          <a:endParaRPr lang="es-ES_tradnl"/>
        </a:p>
      </dgm:t>
    </dgm:pt>
    <dgm:pt modelId="{75168316-0968-4C14-9FED-08D7A64A6CDC}" type="sibTrans" cxnId="{8396C0C3-DF2E-4C8F-A3D1-6864E230B91D}">
      <dgm:prSet/>
      <dgm:spPr/>
      <dgm:t>
        <a:bodyPr/>
        <a:lstStyle/>
        <a:p>
          <a:endParaRPr lang="es-ES_tradnl"/>
        </a:p>
      </dgm:t>
    </dgm:pt>
    <dgm:pt modelId="{7FE1ED16-B519-4CDF-B42F-155952669A4F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Regulación completa:</a:t>
          </a:r>
          <a:endParaRPr lang="es-ES_tradnl" sz="1800" dirty="0">
            <a:latin typeface="+mn-lt"/>
          </a:endParaRPr>
        </a:p>
      </dgm:t>
    </dgm:pt>
    <dgm:pt modelId="{7D750165-A965-4C5E-B0A1-84CEB29BF184}" type="parTrans" cxnId="{BB64B26A-E3D6-40E2-B145-C2D3733F731C}">
      <dgm:prSet/>
      <dgm:spPr/>
      <dgm:t>
        <a:bodyPr/>
        <a:lstStyle/>
        <a:p>
          <a:endParaRPr lang="es-ES_tradnl"/>
        </a:p>
      </dgm:t>
    </dgm:pt>
    <dgm:pt modelId="{368698C5-3E66-4005-9DD1-A37336DDD3A4}" type="sibTrans" cxnId="{BB64B26A-E3D6-40E2-B145-C2D3733F731C}">
      <dgm:prSet/>
      <dgm:spPr/>
      <dgm:t>
        <a:bodyPr/>
        <a:lstStyle/>
        <a:p>
          <a:endParaRPr lang="es-ES_tradnl"/>
        </a:p>
      </dgm:t>
    </dgm:pt>
    <dgm:pt modelId="{F66CF42D-C363-4B77-8611-BD5543A3CF60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Reformas:</a:t>
          </a:r>
          <a:endParaRPr lang="es-ES_tradnl" sz="1800" dirty="0">
            <a:latin typeface="+mn-lt"/>
          </a:endParaRPr>
        </a:p>
      </dgm:t>
    </dgm:pt>
    <dgm:pt modelId="{3D05A426-BE10-4FA5-8A5E-5B3BEF710EFB}" type="parTrans" cxnId="{1AD26B26-3FF4-4BD5-B74A-C4ED33048C0F}">
      <dgm:prSet/>
      <dgm:spPr/>
      <dgm:t>
        <a:bodyPr/>
        <a:lstStyle/>
        <a:p>
          <a:endParaRPr lang="es-ES_tradnl"/>
        </a:p>
      </dgm:t>
    </dgm:pt>
    <dgm:pt modelId="{0A9C3B5F-16EB-46BF-8C14-2A8D32F5C41A}" type="sibTrans" cxnId="{1AD26B26-3FF4-4BD5-B74A-C4ED33048C0F}">
      <dgm:prSet/>
      <dgm:spPr/>
      <dgm:t>
        <a:bodyPr/>
        <a:lstStyle/>
        <a:p>
          <a:endParaRPr lang="es-ES_tradnl"/>
        </a:p>
      </dgm:t>
    </dgm:pt>
    <dgm:pt modelId="{5F81D2D0-B42D-4828-ACF2-66881615AB50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Libro III</a:t>
          </a:r>
          <a:endParaRPr lang="es-ES_tradnl" sz="1800" dirty="0">
            <a:latin typeface="+mn-lt"/>
          </a:endParaRPr>
        </a:p>
      </dgm:t>
    </dgm:pt>
    <dgm:pt modelId="{E7975F25-E356-4A68-A1EB-5327A19CBDF8}" type="parTrans" cxnId="{56815108-377B-4014-BCE0-F12D304BBEE3}">
      <dgm:prSet/>
      <dgm:spPr/>
      <dgm:t>
        <a:bodyPr/>
        <a:lstStyle/>
        <a:p>
          <a:endParaRPr lang="es-ES_tradnl"/>
        </a:p>
      </dgm:t>
    </dgm:pt>
    <dgm:pt modelId="{F63FBBCC-0411-48F1-A5D1-B0EDA2D6EAB9}" type="sibTrans" cxnId="{56815108-377B-4014-BCE0-F12D304BBEE3}">
      <dgm:prSet/>
      <dgm:spPr/>
      <dgm:t>
        <a:bodyPr/>
        <a:lstStyle/>
        <a:p>
          <a:endParaRPr lang="es-ES_tradnl"/>
        </a:p>
      </dgm:t>
    </dgm:pt>
    <dgm:pt modelId="{E194A09E-2D9A-4024-B519-45045E7CA092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  <a:hlinkClick xmlns:r="http://schemas.openxmlformats.org/officeDocument/2006/relationships" r:id="rId4"/>
            </a:rPr>
            <a:t>La ley de mostrencos de 1835</a:t>
          </a:r>
          <a:endParaRPr lang="es-ES_tradnl" sz="1800" dirty="0">
            <a:latin typeface="+mn-lt"/>
          </a:endParaRPr>
        </a:p>
      </dgm:t>
    </dgm:pt>
    <dgm:pt modelId="{B218A4BA-22B3-4EFC-94FE-2DE10577A7C3}" type="parTrans" cxnId="{20E6697D-B3C1-4849-98E0-A9EB1C32CFB4}">
      <dgm:prSet/>
      <dgm:spPr/>
      <dgm:t>
        <a:bodyPr/>
        <a:lstStyle/>
        <a:p>
          <a:endParaRPr lang="es-ES_tradnl"/>
        </a:p>
      </dgm:t>
    </dgm:pt>
    <dgm:pt modelId="{351B8A20-0B05-4834-9E00-F79525F13CDB}" type="sibTrans" cxnId="{20E6697D-B3C1-4849-98E0-A9EB1C32CFB4}">
      <dgm:prSet/>
      <dgm:spPr/>
      <dgm:t>
        <a:bodyPr/>
        <a:lstStyle/>
        <a:p>
          <a:endParaRPr lang="es-ES_tradnl"/>
        </a:p>
      </dgm:t>
    </dgm:pt>
    <dgm:pt modelId="{429873A4-04A3-41DC-9D57-F85BC7E86F3D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Ley 1/1999, de 24 de febrero, </a:t>
          </a:r>
          <a:endParaRPr lang="es-ES_tradnl" sz="1800" dirty="0">
            <a:latin typeface="+mn-lt"/>
          </a:endParaRPr>
        </a:p>
      </dgm:t>
    </dgm:pt>
    <dgm:pt modelId="{4028AB82-4C66-44EE-83C2-DB3405E7E2FF}" type="parTrans" cxnId="{3A959EB5-CBE0-4D3B-95FE-1756C264BC2B}">
      <dgm:prSet/>
      <dgm:spPr/>
      <dgm:t>
        <a:bodyPr/>
        <a:lstStyle/>
        <a:p>
          <a:endParaRPr lang="es-ES_tradnl"/>
        </a:p>
      </dgm:t>
    </dgm:pt>
    <dgm:pt modelId="{E1F0FD8C-0A18-4CF6-AD3E-E6D6EB5B8AE3}" type="sibTrans" cxnId="{3A959EB5-CBE0-4D3B-95FE-1756C264BC2B}">
      <dgm:prSet/>
      <dgm:spPr/>
      <dgm:t>
        <a:bodyPr/>
        <a:lstStyle/>
        <a:p>
          <a:endParaRPr lang="es-ES_tradnl"/>
        </a:p>
      </dgm:t>
    </dgm:pt>
    <dgm:pt modelId="{0E13F674-0FC1-4320-BB20-B5527CB14B75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Sustitución legal: </a:t>
          </a:r>
          <a:r>
            <a:rPr lang="es-ES" sz="1800" dirty="0" smtClean="0">
              <a:latin typeface="+mn-lt"/>
              <a:hlinkClick xmlns:r="http://schemas.openxmlformats.org/officeDocument/2006/relationships" r:id="rId5"/>
            </a:rPr>
            <a:t>338 CDFA</a:t>
          </a:r>
          <a:endParaRPr lang="es-ES_tradnl" sz="1800" dirty="0">
            <a:latin typeface="+mn-lt"/>
          </a:endParaRPr>
        </a:p>
      </dgm:t>
    </dgm:pt>
    <dgm:pt modelId="{380B0093-AA34-473F-BCD6-14FC8499D385}" type="parTrans" cxnId="{9D832F35-325E-4559-9DF4-B1A358210543}">
      <dgm:prSet/>
      <dgm:spPr/>
      <dgm:t>
        <a:bodyPr/>
        <a:lstStyle/>
        <a:p>
          <a:endParaRPr lang="es-ES_tradnl"/>
        </a:p>
      </dgm:t>
    </dgm:pt>
    <dgm:pt modelId="{7D1C4839-43D4-4FC3-9C9A-05388B35D670}" type="sibTrans" cxnId="{9D832F35-325E-4559-9DF4-B1A358210543}">
      <dgm:prSet/>
      <dgm:spPr/>
      <dgm:t>
        <a:bodyPr/>
        <a:lstStyle/>
        <a:p>
          <a:endParaRPr lang="es-ES_tradnl"/>
        </a:p>
      </dgm:t>
    </dgm:pt>
    <dgm:pt modelId="{0842C68B-AA40-456B-BEE1-CF273DE4A7E1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Troncalidad</a:t>
          </a:r>
          <a:endParaRPr lang="es-ES_tradnl" sz="1800" dirty="0">
            <a:latin typeface="+mn-lt"/>
          </a:endParaRPr>
        </a:p>
      </dgm:t>
    </dgm:pt>
    <dgm:pt modelId="{40E5CDBE-B140-46B4-8BC2-B178E93A6980}" type="parTrans" cxnId="{C544B040-9D8F-467C-8D67-7A20E1F64994}">
      <dgm:prSet/>
      <dgm:spPr/>
      <dgm:t>
        <a:bodyPr/>
        <a:lstStyle/>
        <a:p>
          <a:endParaRPr lang="es-ES_tradnl"/>
        </a:p>
      </dgm:t>
    </dgm:pt>
    <dgm:pt modelId="{4F12EE8F-0B66-4D88-92D2-8B28A70AC854}" type="sibTrans" cxnId="{C544B040-9D8F-467C-8D67-7A20E1F64994}">
      <dgm:prSet/>
      <dgm:spPr/>
      <dgm:t>
        <a:bodyPr/>
        <a:lstStyle/>
        <a:p>
          <a:endParaRPr lang="es-ES_tradnl"/>
        </a:p>
      </dgm:t>
    </dgm:pt>
    <dgm:pt modelId="{25CE7885-2980-4D0A-BFB6-668D6DA1891C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Línea recta descendente: sin límite de grado</a:t>
          </a:r>
          <a:endParaRPr lang="es-ES_tradnl" sz="1800" dirty="0">
            <a:latin typeface="+mn-lt"/>
          </a:endParaRPr>
        </a:p>
      </dgm:t>
    </dgm:pt>
    <dgm:pt modelId="{0A0ECBDC-B823-4408-95AE-FAFB15AF1E26}" type="parTrans" cxnId="{40CAB01F-6038-4808-8E22-B0B9D745B189}">
      <dgm:prSet/>
      <dgm:spPr/>
      <dgm:t>
        <a:bodyPr/>
        <a:lstStyle/>
        <a:p>
          <a:endParaRPr lang="es-ES_tradnl"/>
        </a:p>
      </dgm:t>
    </dgm:pt>
    <dgm:pt modelId="{20CAB2B5-E2D9-4E24-BF36-2A5032535804}" type="sibTrans" cxnId="{40CAB01F-6038-4808-8E22-B0B9D745B189}">
      <dgm:prSet/>
      <dgm:spPr/>
      <dgm:t>
        <a:bodyPr/>
        <a:lstStyle/>
        <a:p>
          <a:endParaRPr lang="es-ES_tradnl"/>
        </a:p>
      </dgm:t>
    </dgm:pt>
    <dgm:pt modelId="{44038A73-F62C-4973-BC48-C357D15C8CF0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Colateral: hermanos e hijos y nietos de hermanos.</a:t>
          </a:r>
          <a:endParaRPr lang="es-ES_tradnl" sz="1800" dirty="0">
            <a:latin typeface="+mn-lt"/>
          </a:endParaRPr>
        </a:p>
      </dgm:t>
    </dgm:pt>
    <dgm:pt modelId="{CBD28C7F-A30D-4F4F-8BB2-505000FC2A45}" type="parTrans" cxnId="{FED1C46C-1380-40C6-8FC4-9858C2C4A94A}">
      <dgm:prSet/>
      <dgm:spPr/>
      <dgm:t>
        <a:bodyPr/>
        <a:lstStyle/>
        <a:p>
          <a:endParaRPr lang="es-ES_tradnl"/>
        </a:p>
      </dgm:t>
    </dgm:pt>
    <dgm:pt modelId="{296EC26A-2758-49A8-A057-4E55E6C68BDB}" type="sibTrans" cxnId="{FED1C46C-1380-40C6-8FC4-9858C2C4A94A}">
      <dgm:prSet/>
      <dgm:spPr/>
      <dgm:t>
        <a:bodyPr/>
        <a:lstStyle/>
        <a:p>
          <a:endParaRPr lang="es-ES_tradnl"/>
        </a:p>
      </dgm:t>
    </dgm:pt>
    <dgm:pt modelId="{26138B51-E942-4D8A-8B1F-33BFA5470D5B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No si hay repudiación: </a:t>
          </a:r>
          <a:r>
            <a:rPr lang="es-ES" sz="1800" dirty="0" smtClean="0">
              <a:latin typeface="+mn-lt"/>
              <a:hlinkClick xmlns:r="http://schemas.openxmlformats.org/officeDocument/2006/relationships" r:id="rId6"/>
            </a:rPr>
            <a:t>341 CDFA</a:t>
          </a:r>
          <a:endParaRPr lang="es-ES_tradnl" sz="1800" dirty="0">
            <a:latin typeface="+mn-lt"/>
          </a:endParaRPr>
        </a:p>
      </dgm:t>
    </dgm:pt>
    <dgm:pt modelId="{430914DF-EF9A-4C34-8F71-3EA909FBF6C3}" type="parTrans" cxnId="{D5DC41CF-A5FD-4254-B307-AF12B3F0CFB2}">
      <dgm:prSet/>
      <dgm:spPr/>
      <dgm:t>
        <a:bodyPr/>
        <a:lstStyle/>
        <a:p>
          <a:endParaRPr lang="es-ES_tradnl"/>
        </a:p>
      </dgm:t>
    </dgm:pt>
    <dgm:pt modelId="{A71BE292-0569-43D6-9F31-5CE586FDC856}" type="sibTrans" cxnId="{D5DC41CF-A5FD-4254-B307-AF12B3F0CFB2}">
      <dgm:prSet/>
      <dgm:spPr/>
      <dgm:t>
        <a:bodyPr/>
        <a:lstStyle/>
        <a:p>
          <a:endParaRPr lang="es-ES_tradnl"/>
        </a:p>
      </dgm:t>
    </dgm:pt>
    <dgm:pt modelId="{20031AD5-6DDD-41E8-9939-855FD1520A9E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Causas: Ley 15/2015</a:t>
          </a:r>
          <a:endParaRPr lang="es-ES_tradnl" sz="1800" dirty="0">
            <a:latin typeface="+mn-lt"/>
          </a:endParaRPr>
        </a:p>
      </dgm:t>
    </dgm:pt>
    <dgm:pt modelId="{36A775D1-D82B-4FED-9286-7051447CCAE8}" type="parTrans" cxnId="{56670E35-5232-44B1-92C8-6B8B89DF35C0}">
      <dgm:prSet/>
      <dgm:spPr/>
      <dgm:t>
        <a:bodyPr/>
        <a:lstStyle/>
        <a:p>
          <a:endParaRPr lang="es-ES_tradnl"/>
        </a:p>
      </dgm:t>
    </dgm:pt>
    <dgm:pt modelId="{34DBD776-FD96-4FC4-B488-4C8D71C38AEA}" type="sibTrans" cxnId="{56670E35-5232-44B1-92C8-6B8B89DF35C0}">
      <dgm:prSet/>
      <dgm:spPr/>
      <dgm:t>
        <a:bodyPr/>
        <a:lstStyle/>
        <a:p>
          <a:endParaRPr lang="es-ES_tradnl"/>
        </a:p>
      </dgm:t>
    </dgm:pt>
    <dgm:pt modelId="{A9F5DB70-8BF5-4C6A-9A1E-ED8BF2233815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No hay supletoriedad: </a:t>
          </a:r>
          <a:r>
            <a:rPr lang="es-ES" sz="1800" dirty="0" err="1" smtClean="0">
              <a:latin typeface="+mn-lt"/>
            </a:rPr>
            <a:t>Cc.</a:t>
          </a:r>
          <a:endParaRPr lang="es-ES_tradnl" sz="1800" dirty="0">
            <a:latin typeface="+mn-lt"/>
          </a:endParaRPr>
        </a:p>
      </dgm:t>
    </dgm:pt>
    <dgm:pt modelId="{CB865491-E546-43E7-BD34-162BDCD486BC}" type="parTrans" cxnId="{DE1531FF-385D-425E-BD8D-308FBD52D32F}">
      <dgm:prSet/>
      <dgm:spPr/>
      <dgm:t>
        <a:bodyPr/>
        <a:lstStyle/>
        <a:p>
          <a:endParaRPr lang="es-ES_tradnl"/>
        </a:p>
      </dgm:t>
    </dgm:pt>
    <dgm:pt modelId="{249B0BB1-39CF-4126-B7B5-1CA5AC711246}" type="sibTrans" cxnId="{DE1531FF-385D-425E-BD8D-308FBD52D32F}">
      <dgm:prSet/>
      <dgm:spPr/>
      <dgm:t>
        <a:bodyPr/>
        <a:lstStyle/>
        <a:p>
          <a:endParaRPr lang="es-ES_tradnl"/>
        </a:p>
      </dgm:t>
    </dgm:pt>
    <dgm:pt modelId="{F11201AF-AE8C-42EC-A909-88CCA79100F3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Reforma </a:t>
          </a:r>
          <a:r>
            <a:rPr lang="es-ES" sz="1800" dirty="0" err="1" smtClean="0">
              <a:latin typeface="+mn-lt"/>
            </a:rPr>
            <a:t>Cc.</a:t>
          </a:r>
          <a:r>
            <a:rPr lang="es-ES" sz="1800" dirty="0" smtClean="0">
              <a:latin typeface="+mn-lt"/>
            </a:rPr>
            <a:t> Ley 11/1981. cónyuge</a:t>
          </a:r>
          <a:endParaRPr lang="es-ES_tradnl" sz="1800" dirty="0">
            <a:latin typeface="+mn-lt"/>
          </a:endParaRPr>
        </a:p>
      </dgm:t>
    </dgm:pt>
    <dgm:pt modelId="{0481B6FD-E569-41B4-877B-C938BE2D497B}" type="parTrans" cxnId="{50189AD3-29DB-48ED-87B6-7813C2EC0D81}">
      <dgm:prSet/>
      <dgm:spPr/>
      <dgm:t>
        <a:bodyPr/>
        <a:lstStyle/>
        <a:p>
          <a:endParaRPr lang="es-ES"/>
        </a:p>
      </dgm:t>
    </dgm:pt>
    <dgm:pt modelId="{69805E29-B230-4F7B-A020-D1477BDAF9D5}" type="sibTrans" cxnId="{50189AD3-29DB-48ED-87B6-7813C2EC0D81}">
      <dgm:prSet/>
      <dgm:spPr/>
      <dgm:t>
        <a:bodyPr/>
        <a:lstStyle/>
        <a:p>
          <a:endParaRPr lang="es-ES"/>
        </a:p>
      </dgm:t>
    </dgm:pt>
    <dgm:pt modelId="{C89A9298-411B-4FED-857C-CC0387EB8D14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Ley 4/1995</a:t>
          </a:r>
          <a:endParaRPr lang="es-ES_tradnl" sz="1800" dirty="0">
            <a:latin typeface="+mn-lt"/>
          </a:endParaRPr>
        </a:p>
      </dgm:t>
    </dgm:pt>
    <dgm:pt modelId="{85811879-330C-40FD-8A06-5E431ACB4667}" type="parTrans" cxnId="{1A2A15E0-1FAA-4295-BA1E-853050F5378F}">
      <dgm:prSet/>
      <dgm:spPr/>
      <dgm:t>
        <a:bodyPr/>
        <a:lstStyle/>
        <a:p>
          <a:endParaRPr lang="es-ES"/>
        </a:p>
      </dgm:t>
    </dgm:pt>
    <dgm:pt modelId="{2FA47CD5-06CF-4AAA-8D75-680E0A3735F8}" type="sibTrans" cxnId="{1A2A15E0-1FAA-4295-BA1E-853050F5378F}">
      <dgm:prSet/>
      <dgm:spPr/>
      <dgm:t>
        <a:bodyPr/>
        <a:lstStyle/>
        <a:p>
          <a:endParaRPr lang="es-ES"/>
        </a:p>
      </dgm:t>
    </dgm:pt>
    <dgm:pt modelId="{36C08ABB-D2AB-48CD-9149-2DB6184F0F87}">
      <dgm:prSet custT="1"/>
      <dgm:spPr/>
      <dgm:t>
        <a:bodyPr/>
        <a:lstStyle/>
        <a:p>
          <a:pPr rtl="0"/>
          <a:r>
            <a:rPr lang="es-ES_tradnl" sz="1800" dirty="0" smtClean="0">
              <a:latin typeface="+mn-lt"/>
            </a:rPr>
            <a:t>Ley 10/2003, de 30 de marzo</a:t>
          </a:r>
          <a:endParaRPr lang="es-ES_tradnl" sz="1800" dirty="0">
            <a:latin typeface="+mn-lt"/>
          </a:endParaRPr>
        </a:p>
      </dgm:t>
    </dgm:pt>
    <dgm:pt modelId="{6FE9116D-0F60-4D7C-AFE1-41604504F85F}" type="parTrans" cxnId="{A3642B30-D701-4CD7-8641-43CAE042268E}">
      <dgm:prSet/>
      <dgm:spPr/>
      <dgm:t>
        <a:bodyPr/>
        <a:lstStyle/>
        <a:p>
          <a:endParaRPr lang="es-ES"/>
        </a:p>
      </dgm:t>
    </dgm:pt>
    <dgm:pt modelId="{D37D2F03-FC00-4E2C-AC65-6A8874C0F4FE}" type="sibTrans" cxnId="{A3642B30-D701-4CD7-8641-43CAE042268E}">
      <dgm:prSet/>
      <dgm:spPr/>
      <dgm:t>
        <a:bodyPr/>
        <a:lstStyle/>
        <a:p>
          <a:endParaRPr lang="es-ES"/>
        </a:p>
      </dgm:t>
    </dgm:pt>
    <dgm:pt modelId="{E40D4713-A4F0-4DD7-B7E8-9F069F0DA303}" type="pres">
      <dgm:prSet presAssocID="{07510725-5119-4233-801B-BCF3A3B657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1C30CB0-F3FA-4672-BAA2-6D3AA2D509A3}" type="pres">
      <dgm:prSet presAssocID="{07510725-5119-4233-801B-BCF3A3B65714}" presName="fgShape" presStyleLbl="fgShp" presStyleIdx="0" presStyleCnt="1" custScaleX="99660" custScaleY="46244" custLinFactNeighborY="66699"/>
      <dgm:spPr/>
      <dgm:t>
        <a:bodyPr/>
        <a:lstStyle/>
        <a:p>
          <a:endParaRPr lang="es-ES_tradnl"/>
        </a:p>
      </dgm:t>
    </dgm:pt>
    <dgm:pt modelId="{F2320D0A-2924-409D-894D-6124F6E5FB54}" type="pres">
      <dgm:prSet presAssocID="{07510725-5119-4233-801B-BCF3A3B65714}" presName="linComp" presStyleCnt="0"/>
      <dgm:spPr/>
      <dgm:t>
        <a:bodyPr/>
        <a:lstStyle/>
        <a:p>
          <a:endParaRPr lang="es-ES_tradnl"/>
        </a:p>
      </dgm:t>
    </dgm:pt>
    <dgm:pt modelId="{912C8483-B86D-4527-9E74-32F8984ED7A3}" type="pres">
      <dgm:prSet presAssocID="{0427FFCA-94B1-4715-8F44-B90D239C5731}" presName="compNode" presStyleCnt="0"/>
      <dgm:spPr/>
      <dgm:t>
        <a:bodyPr/>
        <a:lstStyle/>
        <a:p>
          <a:endParaRPr lang="es-ES_tradnl"/>
        </a:p>
      </dgm:t>
    </dgm:pt>
    <dgm:pt modelId="{26382E4B-FFAA-4A0A-8DAE-5D6B117117B1}" type="pres">
      <dgm:prSet presAssocID="{0427FFCA-94B1-4715-8F44-B90D239C5731}" presName="bkgdShape" presStyleLbl="node1" presStyleIdx="0" presStyleCnt="3"/>
      <dgm:spPr/>
      <dgm:t>
        <a:bodyPr/>
        <a:lstStyle/>
        <a:p>
          <a:endParaRPr lang="es-ES_tradnl"/>
        </a:p>
      </dgm:t>
    </dgm:pt>
    <dgm:pt modelId="{7F71CB32-C9C3-4AB1-B153-05A3B6FF2CBB}" type="pres">
      <dgm:prSet presAssocID="{0427FFCA-94B1-4715-8F44-B90D239C5731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830BB5C-0063-4FFE-9C8D-7428563C1941}" type="pres">
      <dgm:prSet presAssocID="{0427FFCA-94B1-4715-8F44-B90D239C5731}" presName="invisiNode" presStyleLbl="node1" presStyleIdx="0" presStyleCnt="3"/>
      <dgm:spPr/>
      <dgm:t>
        <a:bodyPr/>
        <a:lstStyle/>
        <a:p>
          <a:endParaRPr lang="es-ES_tradnl"/>
        </a:p>
      </dgm:t>
    </dgm:pt>
    <dgm:pt modelId="{A4DA3C13-636C-4396-94EB-1DA90539B783}" type="pres">
      <dgm:prSet presAssocID="{0427FFCA-94B1-4715-8F44-B90D239C5731}" presName="imagNode" presStyleLbl="fgImgPlace1" presStyleIdx="0" presStyleCnt="3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</dgm:spPr>
      <dgm:t>
        <a:bodyPr/>
        <a:lstStyle/>
        <a:p>
          <a:endParaRPr lang="es-ES_tradnl"/>
        </a:p>
      </dgm:t>
    </dgm:pt>
    <dgm:pt modelId="{C93CDBFF-07DE-4B8E-9331-247F11A43AD4}" type="pres">
      <dgm:prSet presAssocID="{18A7062D-62CB-43DA-8AD6-9EA97ACE3D7B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3787A2EC-08AD-4BCE-BE0E-BAEC9B8A5003}" type="pres">
      <dgm:prSet presAssocID="{E8743DC4-293F-41BB-AD0E-C76E399BDF7A}" presName="compNode" presStyleCnt="0"/>
      <dgm:spPr/>
      <dgm:t>
        <a:bodyPr/>
        <a:lstStyle/>
        <a:p>
          <a:endParaRPr lang="es-ES_tradnl"/>
        </a:p>
      </dgm:t>
    </dgm:pt>
    <dgm:pt modelId="{0DAFB1F6-5F42-4ADD-96D9-FA80AA575A1D}" type="pres">
      <dgm:prSet presAssocID="{E8743DC4-293F-41BB-AD0E-C76E399BDF7A}" presName="bkgdShape" presStyleLbl="node1" presStyleIdx="1" presStyleCnt="3"/>
      <dgm:spPr/>
      <dgm:t>
        <a:bodyPr/>
        <a:lstStyle/>
        <a:p>
          <a:endParaRPr lang="es-ES_tradnl"/>
        </a:p>
      </dgm:t>
    </dgm:pt>
    <dgm:pt modelId="{8A82EEE5-6D0A-408D-BE1E-98A476EFC17D}" type="pres">
      <dgm:prSet presAssocID="{E8743DC4-293F-41BB-AD0E-C76E399BDF7A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6E54900-C031-4113-84AF-7F460C400765}" type="pres">
      <dgm:prSet presAssocID="{E8743DC4-293F-41BB-AD0E-C76E399BDF7A}" presName="invisiNode" presStyleLbl="node1" presStyleIdx="1" presStyleCnt="3"/>
      <dgm:spPr/>
      <dgm:t>
        <a:bodyPr/>
        <a:lstStyle/>
        <a:p>
          <a:endParaRPr lang="es-ES_tradnl"/>
        </a:p>
      </dgm:t>
    </dgm:pt>
    <dgm:pt modelId="{41D6724D-4EAB-46BA-8FC6-13FB29926793}" type="pres">
      <dgm:prSet presAssocID="{E8743DC4-293F-41BB-AD0E-C76E399BDF7A}" presName="imagNode" presStyleLbl="fgImgPlace1" presStyleIdx="1" presStyleCnt="3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  <dgm:t>
        <a:bodyPr/>
        <a:lstStyle/>
        <a:p>
          <a:endParaRPr lang="es-ES_tradnl"/>
        </a:p>
      </dgm:t>
    </dgm:pt>
    <dgm:pt modelId="{D082E329-7CE3-481A-8C3A-46BEA6CE029A}" type="pres">
      <dgm:prSet presAssocID="{B01755AA-E685-4951-B807-FF0D0F879FF4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CE6DE8A0-0C90-46C9-9B2C-571F45EB0A01}" type="pres">
      <dgm:prSet presAssocID="{FAA97E3D-5685-469E-9BC8-25E1CF004DDD}" presName="compNode" presStyleCnt="0"/>
      <dgm:spPr/>
      <dgm:t>
        <a:bodyPr/>
        <a:lstStyle/>
        <a:p>
          <a:endParaRPr lang="es-ES_tradnl"/>
        </a:p>
      </dgm:t>
    </dgm:pt>
    <dgm:pt modelId="{3D9FE230-101D-4326-A4B6-7CB492BAAF07}" type="pres">
      <dgm:prSet presAssocID="{FAA97E3D-5685-469E-9BC8-25E1CF004DDD}" presName="bkgdShape" presStyleLbl="node1" presStyleIdx="2" presStyleCnt="3"/>
      <dgm:spPr/>
      <dgm:t>
        <a:bodyPr/>
        <a:lstStyle/>
        <a:p>
          <a:endParaRPr lang="es-ES"/>
        </a:p>
      </dgm:t>
    </dgm:pt>
    <dgm:pt modelId="{E9C799C7-ACCA-4E89-B814-315ACDB611FD}" type="pres">
      <dgm:prSet presAssocID="{FAA97E3D-5685-469E-9BC8-25E1CF004DDD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EE72B1-24E1-48C6-9064-D8FE21839E90}" type="pres">
      <dgm:prSet presAssocID="{FAA97E3D-5685-469E-9BC8-25E1CF004DDD}" presName="invisiNode" presStyleLbl="node1" presStyleIdx="2" presStyleCnt="3"/>
      <dgm:spPr/>
      <dgm:t>
        <a:bodyPr/>
        <a:lstStyle/>
        <a:p>
          <a:endParaRPr lang="es-ES_tradnl"/>
        </a:p>
      </dgm:t>
    </dgm:pt>
    <dgm:pt modelId="{D2582E07-1151-477C-A676-A40AC44F1F91}" type="pres">
      <dgm:prSet presAssocID="{FAA97E3D-5685-469E-9BC8-25E1CF004DDD}" presName="imagNode" presStyleLbl="fgImgPlace1" presStyleIdx="2" presStyleCnt="3" custLinFactNeighborY="-461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  <dgm:t>
        <a:bodyPr/>
        <a:lstStyle/>
        <a:p>
          <a:endParaRPr lang="es-ES_tradnl"/>
        </a:p>
      </dgm:t>
    </dgm:pt>
  </dgm:ptLst>
  <dgm:cxnLst>
    <dgm:cxn modelId="{F32FDA5F-487D-4C18-8048-AE83554BAA4E}" type="presOf" srcId="{C89A9298-411B-4FED-857C-CC0387EB8D14}" destId="{8A82EEE5-6D0A-408D-BE1E-98A476EFC17D}" srcOrd="1" destOrd="6" presId="urn:microsoft.com/office/officeart/2005/8/layout/hList7"/>
    <dgm:cxn modelId="{97CE639D-A6F0-4558-857E-C043653D7435}" type="presOf" srcId="{26138B51-E942-4D8A-8B1F-33BFA5470D5B}" destId="{E9C799C7-ACCA-4E89-B814-315ACDB611FD}" srcOrd="1" destOrd="6" presId="urn:microsoft.com/office/officeart/2005/8/layout/hList7"/>
    <dgm:cxn modelId="{BB64B26A-E3D6-40E2-B145-C2D3733F731C}" srcId="{FAA97E3D-5685-469E-9BC8-25E1CF004DDD}" destId="{7FE1ED16-B519-4CDF-B42F-155952669A4F}" srcOrd="0" destOrd="0" parTransId="{7D750165-A965-4C5E-B0A1-84CEB29BF184}" sibTransId="{368698C5-3E66-4005-9DD1-A37336DDD3A4}"/>
    <dgm:cxn modelId="{E7BD31EA-1A5B-4D9E-9AAF-52F747E4EE12}" type="presOf" srcId="{47E64671-A6E5-487D-9B1F-6EA6EA19ACFF}" destId="{7F71CB32-C9C3-4AB1-B153-05A3B6FF2CBB}" srcOrd="1" destOrd="2" presId="urn:microsoft.com/office/officeart/2005/8/layout/hList7"/>
    <dgm:cxn modelId="{D5DC41CF-A5FD-4254-B307-AF12B3F0CFB2}" srcId="{0E13F674-0FC1-4320-BB20-B5527CB14B75}" destId="{26138B51-E942-4D8A-8B1F-33BFA5470D5B}" srcOrd="2" destOrd="0" parTransId="{430914DF-EF9A-4C34-8F71-3EA909FBF6C3}" sibTransId="{A71BE292-0569-43D6-9F31-5CE586FDC856}"/>
    <dgm:cxn modelId="{32345D9A-0A59-499E-B4C4-1648711DF4DC}" type="presOf" srcId="{26138B51-E942-4D8A-8B1F-33BFA5470D5B}" destId="{3D9FE230-101D-4326-A4B6-7CB492BAAF07}" srcOrd="0" destOrd="6" presId="urn:microsoft.com/office/officeart/2005/8/layout/hList7"/>
    <dgm:cxn modelId="{45A4B4A2-F18A-43CA-A944-C83C6CD129B9}" type="presOf" srcId="{A9F5DB70-8BF5-4C6A-9A1E-ED8BF2233815}" destId="{E9C799C7-ACCA-4E89-B814-315ACDB611FD}" srcOrd="1" destOrd="2" presId="urn:microsoft.com/office/officeart/2005/8/layout/hList7"/>
    <dgm:cxn modelId="{7A33FE09-DA22-4D66-AFC9-8E974A5A6B77}" type="presOf" srcId="{25CE7885-2980-4D0A-BFB6-668D6DA1891C}" destId="{E9C799C7-ACCA-4E89-B814-315ACDB611FD}" srcOrd="1" destOrd="4" presId="urn:microsoft.com/office/officeart/2005/8/layout/hList7"/>
    <dgm:cxn modelId="{61F510B4-F385-4045-8314-1AC3B0CD744A}" type="presOf" srcId="{36C08ABB-D2AB-48CD-9149-2DB6184F0F87}" destId="{7F71CB32-C9C3-4AB1-B153-05A3B6FF2CBB}" srcOrd="1" destOrd="7" presId="urn:microsoft.com/office/officeart/2005/8/layout/hList7"/>
    <dgm:cxn modelId="{A3642B30-D701-4CD7-8641-43CAE042268E}" srcId="{F66CF42D-C363-4B77-8611-BD5543A3CF60}" destId="{36C08ABB-D2AB-48CD-9149-2DB6184F0F87}" srcOrd="1" destOrd="0" parTransId="{6FE9116D-0F60-4D7C-AFE1-41604504F85F}" sibTransId="{D37D2F03-FC00-4E2C-AC65-6A8874C0F4FE}"/>
    <dgm:cxn modelId="{56670E35-5232-44B1-92C8-6B8B89DF35C0}" srcId="{0989EB69-8EE4-4110-9F74-9ED7291A156D}" destId="{20031AD5-6DDD-41E8-9939-855FD1520A9E}" srcOrd="0" destOrd="0" parTransId="{36A775D1-D82B-4FED-9286-7051447CCAE8}" sibTransId="{34DBD776-FD96-4FC4-B488-4C8D71C38AEA}"/>
    <dgm:cxn modelId="{05F8F2E9-D752-473E-88B8-6FC00C49244D}" type="presOf" srcId="{07510725-5119-4233-801B-BCF3A3B65714}" destId="{E40D4713-A4F0-4DD7-B7E8-9F069F0DA303}" srcOrd="0" destOrd="0" presId="urn:microsoft.com/office/officeart/2005/8/layout/hList7"/>
    <dgm:cxn modelId="{95B4E9DE-8BCF-420A-A6E8-AF4E55A64618}" type="presOf" srcId="{F11201AF-AE8C-42EC-A909-88CCA79100F3}" destId="{0DAFB1F6-5F42-4ADD-96D9-FA80AA575A1D}" srcOrd="0" destOrd="5" presId="urn:microsoft.com/office/officeart/2005/8/layout/hList7"/>
    <dgm:cxn modelId="{838382A8-E30B-4C71-AC73-F4AC6221E22B}" srcId="{E8743DC4-293F-41BB-AD0E-C76E399BDF7A}" destId="{E35A4C04-0AF6-4BB6-9750-427BE5A8E588}" srcOrd="0" destOrd="0" parTransId="{F7317920-AE90-4E8D-A6D4-90E7D60C2358}" sibTransId="{F33380E9-8E37-410E-A678-70D31525A7B4}"/>
    <dgm:cxn modelId="{846A3268-D1BA-4610-A265-A99224EB5784}" type="presOf" srcId="{E8743DC4-293F-41BB-AD0E-C76E399BDF7A}" destId="{0DAFB1F6-5F42-4ADD-96D9-FA80AA575A1D}" srcOrd="0" destOrd="0" presId="urn:microsoft.com/office/officeart/2005/8/layout/hList7"/>
    <dgm:cxn modelId="{C9938CC7-49D0-431C-9697-CEB09C350156}" type="presOf" srcId="{E194A09E-2D9A-4024-B519-45045E7CA092}" destId="{8A82EEE5-6D0A-408D-BE1E-98A476EFC17D}" srcOrd="1" destOrd="2" presId="urn:microsoft.com/office/officeart/2005/8/layout/hList7"/>
    <dgm:cxn modelId="{8396C0C3-DF2E-4C8F-A3D1-6864E230B91D}" srcId="{FAA97E3D-5685-469E-9BC8-25E1CF004DDD}" destId="{E0B17A7F-1D9F-46B0-8E85-DAA620BB262F}" srcOrd="4" destOrd="0" parTransId="{797FF26D-D7DF-47D9-B940-3DC1B67E32E1}" sibTransId="{75168316-0968-4C14-9FED-08D7A64A6CDC}"/>
    <dgm:cxn modelId="{759A50C7-CE40-47C0-B8B7-CA6B08B457E8}" srcId="{07510725-5119-4233-801B-BCF3A3B65714}" destId="{E8743DC4-293F-41BB-AD0E-C76E399BDF7A}" srcOrd="1" destOrd="0" parTransId="{C1AAF57E-2CC2-4FF1-8AC8-6B158E4CF449}" sibTransId="{B01755AA-E685-4951-B807-FF0D0F879FF4}"/>
    <dgm:cxn modelId="{C1EFE79E-120B-491D-8BCB-AF8E3EFCFEC2}" type="presOf" srcId="{C89A9298-411B-4FED-857C-CC0387EB8D14}" destId="{0DAFB1F6-5F42-4ADD-96D9-FA80AA575A1D}" srcOrd="0" destOrd="6" presId="urn:microsoft.com/office/officeart/2005/8/layout/hList7"/>
    <dgm:cxn modelId="{76051C9A-A613-49AA-A794-0065C531E056}" type="presOf" srcId="{7FE1ED16-B519-4CDF-B42F-155952669A4F}" destId="{3D9FE230-101D-4326-A4B6-7CB492BAAF07}" srcOrd="0" destOrd="1" presId="urn:microsoft.com/office/officeart/2005/8/layout/hList7"/>
    <dgm:cxn modelId="{CEFF4245-DF45-4195-A161-D3F8760BDAD5}" type="presOf" srcId="{4FE87AFB-C6EE-4584-84E9-07DBCD74D0F3}" destId="{0DAFB1F6-5F42-4ADD-96D9-FA80AA575A1D}" srcOrd="0" destOrd="4" presId="urn:microsoft.com/office/officeart/2005/8/layout/hList7"/>
    <dgm:cxn modelId="{30032B02-C860-42E6-B400-9A64A0D5CC3E}" type="presOf" srcId="{5F81D2D0-B42D-4828-ACF2-66881615AB50}" destId="{26382E4B-FFAA-4A0A-8DAE-5D6B117117B1}" srcOrd="0" destOrd="1" presId="urn:microsoft.com/office/officeart/2005/8/layout/hList7"/>
    <dgm:cxn modelId="{D15035EB-FE6F-4130-B3C8-7308B0E817F0}" type="presOf" srcId="{F66CF42D-C363-4B77-8611-BD5543A3CF60}" destId="{7F71CB32-C9C3-4AB1-B153-05A3B6FF2CBB}" srcOrd="1" destOrd="4" presId="urn:microsoft.com/office/officeart/2005/8/layout/hList7"/>
    <dgm:cxn modelId="{1E282C6D-283D-42F0-B787-0756CC52B14E}" type="presOf" srcId="{E0B17A7F-1D9F-46B0-8E85-DAA620BB262F}" destId="{E9C799C7-ACCA-4E89-B814-315ACDB611FD}" srcOrd="1" destOrd="8" presId="urn:microsoft.com/office/officeart/2005/8/layout/hList7"/>
    <dgm:cxn modelId="{B1D56427-90F1-40E4-AB0C-CB5B2CAFE6C4}" type="presOf" srcId="{25CE7885-2980-4D0A-BFB6-668D6DA1891C}" destId="{3D9FE230-101D-4326-A4B6-7CB492BAAF07}" srcOrd="0" destOrd="4" presId="urn:microsoft.com/office/officeart/2005/8/layout/hList7"/>
    <dgm:cxn modelId="{709F60A6-C140-4750-8133-E9C9CF6559D6}" type="presOf" srcId="{AED459F2-23D7-4E03-9B31-5553F8D481EA}" destId="{0DAFB1F6-5F42-4ADD-96D9-FA80AA575A1D}" srcOrd="0" destOrd="3" presId="urn:microsoft.com/office/officeart/2005/8/layout/hList7"/>
    <dgm:cxn modelId="{AE9C075F-CD9B-4B1C-B294-F4DE99DCA0F5}" srcId="{F66CF42D-C363-4B77-8611-BD5543A3CF60}" destId="{0989EB69-8EE4-4110-9F74-9ED7291A156D}" srcOrd="0" destOrd="0" parTransId="{64755C4A-CF6D-4B47-A059-A51CF8964CBE}" sibTransId="{0F0C66C0-9F09-416A-80E6-C826D71BBBC0}"/>
    <dgm:cxn modelId="{FE0E42F0-6742-42E3-8DD6-73148E0B9B46}" type="presOf" srcId="{18A7062D-62CB-43DA-8AD6-9EA97ACE3D7B}" destId="{C93CDBFF-07DE-4B8E-9331-247F11A43AD4}" srcOrd="0" destOrd="0" presId="urn:microsoft.com/office/officeart/2005/8/layout/hList7"/>
    <dgm:cxn modelId="{FF4FF1E8-A428-4657-8288-9219895AC9F8}" type="presOf" srcId="{44038A73-F62C-4973-BC48-C357D15C8CF0}" destId="{E9C799C7-ACCA-4E89-B814-315ACDB611FD}" srcOrd="1" destOrd="5" presId="urn:microsoft.com/office/officeart/2005/8/layout/hList7"/>
    <dgm:cxn modelId="{B08D8C14-1E10-45A5-A1A4-6E9B05FB1F0E}" type="presOf" srcId="{0989EB69-8EE4-4110-9F74-9ED7291A156D}" destId="{26382E4B-FFAA-4A0A-8DAE-5D6B117117B1}" srcOrd="0" destOrd="5" presId="urn:microsoft.com/office/officeart/2005/8/layout/hList7"/>
    <dgm:cxn modelId="{1A2A15E0-1FAA-4295-BA1E-853050F5378F}" srcId="{E8743DC4-293F-41BB-AD0E-C76E399BDF7A}" destId="{C89A9298-411B-4FED-857C-CC0387EB8D14}" srcOrd="5" destOrd="0" parTransId="{85811879-330C-40FD-8A06-5E431ACB4667}" sibTransId="{2FA47CD5-06CF-4AAA-8D75-680E0A3735F8}"/>
    <dgm:cxn modelId="{39570637-61FC-4FA7-BC7E-2DC4B9D74F34}" type="presOf" srcId="{47E64671-A6E5-487D-9B1F-6EA6EA19ACFF}" destId="{26382E4B-FFAA-4A0A-8DAE-5D6B117117B1}" srcOrd="0" destOrd="2" presId="urn:microsoft.com/office/officeart/2005/8/layout/hList7"/>
    <dgm:cxn modelId="{F6D4E2FB-02DE-4D8D-9623-F09D24432460}" type="presOf" srcId="{0E13F674-0FC1-4320-BB20-B5527CB14B75}" destId="{E9C799C7-ACCA-4E89-B814-315ACDB611FD}" srcOrd="1" destOrd="3" presId="urn:microsoft.com/office/officeart/2005/8/layout/hList7"/>
    <dgm:cxn modelId="{EEAC515D-B315-4A5D-9FD7-800377EC222E}" type="presOf" srcId="{F66CF42D-C363-4B77-8611-BD5543A3CF60}" destId="{26382E4B-FFAA-4A0A-8DAE-5D6B117117B1}" srcOrd="0" destOrd="4" presId="urn:microsoft.com/office/officeart/2005/8/layout/hList7"/>
    <dgm:cxn modelId="{9799284A-4364-4271-9EDA-3583B499E443}" type="presOf" srcId="{44038A73-F62C-4973-BC48-C357D15C8CF0}" destId="{3D9FE230-101D-4326-A4B6-7CB492BAAF07}" srcOrd="0" destOrd="5" presId="urn:microsoft.com/office/officeart/2005/8/layout/hList7"/>
    <dgm:cxn modelId="{395EB98F-8C2A-442A-B119-1105D3DB7DC6}" type="presOf" srcId="{0989EB69-8EE4-4110-9F74-9ED7291A156D}" destId="{7F71CB32-C9C3-4AB1-B153-05A3B6FF2CBB}" srcOrd="1" destOrd="5" presId="urn:microsoft.com/office/officeart/2005/8/layout/hList7"/>
    <dgm:cxn modelId="{479FF05F-2BA1-4D9E-9E89-5D6C120C207F}" srcId="{07510725-5119-4233-801B-BCF3A3B65714}" destId="{FAA97E3D-5685-469E-9BC8-25E1CF004DDD}" srcOrd="2" destOrd="0" parTransId="{0110F10A-7F8E-4988-BB7A-CC4E6CACAE2C}" sibTransId="{89EE057A-530E-4D6B-B491-3A0E1E7A2B50}"/>
    <dgm:cxn modelId="{79E58DC2-8C2A-417D-871F-7CA35A9CA304}" type="presOf" srcId="{FAA97E3D-5685-469E-9BC8-25E1CF004DDD}" destId="{E9C799C7-ACCA-4E89-B814-315ACDB611FD}" srcOrd="1" destOrd="0" presId="urn:microsoft.com/office/officeart/2005/8/layout/hList7"/>
    <dgm:cxn modelId="{8DCFF540-4B56-44B4-9B9B-825E891D41B9}" srcId="{E8743DC4-293F-41BB-AD0E-C76E399BDF7A}" destId="{AED459F2-23D7-4E03-9B31-5553F8D481EA}" srcOrd="2" destOrd="0" parTransId="{0311BE32-65EE-415A-9690-414BD0DBA9BD}" sibTransId="{CC15F8E1-E57A-4804-B868-21CEF3BC74FE}"/>
    <dgm:cxn modelId="{2F9E1454-F643-4527-8A29-EA1A486F1215}" type="presOf" srcId="{4FE87AFB-C6EE-4584-84E9-07DBCD74D0F3}" destId="{8A82EEE5-6D0A-408D-BE1E-98A476EFC17D}" srcOrd="1" destOrd="4" presId="urn:microsoft.com/office/officeart/2005/8/layout/hList7"/>
    <dgm:cxn modelId="{5A6261D1-78AA-429B-9989-2F05F441063E}" type="presOf" srcId="{20031AD5-6DDD-41E8-9939-855FD1520A9E}" destId="{26382E4B-FFAA-4A0A-8DAE-5D6B117117B1}" srcOrd="0" destOrd="6" presId="urn:microsoft.com/office/officeart/2005/8/layout/hList7"/>
    <dgm:cxn modelId="{6947BEF3-153A-4F49-9E12-4B42A80D6A08}" type="presOf" srcId="{0427FFCA-94B1-4715-8F44-B90D239C5731}" destId="{26382E4B-FFAA-4A0A-8DAE-5D6B117117B1}" srcOrd="0" destOrd="0" presId="urn:microsoft.com/office/officeart/2005/8/layout/hList7"/>
    <dgm:cxn modelId="{9D832F35-325E-4559-9DF4-B1A358210543}" srcId="{FAA97E3D-5685-469E-9BC8-25E1CF004DDD}" destId="{0E13F674-0FC1-4320-BB20-B5527CB14B75}" srcOrd="2" destOrd="0" parTransId="{380B0093-AA34-473F-BCD6-14FC8499D385}" sibTransId="{7D1C4839-43D4-4FC3-9C9A-05388B35D670}"/>
    <dgm:cxn modelId="{2371499D-043B-4556-A430-7414D7FFF718}" type="presOf" srcId="{E35A4C04-0AF6-4BB6-9750-427BE5A8E588}" destId="{8A82EEE5-6D0A-408D-BE1E-98A476EFC17D}" srcOrd="1" destOrd="1" presId="urn:microsoft.com/office/officeart/2005/8/layout/hList7"/>
    <dgm:cxn modelId="{4BF753DE-3C41-4DAC-8D85-7D4B842D9A2B}" srcId="{E8743DC4-293F-41BB-AD0E-C76E399BDF7A}" destId="{4FE87AFB-C6EE-4584-84E9-07DBCD74D0F3}" srcOrd="3" destOrd="0" parTransId="{A55EC89D-C37F-4807-A462-7637B7D3572E}" sibTransId="{13776B8E-B86D-4CEC-98EF-B19E9F76C410}"/>
    <dgm:cxn modelId="{9210FFAC-20B3-4337-8FC8-4DA2D8D4D5EF}" type="presOf" srcId="{E0B17A7F-1D9F-46B0-8E85-DAA620BB262F}" destId="{3D9FE230-101D-4326-A4B6-7CB492BAAF07}" srcOrd="0" destOrd="8" presId="urn:microsoft.com/office/officeart/2005/8/layout/hList7"/>
    <dgm:cxn modelId="{50EB575A-B1FE-4C97-A7C3-350239CF8DB7}" type="presOf" srcId="{86218B37-B051-4554-967C-D38E173044BF}" destId="{7F71CB32-C9C3-4AB1-B153-05A3B6FF2CBB}" srcOrd="1" destOrd="3" presId="urn:microsoft.com/office/officeart/2005/8/layout/hList7"/>
    <dgm:cxn modelId="{B17F68A7-469B-4259-9EDD-DE1E6834A3DA}" type="presOf" srcId="{86218B37-B051-4554-967C-D38E173044BF}" destId="{26382E4B-FFAA-4A0A-8DAE-5D6B117117B1}" srcOrd="0" destOrd="3" presId="urn:microsoft.com/office/officeart/2005/8/layout/hList7"/>
    <dgm:cxn modelId="{50D921AA-7FE6-437C-B950-96BBEA8E706F}" type="presOf" srcId="{0842C68B-AA40-456B-BEE1-CF273DE4A7E1}" destId="{3D9FE230-101D-4326-A4B6-7CB492BAAF07}" srcOrd="0" destOrd="7" presId="urn:microsoft.com/office/officeart/2005/8/layout/hList7"/>
    <dgm:cxn modelId="{66D6792F-3C29-4A71-A1E8-39C67A0BCAED}" type="presOf" srcId="{429873A4-04A3-41DC-9D57-F85BC7E86F3D}" destId="{8A82EEE5-6D0A-408D-BE1E-98A476EFC17D}" srcOrd="1" destOrd="7" presId="urn:microsoft.com/office/officeart/2005/8/layout/hList7"/>
    <dgm:cxn modelId="{9B06EF72-CE9A-497C-84F2-9FEA06F9A737}" type="presOf" srcId="{AED459F2-23D7-4E03-9B31-5553F8D481EA}" destId="{8A82EEE5-6D0A-408D-BE1E-98A476EFC17D}" srcOrd="1" destOrd="3" presId="urn:microsoft.com/office/officeart/2005/8/layout/hList7"/>
    <dgm:cxn modelId="{56ED81F1-F6F4-4B74-93BD-B926B6AE3769}" type="presOf" srcId="{E35A4C04-0AF6-4BB6-9750-427BE5A8E588}" destId="{0DAFB1F6-5F42-4ADD-96D9-FA80AA575A1D}" srcOrd="0" destOrd="1" presId="urn:microsoft.com/office/officeart/2005/8/layout/hList7"/>
    <dgm:cxn modelId="{1B1CEEF3-9970-4393-8673-EF7A3FECB948}" type="presOf" srcId="{5F81D2D0-B42D-4828-ACF2-66881615AB50}" destId="{7F71CB32-C9C3-4AB1-B153-05A3B6FF2CBB}" srcOrd="1" destOrd="1" presId="urn:microsoft.com/office/officeart/2005/8/layout/hList7"/>
    <dgm:cxn modelId="{56815108-377B-4014-BCE0-F12D304BBEE3}" srcId="{0427FFCA-94B1-4715-8F44-B90D239C5731}" destId="{5F81D2D0-B42D-4828-ACF2-66881615AB50}" srcOrd="0" destOrd="0" parTransId="{E7975F25-E356-4A68-A1EB-5327A19CBDF8}" sibTransId="{F63FBBCC-0411-48F1-A5D1-B0EDA2D6EAB9}"/>
    <dgm:cxn modelId="{3A959EB5-CBE0-4D3B-95FE-1756C264BC2B}" srcId="{E8743DC4-293F-41BB-AD0E-C76E399BDF7A}" destId="{429873A4-04A3-41DC-9D57-F85BC7E86F3D}" srcOrd="6" destOrd="0" parTransId="{4028AB82-4C66-44EE-83C2-DB3405E7E2FF}" sibTransId="{E1F0FD8C-0A18-4CF6-AD3E-E6D6EB5B8AE3}"/>
    <dgm:cxn modelId="{C544B040-9D8F-467C-8D67-7A20E1F64994}" srcId="{FAA97E3D-5685-469E-9BC8-25E1CF004DDD}" destId="{0842C68B-AA40-456B-BEE1-CF273DE4A7E1}" srcOrd="3" destOrd="0" parTransId="{40E5CDBE-B140-46B4-8BC2-B178E93A6980}" sibTransId="{4F12EE8F-0B66-4D88-92D2-8B28A70AC854}"/>
    <dgm:cxn modelId="{1AD26B26-3FF4-4BD5-B74A-C4ED33048C0F}" srcId="{0427FFCA-94B1-4715-8F44-B90D239C5731}" destId="{F66CF42D-C363-4B77-8611-BD5543A3CF60}" srcOrd="3" destOrd="0" parTransId="{3D05A426-BE10-4FA5-8A5E-5B3BEF710EFB}" sibTransId="{0A9C3B5F-16EB-46BF-8C14-2A8D32F5C41A}"/>
    <dgm:cxn modelId="{2FA2A7E7-4768-45CA-8ABE-AB07F7DD2A7F}" srcId="{0427FFCA-94B1-4715-8F44-B90D239C5731}" destId="{86218B37-B051-4554-967C-D38E173044BF}" srcOrd="2" destOrd="0" parTransId="{CC58E651-46A9-42B9-BC46-7B3009DC235E}" sibTransId="{CE51CA2C-2890-4059-8FE0-D433EAFCB677}"/>
    <dgm:cxn modelId="{D52E941E-7314-496D-9DF7-2FEFC50B30CF}" srcId="{0427FFCA-94B1-4715-8F44-B90D239C5731}" destId="{47E64671-A6E5-487D-9B1F-6EA6EA19ACFF}" srcOrd="1" destOrd="0" parTransId="{B9E3201D-74D0-43F5-89FA-F91093B190BD}" sibTransId="{A2080BFF-B240-4691-A25E-54BC05B39CC3}"/>
    <dgm:cxn modelId="{11052432-7EC9-4822-B368-FE8B12893848}" srcId="{07510725-5119-4233-801B-BCF3A3B65714}" destId="{0427FFCA-94B1-4715-8F44-B90D239C5731}" srcOrd="0" destOrd="0" parTransId="{66151A7D-C74D-4FDE-9F18-40783B9DB259}" sibTransId="{18A7062D-62CB-43DA-8AD6-9EA97ACE3D7B}"/>
    <dgm:cxn modelId="{DE1531FF-385D-425E-BD8D-308FBD52D32F}" srcId="{FAA97E3D-5685-469E-9BC8-25E1CF004DDD}" destId="{A9F5DB70-8BF5-4C6A-9A1E-ED8BF2233815}" srcOrd="1" destOrd="0" parTransId="{CB865491-E546-43E7-BD34-162BDCD486BC}" sibTransId="{249B0BB1-39CF-4126-B7B5-1CA5AC711246}"/>
    <dgm:cxn modelId="{6F29EA02-702B-4F9C-A5FE-CB8336C792CE}" type="presOf" srcId="{0E13F674-0FC1-4320-BB20-B5527CB14B75}" destId="{3D9FE230-101D-4326-A4B6-7CB492BAAF07}" srcOrd="0" destOrd="3" presId="urn:microsoft.com/office/officeart/2005/8/layout/hList7"/>
    <dgm:cxn modelId="{F1E26F20-59F3-493F-98CE-1E669A67811B}" type="presOf" srcId="{7FE1ED16-B519-4CDF-B42F-155952669A4F}" destId="{E9C799C7-ACCA-4E89-B814-315ACDB611FD}" srcOrd="1" destOrd="1" presId="urn:microsoft.com/office/officeart/2005/8/layout/hList7"/>
    <dgm:cxn modelId="{5B53EA90-412F-4879-BB20-A0FAE19EDF5C}" type="presOf" srcId="{0842C68B-AA40-456B-BEE1-CF273DE4A7E1}" destId="{E9C799C7-ACCA-4E89-B814-315ACDB611FD}" srcOrd="1" destOrd="7" presId="urn:microsoft.com/office/officeart/2005/8/layout/hList7"/>
    <dgm:cxn modelId="{8A6A710E-6503-40F2-9A8C-5729D989F4CD}" type="presOf" srcId="{FAA97E3D-5685-469E-9BC8-25E1CF004DDD}" destId="{3D9FE230-101D-4326-A4B6-7CB492BAAF07}" srcOrd="0" destOrd="0" presId="urn:microsoft.com/office/officeart/2005/8/layout/hList7"/>
    <dgm:cxn modelId="{C6A75F5C-B4AF-44ED-B40D-0BC83987862E}" type="presOf" srcId="{20031AD5-6DDD-41E8-9939-855FD1520A9E}" destId="{7F71CB32-C9C3-4AB1-B153-05A3B6FF2CBB}" srcOrd="1" destOrd="6" presId="urn:microsoft.com/office/officeart/2005/8/layout/hList7"/>
    <dgm:cxn modelId="{FED1C46C-1380-40C6-8FC4-9858C2C4A94A}" srcId="{0E13F674-0FC1-4320-BB20-B5527CB14B75}" destId="{44038A73-F62C-4973-BC48-C357D15C8CF0}" srcOrd="1" destOrd="0" parTransId="{CBD28C7F-A30D-4F4F-8BB2-505000FC2A45}" sibTransId="{296EC26A-2758-49A8-A057-4E55E6C68BDB}"/>
    <dgm:cxn modelId="{20E6697D-B3C1-4849-98E0-A9EB1C32CFB4}" srcId="{E8743DC4-293F-41BB-AD0E-C76E399BDF7A}" destId="{E194A09E-2D9A-4024-B519-45045E7CA092}" srcOrd="1" destOrd="0" parTransId="{B218A4BA-22B3-4EFC-94FE-2DE10577A7C3}" sibTransId="{351B8A20-0B05-4834-9E00-F79525F13CDB}"/>
    <dgm:cxn modelId="{618E2263-9F4B-490B-A196-124F6E2FBDB4}" type="presOf" srcId="{A9F5DB70-8BF5-4C6A-9A1E-ED8BF2233815}" destId="{3D9FE230-101D-4326-A4B6-7CB492BAAF07}" srcOrd="0" destOrd="2" presId="urn:microsoft.com/office/officeart/2005/8/layout/hList7"/>
    <dgm:cxn modelId="{40CAB01F-6038-4808-8E22-B0B9D745B189}" srcId="{0E13F674-0FC1-4320-BB20-B5527CB14B75}" destId="{25CE7885-2980-4D0A-BFB6-668D6DA1891C}" srcOrd="0" destOrd="0" parTransId="{0A0ECBDC-B823-4408-95AE-FAFB15AF1E26}" sibTransId="{20CAB2B5-E2D9-4E24-BF36-2A5032535804}"/>
    <dgm:cxn modelId="{FF2371D9-5D26-4148-831F-4DF5FE3096C6}" type="presOf" srcId="{B01755AA-E685-4951-B807-FF0D0F879FF4}" destId="{D082E329-7CE3-481A-8C3A-46BEA6CE029A}" srcOrd="0" destOrd="0" presId="urn:microsoft.com/office/officeart/2005/8/layout/hList7"/>
    <dgm:cxn modelId="{89DE0568-59A2-43B1-AEAF-674164D58E95}" type="presOf" srcId="{E194A09E-2D9A-4024-B519-45045E7CA092}" destId="{0DAFB1F6-5F42-4ADD-96D9-FA80AA575A1D}" srcOrd="0" destOrd="2" presId="urn:microsoft.com/office/officeart/2005/8/layout/hList7"/>
    <dgm:cxn modelId="{8758CBA9-74B6-4A04-B287-C8DDE7CE4357}" type="presOf" srcId="{F11201AF-AE8C-42EC-A909-88CCA79100F3}" destId="{8A82EEE5-6D0A-408D-BE1E-98A476EFC17D}" srcOrd="1" destOrd="5" presId="urn:microsoft.com/office/officeart/2005/8/layout/hList7"/>
    <dgm:cxn modelId="{50189AD3-29DB-48ED-87B6-7813C2EC0D81}" srcId="{E8743DC4-293F-41BB-AD0E-C76E399BDF7A}" destId="{F11201AF-AE8C-42EC-A909-88CCA79100F3}" srcOrd="4" destOrd="0" parTransId="{0481B6FD-E569-41B4-877B-C938BE2D497B}" sibTransId="{69805E29-B230-4F7B-A020-D1477BDAF9D5}"/>
    <dgm:cxn modelId="{1F6A17AC-938A-4923-8E25-DC8D1E494E73}" type="presOf" srcId="{0427FFCA-94B1-4715-8F44-B90D239C5731}" destId="{7F71CB32-C9C3-4AB1-B153-05A3B6FF2CBB}" srcOrd="1" destOrd="0" presId="urn:microsoft.com/office/officeart/2005/8/layout/hList7"/>
    <dgm:cxn modelId="{E2974B2D-3E4A-457D-8D3D-3AA84CCFBA12}" type="presOf" srcId="{429873A4-04A3-41DC-9D57-F85BC7E86F3D}" destId="{0DAFB1F6-5F42-4ADD-96D9-FA80AA575A1D}" srcOrd="0" destOrd="7" presId="urn:microsoft.com/office/officeart/2005/8/layout/hList7"/>
    <dgm:cxn modelId="{9C888037-DE6C-4465-BBCE-D1160053120F}" type="presOf" srcId="{E8743DC4-293F-41BB-AD0E-C76E399BDF7A}" destId="{8A82EEE5-6D0A-408D-BE1E-98A476EFC17D}" srcOrd="1" destOrd="0" presId="urn:microsoft.com/office/officeart/2005/8/layout/hList7"/>
    <dgm:cxn modelId="{E3C3CE1E-7DD2-489E-BB2D-655FFD21B027}" type="presOf" srcId="{36C08ABB-D2AB-48CD-9149-2DB6184F0F87}" destId="{26382E4B-FFAA-4A0A-8DAE-5D6B117117B1}" srcOrd="0" destOrd="7" presId="urn:microsoft.com/office/officeart/2005/8/layout/hList7"/>
    <dgm:cxn modelId="{97CCA334-83E3-43E4-9B6E-58908EC00E56}" type="presParOf" srcId="{E40D4713-A4F0-4DD7-B7E8-9F069F0DA303}" destId="{E1C30CB0-F3FA-4672-BAA2-6D3AA2D509A3}" srcOrd="0" destOrd="0" presId="urn:microsoft.com/office/officeart/2005/8/layout/hList7"/>
    <dgm:cxn modelId="{6BD28B60-63B0-4B16-9A4E-A18C1B8D5B31}" type="presParOf" srcId="{E40D4713-A4F0-4DD7-B7E8-9F069F0DA303}" destId="{F2320D0A-2924-409D-894D-6124F6E5FB54}" srcOrd="1" destOrd="0" presId="urn:microsoft.com/office/officeart/2005/8/layout/hList7"/>
    <dgm:cxn modelId="{D545D447-9E91-4D5B-9423-A166306212B1}" type="presParOf" srcId="{F2320D0A-2924-409D-894D-6124F6E5FB54}" destId="{912C8483-B86D-4527-9E74-32F8984ED7A3}" srcOrd="0" destOrd="0" presId="urn:microsoft.com/office/officeart/2005/8/layout/hList7"/>
    <dgm:cxn modelId="{CE115D67-9213-41C3-B285-CFFE32AB3CCC}" type="presParOf" srcId="{912C8483-B86D-4527-9E74-32F8984ED7A3}" destId="{26382E4B-FFAA-4A0A-8DAE-5D6B117117B1}" srcOrd="0" destOrd="0" presId="urn:microsoft.com/office/officeart/2005/8/layout/hList7"/>
    <dgm:cxn modelId="{4528D47A-B859-4229-9CDE-A3074A2CB60D}" type="presParOf" srcId="{912C8483-B86D-4527-9E74-32F8984ED7A3}" destId="{7F71CB32-C9C3-4AB1-B153-05A3B6FF2CBB}" srcOrd="1" destOrd="0" presId="urn:microsoft.com/office/officeart/2005/8/layout/hList7"/>
    <dgm:cxn modelId="{7472CA0F-2E29-4F73-A909-5D9B7E09ACF1}" type="presParOf" srcId="{912C8483-B86D-4527-9E74-32F8984ED7A3}" destId="{D830BB5C-0063-4FFE-9C8D-7428563C1941}" srcOrd="2" destOrd="0" presId="urn:microsoft.com/office/officeart/2005/8/layout/hList7"/>
    <dgm:cxn modelId="{B6347071-1083-4967-B7AA-7FDEDBED21FB}" type="presParOf" srcId="{912C8483-B86D-4527-9E74-32F8984ED7A3}" destId="{A4DA3C13-636C-4396-94EB-1DA90539B783}" srcOrd="3" destOrd="0" presId="urn:microsoft.com/office/officeart/2005/8/layout/hList7"/>
    <dgm:cxn modelId="{F7B28F9D-999D-4924-9190-F33D2B69A932}" type="presParOf" srcId="{F2320D0A-2924-409D-894D-6124F6E5FB54}" destId="{C93CDBFF-07DE-4B8E-9331-247F11A43AD4}" srcOrd="1" destOrd="0" presId="urn:microsoft.com/office/officeart/2005/8/layout/hList7"/>
    <dgm:cxn modelId="{2A00AFC7-F205-4632-910B-988391D3B860}" type="presParOf" srcId="{F2320D0A-2924-409D-894D-6124F6E5FB54}" destId="{3787A2EC-08AD-4BCE-BE0E-BAEC9B8A5003}" srcOrd="2" destOrd="0" presId="urn:microsoft.com/office/officeart/2005/8/layout/hList7"/>
    <dgm:cxn modelId="{75EC512D-7E18-4BDA-B9DE-B02379FD6620}" type="presParOf" srcId="{3787A2EC-08AD-4BCE-BE0E-BAEC9B8A5003}" destId="{0DAFB1F6-5F42-4ADD-96D9-FA80AA575A1D}" srcOrd="0" destOrd="0" presId="urn:microsoft.com/office/officeart/2005/8/layout/hList7"/>
    <dgm:cxn modelId="{B254A199-69F1-4F2F-BA69-223C6C4A3E5A}" type="presParOf" srcId="{3787A2EC-08AD-4BCE-BE0E-BAEC9B8A5003}" destId="{8A82EEE5-6D0A-408D-BE1E-98A476EFC17D}" srcOrd="1" destOrd="0" presId="urn:microsoft.com/office/officeart/2005/8/layout/hList7"/>
    <dgm:cxn modelId="{D2BD9FCE-4D16-4431-9340-27C6A521198B}" type="presParOf" srcId="{3787A2EC-08AD-4BCE-BE0E-BAEC9B8A5003}" destId="{96E54900-C031-4113-84AF-7F460C400765}" srcOrd="2" destOrd="0" presId="urn:microsoft.com/office/officeart/2005/8/layout/hList7"/>
    <dgm:cxn modelId="{24E3D4B0-E56C-435E-B76C-095928BAD54E}" type="presParOf" srcId="{3787A2EC-08AD-4BCE-BE0E-BAEC9B8A5003}" destId="{41D6724D-4EAB-46BA-8FC6-13FB29926793}" srcOrd="3" destOrd="0" presId="urn:microsoft.com/office/officeart/2005/8/layout/hList7"/>
    <dgm:cxn modelId="{6B7E87AF-F354-4A46-A563-2ABC61184C44}" type="presParOf" srcId="{F2320D0A-2924-409D-894D-6124F6E5FB54}" destId="{D082E329-7CE3-481A-8C3A-46BEA6CE029A}" srcOrd="3" destOrd="0" presId="urn:microsoft.com/office/officeart/2005/8/layout/hList7"/>
    <dgm:cxn modelId="{3ECCC84C-10E8-4198-83CE-B381051D309C}" type="presParOf" srcId="{F2320D0A-2924-409D-894D-6124F6E5FB54}" destId="{CE6DE8A0-0C90-46C9-9B2C-571F45EB0A01}" srcOrd="4" destOrd="0" presId="urn:microsoft.com/office/officeart/2005/8/layout/hList7"/>
    <dgm:cxn modelId="{D1A73A98-5D66-40E6-8DB8-F83983B23C5E}" type="presParOf" srcId="{CE6DE8A0-0C90-46C9-9B2C-571F45EB0A01}" destId="{3D9FE230-101D-4326-A4B6-7CB492BAAF07}" srcOrd="0" destOrd="0" presId="urn:microsoft.com/office/officeart/2005/8/layout/hList7"/>
    <dgm:cxn modelId="{307367CE-8CD0-45B8-9352-BF8B4A825A2C}" type="presParOf" srcId="{CE6DE8A0-0C90-46C9-9B2C-571F45EB0A01}" destId="{E9C799C7-ACCA-4E89-B814-315ACDB611FD}" srcOrd="1" destOrd="0" presId="urn:microsoft.com/office/officeart/2005/8/layout/hList7"/>
    <dgm:cxn modelId="{0385537F-2315-49A9-9C86-BDA8D08A9B9B}" type="presParOf" srcId="{CE6DE8A0-0C90-46C9-9B2C-571F45EB0A01}" destId="{45EE72B1-24E1-48C6-9064-D8FE21839E90}" srcOrd="2" destOrd="0" presId="urn:microsoft.com/office/officeart/2005/8/layout/hList7"/>
    <dgm:cxn modelId="{05EFFF84-3DAC-4F8D-800B-31D6D3576831}" type="presParOf" srcId="{CE6DE8A0-0C90-46C9-9B2C-571F45EB0A01}" destId="{D2582E07-1151-477C-A676-A40AC44F1F9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A98EDD3-14FA-4773-B206-B649D3469D89}" type="doc">
      <dgm:prSet loTypeId="urn:microsoft.com/office/officeart/2005/8/layout/hierarchy1" loCatId="hierarchy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4424F95A-BAFE-4140-882A-BAC69CD54AAE}">
      <dgm:prSet/>
      <dgm:spPr/>
      <dgm:t>
        <a:bodyPr/>
        <a:lstStyle/>
        <a:p>
          <a:pPr rtl="0"/>
          <a:r>
            <a:rPr lang="es-ES" dirty="0" smtClean="0"/>
            <a:t>•  Regulación y requisitos: art. </a:t>
          </a:r>
          <a:r>
            <a:rPr lang="es-ES" dirty="0" smtClean="0">
              <a:hlinkClick xmlns:r="http://schemas.openxmlformats.org/officeDocument/2006/relationships" r:id="rId1"/>
            </a:rPr>
            <a:t>531. CDFA</a:t>
          </a:r>
          <a:endParaRPr lang="es-ES" dirty="0"/>
        </a:p>
      </dgm:t>
    </dgm:pt>
    <dgm:pt modelId="{2C39BD21-73D3-486C-9126-DB93F2C365B1}" type="parTrans" cxnId="{F751F5A9-3432-4DB7-9613-5105743BF378}">
      <dgm:prSet/>
      <dgm:spPr/>
      <dgm:t>
        <a:bodyPr/>
        <a:lstStyle/>
        <a:p>
          <a:endParaRPr lang="es-ES"/>
        </a:p>
      </dgm:t>
    </dgm:pt>
    <dgm:pt modelId="{873A8D96-194F-4D64-947C-343A86F208A0}" type="sibTrans" cxnId="{F751F5A9-3432-4DB7-9613-5105743BF378}">
      <dgm:prSet/>
      <dgm:spPr/>
      <dgm:t>
        <a:bodyPr/>
        <a:lstStyle/>
        <a:p>
          <a:endParaRPr lang="es-ES"/>
        </a:p>
      </dgm:t>
    </dgm:pt>
    <dgm:pt modelId="{1B14AAA6-B4AC-491C-82F7-0076AAAD9682}">
      <dgm:prSet/>
      <dgm:spPr/>
      <dgm:t>
        <a:bodyPr/>
        <a:lstStyle/>
        <a:p>
          <a:pPr rtl="0"/>
          <a:r>
            <a:rPr lang="es-ES" dirty="0" smtClean="0"/>
            <a:t>• Llamamiento a los parientes del cónyuge premuerto: art. </a:t>
          </a:r>
          <a:r>
            <a:rPr lang="es-ES" dirty="0" smtClean="0">
              <a:hlinkClick xmlns:r="http://schemas.openxmlformats.org/officeDocument/2006/relationships" r:id="rId1"/>
            </a:rPr>
            <a:t>531-1 CDFA</a:t>
          </a:r>
          <a:endParaRPr lang="es-ES" dirty="0"/>
        </a:p>
      </dgm:t>
    </dgm:pt>
    <dgm:pt modelId="{F446BB03-12F0-4851-8959-1CB26E5AF15C}" type="parTrans" cxnId="{09D81B59-C87C-4834-942A-2C2736BE9FD7}">
      <dgm:prSet/>
      <dgm:spPr/>
      <dgm:t>
        <a:bodyPr/>
        <a:lstStyle/>
        <a:p>
          <a:endParaRPr lang="es-ES"/>
        </a:p>
      </dgm:t>
    </dgm:pt>
    <dgm:pt modelId="{3D962796-1C50-4F97-AC8B-84C67FE47C21}" type="sibTrans" cxnId="{09D81B59-C87C-4834-942A-2C2736BE9FD7}">
      <dgm:prSet/>
      <dgm:spPr/>
      <dgm:t>
        <a:bodyPr/>
        <a:lstStyle/>
        <a:p>
          <a:endParaRPr lang="es-ES"/>
        </a:p>
      </dgm:t>
    </dgm:pt>
    <dgm:pt modelId="{007064DC-35B7-439D-882B-D6E1285EF695}">
      <dgm:prSet/>
      <dgm:spPr/>
      <dgm:t>
        <a:bodyPr/>
        <a:lstStyle/>
        <a:p>
          <a:pPr rtl="0"/>
          <a:r>
            <a:rPr lang="es-ES" dirty="0" smtClean="0"/>
            <a:t>-Requisitos de aplicación. STSA 22/6/2009</a:t>
          </a:r>
          <a:endParaRPr lang="es-ES" dirty="0"/>
        </a:p>
      </dgm:t>
    </dgm:pt>
    <dgm:pt modelId="{CDBD2865-5008-4CC2-8EC6-9F57CC5CEC50}" type="parTrans" cxnId="{3875507E-24BE-48FD-B293-559EF98AF051}">
      <dgm:prSet/>
      <dgm:spPr/>
      <dgm:t>
        <a:bodyPr/>
        <a:lstStyle/>
        <a:p>
          <a:endParaRPr lang="es-ES"/>
        </a:p>
      </dgm:t>
    </dgm:pt>
    <dgm:pt modelId="{8DFFF736-5EDE-42E8-BD79-E080A21BD6D6}" type="sibTrans" cxnId="{3875507E-24BE-48FD-B293-559EF98AF051}">
      <dgm:prSet/>
      <dgm:spPr/>
      <dgm:t>
        <a:bodyPr/>
        <a:lstStyle/>
        <a:p>
          <a:endParaRPr lang="es-ES"/>
        </a:p>
      </dgm:t>
    </dgm:pt>
    <dgm:pt modelId="{4F63C038-AD75-4989-B9D1-778503A386AF}">
      <dgm:prSet/>
      <dgm:spPr/>
      <dgm:t>
        <a:bodyPr/>
        <a:lstStyle/>
        <a:p>
          <a:pPr rtl="0"/>
          <a:r>
            <a:rPr lang="es-ES" dirty="0" smtClean="0"/>
            <a:t>-Naturaleza: sustitución legal preventiva de residuo. Excluye CA de Aragón</a:t>
          </a:r>
          <a:endParaRPr lang="es-ES" dirty="0"/>
        </a:p>
      </dgm:t>
    </dgm:pt>
    <dgm:pt modelId="{5254BF0A-9EF7-4697-905A-80C6458714E8}" type="parTrans" cxnId="{2E873995-E4D7-470E-8257-F2181D5F78F4}">
      <dgm:prSet/>
      <dgm:spPr/>
      <dgm:t>
        <a:bodyPr/>
        <a:lstStyle/>
        <a:p>
          <a:endParaRPr lang="es-ES"/>
        </a:p>
      </dgm:t>
    </dgm:pt>
    <dgm:pt modelId="{264E8C35-C8AF-49C0-8277-F78A554BAC2C}" type="sibTrans" cxnId="{2E873995-E4D7-470E-8257-F2181D5F78F4}">
      <dgm:prSet/>
      <dgm:spPr/>
      <dgm:t>
        <a:bodyPr/>
        <a:lstStyle/>
        <a:p>
          <a:endParaRPr lang="es-ES"/>
        </a:p>
      </dgm:t>
    </dgm:pt>
    <dgm:pt modelId="{90C33E55-F032-4B69-86B8-083926D3D1EB}">
      <dgm:prSet/>
      <dgm:spPr/>
      <dgm:t>
        <a:bodyPr/>
        <a:lstStyle/>
        <a:p>
          <a:pPr rtl="0"/>
          <a:r>
            <a:rPr lang="es-ES" dirty="0" smtClean="0"/>
            <a:t>- Relación con la sucesión </a:t>
          </a:r>
          <a:r>
            <a:rPr lang="es-ES" i="1" smtClean="0"/>
            <a:t>iure trasmissionis</a:t>
          </a:r>
          <a:r>
            <a:rPr lang="es-ES" dirty="0" smtClean="0"/>
            <a:t>.</a:t>
          </a:r>
          <a:endParaRPr lang="es-ES" dirty="0"/>
        </a:p>
      </dgm:t>
    </dgm:pt>
    <dgm:pt modelId="{49CC296F-5195-4E6F-B2B8-C74D6001C356}" type="parTrans" cxnId="{E3C41047-E6B1-4D1F-B0B6-E13E83C2EC95}">
      <dgm:prSet/>
      <dgm:spPr/>
      <dgm:t>
        <a:bodyPr/>
        <a:lstStyle/>
        <a:p>
          <a:endParaRPr lang="es-ES"/>
        </a:p>
      </dgm:t>
    </dgm:pt>
    <dgm:pt modelId="{E707F56D-19C3-44D4-85DA-4904E9E72DA5}" type="sibTrans" cxnId="{E3C41047-E6B1-4D1F-B0B6-E13E83C2EC95}">
      <dgm:prSet/>
      <dgm:spPr/>
      <dgm:t>
        <a:bodyPr/>
        <a:lstStyle/>
        <a:p>
          <a:endParaRPr lang="es-ES"/>
        </a:p>
      </dgm:t>
    </dgm:pt>
    <dgm:pt modelId="{0DBB417B-5AFA-4A61-BE79-ED50242D43D5}" type="pres">
      <dgm:prSet presAssocID="{3A98EDD3-14FA-4773-B206-B649D3469D8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0EA3ECE8-2B0A-4081-8577-0AE7E38462F7}" type="pres">
      <dgm:prSet presAssocID="{4424F95A-BAFE-4140-882A-BAC69CD54AAE}" presName="hierRoot1" presStyleCnt="0"/>
      <dgm:spPr/>
    </dgm:pt>
    <dgm:pt modelId="{C901EA34-F18C-4E9F-B8D7-6D17A9854B1D}" type="pres">
      <dgm:prSet presAssocID="{4424F95A-BAFE-4140-882A-BAC69CD54AAE}" presName="composite" presStyleCnt="0"/>
      <dgm:spPr/>
    </dgm:pt>
    <dgm:pt modelId="{24D55C1B-B8FA-404B-8414-723C2A235FE9}" type="pres">
      <dgm:prSet presAssocID="{4424F95A-BAFE-4140-882A-BAC69CD54AAE}" presName="background" presStyleLbl="node0" presStyleIdx="0" presStyleCnt="2"/>
      <dgm:spPr/>
    </dgm:pt>
    <dgm:pt modelId="{A9D0512C-985E-46C1-95A0-4DD1C2AA2146}" type="pres">
      <dgm:prSet presAssocID="{4424F95A-BAFE-4140-882A-BAC69CD54AAE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9FD49F37-98C1-4F33-BEA1-CB52B74AED6A}" type="pres">
      <dgm:prSet presAssocID="{4424F95A-BAFE-4140-882A-BAC69CD54AAE}" presName="hierChild2" presStyleCnt="0"/>
      <dgm:spPr/>
    </dgm:pt>
    <dgm:pt modelId="{DCBFECD1-1481-4B3C-9263-59040B0B6CF2}" type="pres">
      <dgm:prSet presAssocID="{1B14AAA6-B4AC-491C-82F7-0076AAAD9682}" presName="hierRoot1" presStyleCnt="0"/>
      <dgm:spPr/>
    </dgm:pt>
    <dgm:pt modelId="{F11099E0-CDE3-4BD8-9B49-3E88B9BBE603}" type="pres">
      <dgm:prSet presAssocID="{1B14AAA6-B4AC-491C-82F7-0076AAAD9682}" presName="composite" presStyleCnt="0"/>
      <dgm:spPr/>
    </dgm:pt>
    <dgm:pt modelId="{B8478257-D827-4390-B309-6B7189083DEF}" type="pres">
      <dgm:prSet presAssocID="{1B14AAA6-B4AC-491C-82F7-0076AAAD9682}" presName="background" presStyleLbl="node0" presStyleIdx="1" presStyleCnt="2"/>
      <dgm:spPr/>
    </dgm:pt>
    <dgm:pt modelId="{696D616C-81D9-4532-BEF2-8183748B67DD}" type="pres">
      <dgm:prSet presAssocID="{1B14AAA6-B4AC-491C-82F7-0076AAAD9682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4238BE53-FE70-440A-A282-CAE86DC19FCD}" type="pres">
      <dgm:prSet presAssocID="{1B14AAA6-B4AC-491C-82F7-0076AAAD9682}" presName="hierChild2" presStyleCnt="0"/>
      <dgm:spPr/>
    </dgm:pt>
    <dgm:pt modelId="{FBB545B3-3830-44E3-B7B8-218F52E27785}" type="pres">
      <dgm:prSet presAssocID="{CDBD2865-5008-4CC2-8EC6-9F57CC5CEC50}" presName="Name10" presStyleLbl="parChTrans1D2" presStyleIdx="0" presStyleCnt="3"/>
      <dgm:spPr/>
      <dgm:t>
        <a:bodyPr/>
        <a:lstStyle/>
        <a:p>
          <a:endParaRPr lang="es-ES_tradnl"/>
        </a:p>
      </dgm:t>
    </dgm:pt>
    <dgm:pt modelId="{40AF5088-CD47-4AC3-8C6F-2EE4C773CAE1}" type="pres">
      <dgm:prSet presAssocID="{007064DC-35B7-439D-882B-D6E1285EF695}" presName="hierRoot2" presStyleCnt="0"/>
      <dgm:spPr/>
    </dgm:pt>
    <dgm:pt modelId="{2F7E5B26-BACF-4F60-A5A7-FC16D9AC95C9}" type="pres">
      <dgm:prSet presAssocID="{007064DC-35B7-439D-882B-D6E1285EF695}" presName="composite2" presStyleCnt="0"/>
      <dgm:spPr/>
    </dgm:pt>
    <dgm:pt modelId="{4C16BDD9-D69F-4178-8E8B-827906AE04E9}" type="pres">
      <dgm:prSet presAssocID="{007064DC-35B7-439D-882B-D6E1285EF695}" presName="background2" presStyleLbl="node2" presStyleIdx="0" presStyleCnt="3"/>
      <dgm:spPr/>
    </dgm:pt>
    <dgm:pt modelId="{198E8DFC-3327-4ADE-A353-661F8A202AE7}" type="pres">
      <dgm:prSet presAssocID="{007064DC-35B7-439D-882B-D6E1285EF695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E2EDDCD3-2CE5-4164-A07F-AF14E3B18FE0}" type="pres">
      <dgm:prSet presAssocID="{007064DC-35B7-439D-882B-D6E1285EF695}" presName="hierChild3" presStyleCnt="0"/>
      <dgm:spPr/>
    </dgm:pt>
    <dgm:pt modelId="{B7F60601-1FAE-433C-A0F1-E53D8E37232B}" type="pres">
      <dgm:prSet presAssocID="{5254BF0A-9EF7-4697-905A-80C6458714E8}" presName="Name10" presStyleLbl="parChTrans1D2" presStyleIdx="1" presStyleCnt="3"/>
      <dgm:spPr/>
      <dgm:t>
        <a:bodyPr/>
        <a:lstStyle/>
        <a:p>
          <a:endParaRPr lang="es-ES_tradnl"/>
        </a:p>
      </dgm:t>
    </dgm:pt>
    <dgm:pt modelId="{4E038FFB-A895-4D9D-9D02-B21936DA78FF}" type="pres">
      <dgm:prSet presAssocID="{4F63C038-AD75-4989-B9D1-778503A386AF}" presName="hierRoot2" presStyleCnt="0"/>
      <dgm:spPr/>
    </dgm:pt>
    <dgm:pt modelId="{32EEF138-E292-4CC7-BA6D-BEBC1F7413A0}" type="pres">
      <dgm:prSet presAssocID="{4F63C038-AD75-4989-B9D1-778503A386AF}" presName="composite2" presStyleCnt="0"/>
      <dgm:spPr/>
    </dgm:pt>
    <dgm:pt modelId="{1CFCD1DF-1434-4AAB-9031-9F7EA48EA36D}" type="pres">
      <dgm:prSet presAssocID="{4F63C038-AD75-4989-B9D1-778503A386AF}" presName="background2" presStyleLbl="node2" presStyleIdx="1" presStyleCnt="3"/>
      <dgm:spPr/>
    </dgm:pt>
    <dgm:pt modelId="{2F7623F1-7B90-427E-A119-D4D467641D06}" type="pres">
      <dgm:prSet presAssocID="{4F63C038-AD75-4989-B9D1-778503A386AF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5AE3DBF1-2269-4565-99AA-8A83FE725065}" type="pres">
      <dgm:prSet presAssocID="{4F63C038-AD75-4989-B9D1-778503A386AF}" presName="hierChild3" presStyleCnt="0"/>
      <dgm:spPr/>
    </dgm:pt>
    <dgm:pt modelId="{88BD3C03-AC1B-44EF-932C-418E90EF40FE}" type="pres">
      <dgm:prSet presAssocID="{49CC296F-5195-4E6F-B2B8-C74D6001C356}" presName="Name10" presStyleLbl="parChTrans1D2" presStyleIdx="2" presStyleCnt="3"/>
      <dgm:spPr/>
      <dgm:t>
        <a:bodyPr/>
        <a:lstStyle/>
        <a:p>
          <a:endParaRPr lang="es-ES_tradnl"/>
        </a:p>
      </dgm:t>
    </dgm:pt>
    <dgm:pt modelId="{A0EA79C8-67A7-4747-8E5B-7C90EC20C90E}" type="pres">
      <dgm:prSet presAssocID="{90C33E55-F032-4B69-86B8-083926D3D1EB}" presName="hierRoot2" presStyleCnt="0"/>
      <dgm:spPr/>
    </dgm:pt>
    <dgm:pt modelId="{E96647B1-F960-4929-867D-969052CB58CD}" type="pres">
      <dgm:prSet presAssocID="{90C33E55-F032-4B69-86B8-083926D3D1EB}" presName="composite2" presStyleCnt="0"/>
      <dgm:spPr/>
    </dgm:pt>
    <dgm:pt modelId="{CFFBFBCB-6FE3-4DCD-A684-4D1A5BF965EB}" type="pres">
      <dgm:prSet presAssocID="{90C33E55-F032-4B69-86B8-083926D3D1EB}" presName="background2" presStyleLbl="node2" presStyleIdx="2" presStyleCnt="3"/>
      <dgm:spPr/>
    </dgm:pt>
    <dgm:pt modelId="{5BADBDAF-0815-4E70-ACAB-45D140B29CE6}" type="pres">
      <dgm:prSet presAssocID="{90C33E55-F032-4B69-86B8-083926D3D1EB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2E983880-88F1-4756-8EB4-C41AE1DCECBF}" type="pres">
      <dgm:prSet presAssocID="{90C33E55-F032-4B69-86B8-083926D3D1EB}" presName="hierChild3" presStyleCnt="0"/>
      <dgm:spPr/>
    </dgm:pt>
  </dgm:ptLst>
  <dgm:cxnLst>
    <dgm:cxn modelId="{5B764A86-4C4D-413B-92AF-6BBE8EBC1AC8}" type="presOf" srcId="{49CC296F-5195-4E6F-B2B8-C74D6001C356}" destId="{88BD3C03-AC1B-44EF-932C-418E90EF40FE}" srcOrd="0" destOrd="0" presId="urn:microsoft.com/office/officeart/2005/8/layout/hierarchy1"/>
    <dgm:cxn modelId="{F167EB23-ABBA-4823-8F4F-A9D8CFE651B9}" type="presOf" srcId="{4424F95A-BAFE-4140-882A-BAC69CD54AAE}" destId="{A9D0512C-985E-46C1-95A0-4DD1C2AA2146}" srcOrd="0" destOrd="0" presId="urn:microsoft.com/office/officeart/2005/8/layout/hierarchy1"/>
    <dgm:cxn modelId="{AA3F77AE-382B-4DF5-ABDD-BD11902752E6}" type="presOf" srcId="{4F63C038-AD75-4989-B9D1-778503A386AF}" destId="{2F7623F1-7B90-427E-A119-D4D467641D06}" srcOrd="0" destOrd="0" presId="urn:microsoft.com/office/officeart/2005/8/layout/hierarchy1"/>
    <dgm:cxn modelId="{09D81B59-C87C-4834-942A-2C2736BE9FD7}" srcId="{3A98EDD3-14FA-4773-B206-B649D3469D89}" destId="{1B14AAA6-B4AC-491C-82F7-0076AAAD9682}" srcOrd="1" destOrd="0" parTransId="{F446BB03-12F0-4851-8959-1CB26E5AF15C}" sibTransId="{3D962796-1C50-4F97-AC8B-84C67FE47C21}"/>
    <dgm:cxn modelId="{00F739A4-73B2-4658-A18C-2A19152B659D}" type="presOf" srcId="{007064DC-35B7-439D-882B-D6E1285EF695}" destId="{198E8DFC-3327-4ADE-A353-661F8A202AE7}" srcOrd="0" destOrd="0" presId="urn:microsoft.com/office/officeart/2005/8/layout/hierarchy1"/>
    <dgm:cxn modelId="{E3C41047-E6B1-4D1F-B0B6-E13E83C2EC95}" srcId="{1B14AAA6-B4AC-491C-82F7-0076AAAD9682}" destId="{90C33E55-F032-4B69-86B8-083926D3D1EB}" srcOrd="2" destOrd="0" parTransId="{49CC296F-5195-4E6F-B2B8-C74D6001C356}" sibTransId="{E707F56D-19C3-44D4-85DA-4904E9E72DA5}"/>
    <dgm:cxn modelId="{0BF29C36-5937-4C72-9785-29E8E30E9E49}" type="presOf" srcId="{1B14AAA6-B4AC-491C-82F7-0076AAAD9682}" destId="{696D616C-81D9-4532-BEF2-8183748B67DD}" srcOrd="0" destOrd="0" presId="urn:microsoft.com/office/officeart/2005/8/layout/hierarchy1"/>
    <dgm:cxn modelId="{C1D7D699-F038-434E-AEEA-4FDF57CCE9DC}" type="presOf" srcId="{CDBD2865-5008-4CC2-8EC6-9F57CC5CEC50}" destId="{FBB545B3-3830-44E3-B7B8-218F52E27785}" srcOrd="0" destOrd="0" presId="urn:microsoft.com/office/officeart/2005/8/layout/hierarchy1"/>
    <dgm:cxn modelId="{D3F0CE5A-21E9-4E16-A549-097B0FF48927}" type="presOf" srcId="{5254BF0A-9EF7-4697-905A-80C6458714E8}" destId="{B7F60601-1FAE-433C-A0F1-E53D8E37232B}" srcOrd="0" destOrd="0" presId="urn:microsoft.com/office/officeart/2005/8/layout/hierarchy1"/>
    <dgm:cxn modelId="{F5939F9C-385B-4261-BE57-A57DAF560568}" type="presOf" srcId="{3A98EDD3-14FA-4773-B206-B649D3469D89}" destId="{0DBB417B-5AFA-4A61-BE79-ED50242D43D5}" srcOrd="0" destOrd="0" presId="urn:microsoft.com/office/officeart/2005/8/layout/hierarchy1"/>
    <dgm:cxn modelId="{298B95E6-13CB-452A-99BD-D1A97F950794}" type="presOf" srcId="{90C33E55-F032-4B69-86B8-083926D3D1EB}" destId="{5BADBDAF-0815-4E70-ACAB-45D140B29CE6}" srcOrd="0" destOrd="0" presId="urn:microsoft.com/office/officeart/2005/8/layout/hierarchy1"/>
    <dgm:cxn modelId="{2E873995-E4D7-470E-8257-F2181D5F78F4}" srcId="{1B14AAA6-B4AC-491C-82F7-0076AAAD9682}" destId="{4F63C038-AD75-4989-B9D1-778503A386AF}" srcOrd="1" destOrd="0" parTransId="{5254BF0A-9EF7-4697-905A-80C6458714E8}" sibTransId="{264E8C35-C8AF-49C0-8277-F78A554BAC2C}"/>
    <dgm:cxn modelId="{3875507E-24BE-48FD-B293-559EF98AF051}" srcId="{1B14AAA6-B4AC-491C-82F7-0076AAAD9682}" destId="{007064DC-35B7-439D-882B-D6E1285EF695}" srcOrd="0" destOrd="0" parTransId="{CDBD2865-5008-4CC2-8EC6-9F57CC5CEC50}" sibTransId="{8DFFF736-5EDE-42E8-BD79-E080A21BD6D6}"/>
    <dgm:cxn modelId="{F751F5A9-3432-4DB7-9613-5105743BF378}" srcId="{3A98EDD3-14FA-4773-B206-B649D3469D89}" destId="{4424F95A-BAFE-4140-882A-BAC69CD54AAE}" srcOrd="0" destOrd="0" parTransId="{2C39BD21-73D3-486C-9126-DB93F2C365B1}" sibTransId="{873A8D96-194F-4D64-947C-343A86F208A0}"/>
    <dgm:cxn modelId="{643A1D80-8737-4757-B4A1-1CC840F16D6D}" type="presParOf" srcId="{0DBB417B-5AFA-4A61-BE79-ED50242D43D5}" destId="{0EA3ECE8-2B0A-4081-8577-0AE7E38462F7}" srcOrd="0" destOrd="0" presId="urn:microsoft.com/office/officeart/2005/8/layout/hierarchy1"/>
    <dgm:cxn modelId="{848E366C-8BE9-4A74-A326-1C5D20FF92EF}" type="presParOf" srcId="{0EA3ECE8-2B0A-4081-8577-0AE7E38462F7}" destId="{C901EA34-F18C-4E9F-B8D7-6D17A9854B1D}" srcOrd="0" destOrd="0" presId="urn:microsoft.com/office/officeart/2005/8/layout/hierarchy1"/>
    <dgm:cxn modelId="{60AC04FE-4A33-480E-A337-2E28B4FE00A5}" type="presParOf" srcId="{C901EA34-F18C-4E9F-B8D7-6D17A9854B1D}" destId="{24D55C1B-B8FA-404B-8414-723C2A235FE9}" srcOrd="0" destOrd="0" presId="urn:microsoft.com/office/officeart/2005/8/layout/hierarchy1"/>
    <dgm:cxn modelId="{9C7DA9B4-06FC-4023-835C-9D099162F5C3}" type="presParOf" srcId="{C901EA34-F18C-4E9F-B8D7-6D17A9854B1D}" destId="{A9D0512C-985E-46C1-95A0-4DD1C2AA2146}" srcOrd="1" destOrd="0" presId="urn:microsoft.com/office/officeart/2005/8/layout/hierarchy1"/>
    <dgm:cxn modelId="{6140ED74-167B-4F88-829A-8BC3ED6AFE17}" type="presParOf" srcId="{0EA3ECE8-2B0A-4081-8577-0AE7E38462F7}" destId="{9FD49F37-98C1-4F33-BEA1-CB52B74AED6A}" srcOrd="1" destOrd="0" presId="urn:microsoft.com/office/officeart/2005/8/layout/hierarchy1"/>
    <dgm:cxn modelId="{C0BD0768-B164-4D41-84B7-B911C4058558}" type="presParOf" srcId="{0DBB417B-5AFA-4A61-BE79-ED50242D43D5}" destId="{DCBFECD1-1481-4B3C-9263-59040B0B6CF2}" srcOrd="1" destOrd="0" presId="urn:microsoft.com/office/officeart/2005/8/layout/hierarchy1"/>
    <dgm:cxn modelId="{6F29A1A3-0D23-4709-824E-2B4829130656}" type="presParOf" srcId="{DCBFECD1-1481-4B3C-9263-59040B0B6CF2}" destId="{F11099E0-CDE3-4BD8-9B49-3E88B9BBE603}" srcOrd="0" destOrd="0" presId="urn:microsoft.com/office/officeart/2005/8/layout/hierarchy1"/>
    <dgm:cxn modelId="{ACC60B70-7DC8-419E-B730-84BA7A308697}" type="presParOf" srcId="{F11099E0-CDE3-4BD8-9B49-3E88B9BBE603}" destId="{B8478257-D827-4390-B309-6B7189083DEF}" srcOrd="0" destOrd="0" presId="urn:microsoft.com/office/officeart/2005/8/layout/hierarchy1"/>
    <dgm:cxn modelId="{47C37823-54F8-4DCE-8BB4-CCEA10C51FDE}" type="presParOf" srcId="{F11099E0-CDE3-4BD8-9B49-3E88B9BBE603}" destId="{696D616C-81D9-4532-BEF2-8183748B67DD}" srcOrd="1" destOrd="0" presId="urn:microsoft.com/office/officeart/2005/8/layout/hierarchy1"/>
    <dgm:cxn modelId="{ABBBE548-17DE-49B2-BBEF-B3C3B5A541A4}" type="presParOf" srcId="{DCBFECD1-1481-4B3C-9263-59040B0B6CF2}" destId="{4238BE53-FE70-440A-A282-CAE86DC19FCD}" srcOrd="1" destOrd="0" presId="urn:microsoft.com/office/officeart/2005/8/layout/hierarchy1"/>
    <dgm:cxn modelId="{58E9437B-420B-41C1-A247-2DB40F771E70}" type="presParOf" srcId="{4238BE53-FE70-440A-A282-CAE86DC19FCD}" destId="{FBB545B3-3830-44E3-B7B8-218F52E27785}" srcOrd="0" destOrd="0" presId="urn:microsoft.com/office/officeart/2005/8/layout/hierarchy1"/>
    <dgm:cxn modelId="{1333392F-066B-4D96-A7EF-F1579C62C1CF}" type="presParOf" srcId="{4238BE53-FE70-440A-A282-CAE86DC19FCD}" destId="{40AF5088-CD47-4AC3-8C6F-2EE4C773CAE1}" srcOrd="1" destOrd="0" presId="urn:microsoft.com/office/officeart/2005/8/layout/hierarchy1"/>
    <dgm:cxn modelId="{524BFF20-8AA7-4D75-A3D0-0BCA1A6C07A0}" type="presParOf" srcId="{40AF5088-CD47-4AC3-8C6F-2EE4C773CAE1}" destId="{2F7E5B26-BACF-4F60-A5A7-FC16D9AC95C9}" srcOrd="0" destOrd="0" presId="urn:microsoft.com/office/officeart/2005/8/layout/hierarchy1"/>
    <dgm:cxn modelId="{F4FAA766-1485-47B4-84BC-D55AC3186335}" type="presParOf" srcId="{2F7E5B26-BACF-4F60-A5A7-FC16D9AC95C9}" destId="{4C16BDD9-D69F-4178-8E8B-827906AE04E9}" srcOrd="0" destOrd="0" presId="urn:microsoft.com/office/officeart/2005/8/layout/hierarchy1"/>
    <dgm:cxn modelId="{95E67A65-373E-42EE-8C6B-F01F4507F030}" type="presParOf" srcId="{2F7E5B26-BACF-4F60-A5A7-FC16D9AC95C9}" destId="{198E8DFC-3327-4ADE-A353-661F8A202AE7}" srcOrd="1" destOrd="0" presId="urn:microsoft.com/office/officeart/2005/8/layout/hierarchy1"/>
    <dgm:cxn modelId="{FD791531-2014-4DE8-8739-DB94A5B39E23}" type="presParOf" srcId="{40AF5088-CD47-4AC3-8C6F-2EE4C773CAE1}" destId="{E2EDDCD3-2CE5-4164-A07F-AF14E3B18FE0}" srcOrd="1" destOrd="0" presId="urn:microsoft.com/office/officeart/2005/8/layout/hierarchy1"/>
    <dgm:cxn modelId="{2780C6F9-854A-43B2-A4A5-E58F1611C946}" type="presParOf" srcId="{4238BE53-FE70-440A-A282-CAE86DC19FCD}" destId="{B7F60601-1FAE-433C-A0F1-E53D8E37232B}" srcOrd="2" destOrd="0" presId="urn:microsoft.com/office/officeart/2005/8/layout/hierarchy1"/>
    <dgm:cxn modelId="{69A20E93-4B0D-4B22-ADC1-2BEF45C7972A}" type="presParOf" srcId="{4238BE53-FE70-440A-A282-CAE86DC19FCD}" destId="{4E038FFB-A895-4D9D-9D02-B21936DA78FF}" srcOrd="3" destOrd="0" presId="urn:microsoft.com/office/officeart/2005/8/layout/hierarchy1"/>
    <dgm:cxn modelId="{93B68462-1179-400D-867D-48597D9B53C6}" type="presParOf" srcId="{4E038FFB-A895-4D9D-9D02-B21936DA78FF}" destId="{32EEF138-E292-4CC7-BA6D-BEBC1F7413A0}" srcOrd="0" destOrd="0" presId="urn:microsoft.com/office/officeart/2005/8/layout/hierarchy1"/>
    <dgm:cxn modelId="{98F961CE-6D2E-408A-A922-D76D4A3A1AA1}" type="presParOf" srcId="{32EEF138-E292-4CC7-BA6D-BEBC1F7413A0}" destId="{1CFCD1DF-1434-4AAB-9031-9F7EA48EA36D}" srcOrd="0" destOrd="0" presId="urn:microsoft.com/office/officeart/2005/8/layout/hierarchy1"/>
    <dgm:cxn modelId="{E2F10B8E-567E-4C82-BC78-49CD3958BBA7}" type="presParOf" srcId="{32EEF138-E292-4CC7-BA6D-BEBC1F7413A0}" destId="{2F7623F1-7B90-427E-A119-D4D467641D06}" srcOrd="1" destOrd="0" presId="urn:microsoft.com/office/officeart/2005/8/layout/hierarchy1"/>
    <dgm:cxn modelId="{273C4139-1204-4F5F-8AF2-F3CBA12A4EE2}" type="presParOf" srcId="{4E038FFB-A895-4D9D-9D02-B21936DA78FF}" destId="{5AE3DBF1-2269-4565-99AA-8A83FE725065}" srcOrd="1" destOrd="0" presId="urn:microsoft.com/office/officeart/2005/8/layout/hierarchy1"/>
    <dgm:cxn modelId="{9E8ACCED-89B6-45BA-ADDC-C20F61D69140}" type="presParOf" srcId="{4238BE53-FE70-440A-A282-CAE86DC19FCD}" destId="{88BD3C03-AC1B-44EF-932C-418E90EF40FE}" srcOrd="4" destOrd="0" presId="urn:microsoft.com/office/officeart/2005/8/layout/hierarchy1"/>
    <dgm:cxn modelId="{F4C86557-71D4-4DEA-AAB8-D0C68DC83D2B}" type="presParOf" srcId="{4238BE53-FE70-440A-A282-CAE86DC19FCD}" destId="{A0EA79C8-67A7-4747-8E5B-7C90EC20C90E}" srcOrd="5" destOrd="0" presId="urn:microsoft.com/office/officeart/2005/8/layout/hierarchy1"/>
    <dgm:cxn modelId="{BD4F2409-96B0-4B81-87AE-4494B9AFA0DE}" type="presParOf" srcId="{A0EA79C8-67A7-4747-8E5B-7C90EC20C90E}" destId="{E96647B1-F960-4929-867D-969052CB58CD}" srcOrd="0" destOrd="0" presId="urn:microsoft.com/office/officeart/2005/8/layout/hierarchy1"/>
    <dgm:cxn modelId="{08F0F8E4-C3AA-4622-B36F-632135F9C11C}" type="presParOf" srcId="{E96647B1-F960-4929-867D-969052CB58CD}" destId="{CFFBFBCB-6FE3-4DCD-A684-4D1A5BF965EB}" srcOrd="0" destOrd="0" presId="urn:microsoft.com/office/officeart/2005/8/layout/hierarchy1"/>
    <dgm:cxn modelId="{39E8B0F2-2F9A-4066-B073-B1688B7CC571}" type="presParOf" srcId="{E96647B1-F960-4929-867D-969052CB58CD}" destId="{5BADBDAF-0815-4E70-ACAB-45D140B29CE6}" srcOrd="1" destOrd="0" presId="urn:microsoft.com/office/officeart/2005/8/layout/hierarchy1"/>
    <dgm:cxn modelId="{3F732455-CFB4-4D1F-956F-8198C9CC5754}" type="presParOf" srcId="{A0EA79C8-67A7-4747-8E5B-7C90EC20C90E}" destId="{2E983880-88F1-4756-8EB4-C41AE1DCECB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54F5CC-7E83-4299-9DB8-674DA1806649}" type="doc">
      <dgm:prSet loTypeId="urn:microsoft.com/office/officeart/2005/8/layout/arrow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4A517E16-3A5E-4EA0-845F-5AE50F71089D}">
      <dgm:prSet/>
      <dgm:spPr/>
      <dgm:t>
        <a:bodyPr/>
        <a:lstStyle/>
        <a:p>
          <a:pPr rtl="0"/>
          <a:r>
            <a:rPr lang="es-ES" sz="2000" b="1" u="sng" dirty="0" smtClean="0">
              <a:solidFill>
                <a:srgbClr val="C00000"/>
              </a:solidFill>
            </a:rPr>
            <a:t>Las normas en el espacio: </a:t>
          </a:r>
          <a:endParaRPr lang="es-ES_tradnl" sz="2000" b="1" u="sng" dirty="0">
            <a:solidFill>
              <a:srgbClr val="C00000"/>
            </a:solidFill>
          </a:endParaRPr>
        </a:p>
      </dgm:t>
    </dgm:pt>
    <dgm:pt modelId="{EF8BF30B-AC04-479D-919F-CFBDE236E843}" type="parTrans" cxnId="{81C56075-1795-4A76-8FB6-A6E18EC658A6}">
      <dgm:prSet/>
      <dgm:spPr/>
      <dgm:t>
        <a:bodyPr/>
        <a:lstStyle/>
        <a:p>
          <a:endParaRPr lang="es-ES_tradnl"/>
        </a:p>
      </dgm:t>
    </dgm:pt>
    <dgm:pt modelId="{D027AA5C-5D3B-4E03-AD30-422E0AAD405E}" type="sibTrans" cxnId="{81C56075-1795-4A76-8FB6-A6E18EC658A6}">
      <dgm:prSet/>
      <dgm:spPr/>
      <dgm:t>
        <a:bodyPr/>
        <a:lstStyle/>
        <a:p>
          <a:endParaRPr lang="es-ES_tradnl"/>
        </a:p>
      </dgm:t>
    </dgm:pt>
    <dgm:pt modelId="{3E626EDB-C740-4CA5-AF87-4513D4A66C2A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Derecho interregional: Ley personal</a:t>
          </a:r>
          <a:endParaRPr lang="es-ES_tradnl" sz="2000" dirty="0">
            <a:solidFill>
              <a:schemeClr val="tx1"/>
            </a:solidFill>
          </a:endParaRPr>
        </a:p>
      </dgm:t>
    </dgm:pt>
    <dgm:pt modelId="{3FDBEA36-A92E-42A8-A5D4-660330B37423}" type="parTrans" cxnId="{12C0B2CF-BD50-4043-9E0A-A6C16463549E}">
      <dgm:prSet/>
      <dgm:spPr/>
      <dgm:t>
        <a:bodyPr/>
        <a:lstStyle/>
        <a:p>
          <a:endParaRPr lang="es-ES_tradnl"/>
        </a:p>
      </dgm:t>
    </dgm:pt>
    <dgm:pt modelId="{7CB84557-427F-4DE9-9333-45BC3D7410D8}" type="sibTrans" cxnId="{12C0B2CF-BD50-4043-9E0A-A6C16463549E}">
      <dgm:prSet/>
      <dgm:spPr/>
      <dgm:t>
        <a:bodyPr/>
        <a:lstStyle/>
        <a:p>
          <a:endParaRPr lang="es-ES_tradnl"/>
        </a:p>
      </dgm:t>
    </dgm:pt>
    <dgm:pt modelId="{0F64221F-886D-4875-B7FD-B0625194FDA6}">
      <dgm:prSet/>
      <dgm:spPr/>
      <dgm:t>
        <a:bodyPr/>
        <a:lstStyle/>
        <a:p>
          <a:pPr rtl="0"/>
          <a:r>
            <a:rPr lang="es-ES" sz="2300" b="1" u="sng" dirty="0" smtClean="0">
              <a:solidFill>
                <a:srgbClr val="C00000"/>
              </a:solidFill>
            </a:rPr>
            <a:t>Elemento de extranjería: </a:t>
          </a:r>
          <a:endParaRPr lang="es-ES_tradnl" sz="2300" b="1" u="sng" dirty="0">
            <a:solidFill>
              <a:srgbClr val="C00000"/>
            </a:solidFill>
          </a:endParaRPr>
        </a:p>
      </dgm:t>
    </dgm:pt>
    <dgm:pt modelId="{2B318EB9-1DB1-44CC-AA4E-A66F9DE0511A}" type="parTrans" cxnId="{D8A21E2B-21D3-442A-BCE6-5774091F90CA}">
      <dgm:prSet/>
      <dgm:spPr/>
      <dgm:t>
        <a:bodyPr/>
        <a:lstStyle/>
        <a:p>
          <a:endParaRPr lang="es-ES_tradnl"/>
        </a:p>
      </dgm:t>
    </dgm:pt>
    <dgm:pt modelId="{E7EA7712-D26D-40D4-9A1C-F24CC5440DC2}" type="sibTrans" cxnId="{D8A21E2B-21D3-442A-BCE6-5774091F90CA}">
      <dgm:prSet/>
      <dgm:spPr/>
      <dgm:t>
        <a:bodyPr/>
        <a:lstStyle/>
        <a:p>
          <a:endParaRPr lang="es-ES_tradnl"/>
        </a:p>
      </dgm:t>
    </dgm:pt>
    <dgm:pt modelId="{9DFB6BE9-AF34-41D0-AE2B-38264E78CD10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El R. </a:t>
          </a:r>
          <a:r>
            <a:rPr lang="es-ES" sz="2000" dirty="0" smtClean="0">
              <a:solidFill>
                <a:schemeClr val="tx1"/>
              </a:solidFill>
              <a:hlinkClick xmlns:r="http://schemas.openxmlformats.org/officeDocument/2006/relationships" r:id="rId1"/>
            </a:rPr>
            <a:t>(UE) 650/2012</a:t>
          </a:r>
          <a:r>
            <a:rPr lang="es-ES" sz="2000" dirty="0" smtClean="0">
              <a:solidFill>
                <a:schemeClr val="tx1"/>
              </a:solidFill>
            </a:rPr>
            <a:t>: arts. 21, 22 y 36</a:t>
          </a:r>
          <a:endParaRPr lang="es-ES_tradnl" sz="2000" dirty="0">
            <a:solidFill>
              <a:schemeClr val="tx1"/>
            </a:solidFill>
          </a:endParaRPr>
        </a:p>
      </dgm:t>
    </dgm:pt>
    <dgm:pt modelId="{D29D70B4-3713-41A2-BABB-4684128D3B87}" type="parTrans" cxnId="{801C7CFB-2B53-4881-BD3B-E58BFDEBC943}">
      <dgm:prSet/>
      <dgm:spPr/>
      <dgm:t>
        <a:bodyPr/>
        <a:lstStyle/>
        <a:p>
          <a:endParaRPr lang="es-ES_tradnl"/>
        </a:p>
      </dgm:t>
    </dgm:pt>
    <dgm:pt modelId="{ACD70A55-6AEB-42DA-83A7-920390511A80}" type="sibTrans" cxnId="{801C7CFB-2B53-4881-BD3B-E58BFDEBC943}">
      <dgm:prSet/>
      <dgm:spPr/>
      <dgm:t>
        <a:bodyPr/>
        <a:lstStyle/>
        <a:p>
          <a:endParaRPr lang="es-ES_tradnl"/>
        </a:p>
      </dgm:t>
    </dgm:pt>
    <dgm:pt modelId="{8E83D65D-1F73-448A-8EF2-4D501E1BE86E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Efectos colaterales: la viudedad foral: art. 22.2.b) RUE 650/2012 los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2"/>
            </a:rPr>
            <a:t>arts. 9.8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3"/>
            </a:rPr>
            <a:t>16.2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</a:t>
          </a:r>
          <a:r>
            <a:rPr lang="es-ES" sz="2000" dirty="0" err="1" smtClean="0">
              <a:solidFill>
                <a:schemeClr val="tx1"/>
              </a:solidFill>
            </a:rPr>
            <a:t>Cc.</a:t>
          </a:r>
          <a:endParaRPr lang="es-ES_tradnl" sz="2000" dirty="0">
            <a:solidFill>
              <a:schemeClr val="tx1"/>
            </a:solidFill>
          </a:endParaRPr>
        </a:p>
      </dgm:t>
    </dgm:pt>
    <dgm:pt modelId="{DEA1D70D-7CB7-4FC5-B2B9-BDD3405C14A1}" type="parTrans" cxnId="{3462BFF9-7EBD-4AA7-80DA-F0775C87676B}">
      <dgm:prSet/>
      <dgm:spPr/>
      <dgm:t>
        <a:bodyPr/>
        <a:lstStyle/>
        <a:p>
          <a:endParaRPr lang="es-ES_tradnl"/>
        </a:p>
      </dgm:t>
    </dgm:pt>
    <dgm:pt modelId="{E2EA9B85-BAD3-446F-9021-08FF1D0E9CD9}" type="sibTrans" cxnId="{3462BFF9-7EBD-4AA7-80DA-F0775C87676B}">
      <dgm:prSet/>
      <dgm:spPr/>
      <dgm:t>
        <a:bodyPr/>
        <a:lstStyle/>
        <a:p>
          <a:endParaRPr lang="es-ES_tradnl"/>
        </a:p>
      </dgm:t>
    </dgm:pt>
    <dgm:pt modelId="{F337CB0F-2D83-45E2-85A7-5EEE93EA4B0D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Derecho interno: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3"/>
            </a:rPr>
            <a:t>arts. 16.1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2"/>
            </a:rPr>
            <a:t>art. 9.8 </a:t>
          </a:r>
          <a:r>
            <a:rPr lang="es-ES" sz="2000" b="1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Cc.</a:t>
          </a:r>
          <a:endParaRPr lang="es-ES_tradnl" sz="20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2A1EC4-E1AE-4942-A2C1-22D99819FCAD}" type="parTrans" cxnId="{3F817A2A-8838-4B6A-9251-E1675A1D7DD6}">
      <dgm:prSet/>
      <dgm:spPr/>
      <dgm:t>
        <a:bodyPr/>
        <a:lstStyle/>
        <a:p>
          <a:endParaRPr lang="es-ES_tradnl"/>
        </a:p>
      </dgm:t>
    </dgm:pt>
    <dgm:pt modelId="{08839320-1477-4F3E-9942-9DC2387CAE2B}" type="sibTrans" cxnId="{3F817A2A-8838-4B6A-9251-E1675A1D7DD6}">
      <dgm:prSet/>
      <dgm:spPr/>
      <dgm:t>
        <a:bodyPr/>
        <a:lstStyle/>
        <a:p>
          <a:endParaRPr lang="es-ES_tradnl"/>
        </a:p>
      </dgm:t>
    </dgm:pt>
    <dgm:pt modelId="{51FEC15F-6524-48A2-B6A3-1946873A5FCA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 arts. 149.1. 8ª CE y </a:t>
          </a:r>
          <a:r>
            <a:rPr lang="es-ES" sz="2000" dirty="0" smtClean="0">
              <a:solidFill>
                <a:schemeClr val="tx1"/>
              </a:solidFill>
              <a:hlinkClick xmlns:r="http://schemas.openxmlformats.org/officeDocument/2006/relationships" r:id="rId4"/>
            </a:rPr>
            <a:t>9.2 EA-Aragón </a:t>
          </a:r>
          <a:endParaRPr lang="es-ES_tradnl" sz="2000" dirty="0">
            <a:solidFill>
              <a:schemeClr val="tx1"/>
            </a:solidFill>
          </a:endParaRPr>
        </a:p>
      </dgm:t>
    </dgm:pt>
    <dgm:pt modelId="{A890C604-AD2E-4AED-819B-B3C029EAE3E0}" type="parTrans" cxnId="{77D2D8E6-AA5B-4092-80B4-2D83F8F7B6F1}">
      <dgm:prSet/>
      <dgm:spPr/>
      <dgm:t>
        <a:bodyPr/>
        <a:lstStyle/>
        <a:p>
          <a:endParaRPr lang="es-ES_tradnl"/>
        </a:p>
      </dgm:t>
    </dgm:pt>
    <dgm:pt modelId="{E1D93C61-90FD-498B-B22D-30281098DD23}" type="sibTrans" cxnId="{77D2D8E6-AA5B-4092-80B4-2D83F8F7B6F1}">
      <dgm:prSet/>
      <dgm:spPr/>
      <dgm:t>
        <a:bodyPr/>
        <a:lstStyle/>
        <a:p>
          <a:endParaRPr lang="es-ES_tradnl"/>
        </a:p>
      </dgm:t>
    </dgm:pt>
    <dgm:pt modelId="{C06864F7-11E8-4E11-9D48-1F3B0F38F0C5}">
      <dgm:prSet custT="1"/>
      <dgm:spPr/>
      <dgm:t>
        <a:bodyPr/>
        <a:lstStyle/>
        <a:p>
          <a:pPr rtl="0"/>
          <a:r>
            <a:rPr lang="es-ES" sz="2000" b="0" dirty="0" smtClean="0">
              <a:solidFill>
                <a:schemeClr val="tx1"/>
              </a:solidFill>
              <a:effectLst/>
            </a:rPr>
            <a:t>Art. 38 R. </a:t>
          </a:r>
          <a:r>
            <a:rPr lang="es-ES" sz="2000" b="0" dirty="0" smtClean="0">
              <a:solidFill>
                <a:schemeClr val="tx1"/>
              </a:solidFill>
              <a:effectLst/>
              <a:hlinkClick xmlns:r="http://schemas.openxmlformats.org/officeDocument/2006/relationships" r:id="rId1"/>
            </a:rPr>
            <a:t>(UE) 650/2012</a:t>
          </a:r>
          <a:r>
            <a:rPr lang="es-ES" sz="2000" b="0" dirty="0" smtClean="0">
              <a:solidFill>
                <a:schemeClr val="tx1"/>
              </a:solidFill>
              <a:effectLst/>
            </a:rPr>
            <a:t>.</a:t>
          </a:r>
          <a:endParaRPr lang="es-ES_tradnl" sz="2000" b="0" dirty="0">
            <a:solidFill>
              <a:schemeClr val="tx1"/>
            </a:solidFill>
            <a:effectLst/>
          </a:endParaRPr>
        </a:p>
      </dgm:t>
    </dgm:pt>
    <dgm:pt modelId="{0951F67B-4FC4-4C43-96D1-97C80B2D78ED}" type="parTrans" cxnId="{D854C31A-9DA4-4627-8912-FC5847AB766F}">
      <dgm:prSet/>
      <dgm:spPr/>
      <dgm:t>
        <a:bodyPr/>
        <a:lstStyle/>
        <a:p>
          <a:endParaRPr lang="es-ES_tradnl"/>
        </a:p>
      </dgm:t>
    </dgm:pt>
    <dgm:pt modelId="{23E7C759-9F99-4E44-AEE0-BD86F13294EA}" type="sibTrans" cxnId="{D854C31A-9DA4-4627-8912-FC5847AB766F}">
      <dgm:prSet/>
      <dgm:spPr/>
      <dgm:t>
        <a:bodyPr/>
        <a:lstStyle/>
        <a:p>
          <a:endParaRPr lang="es-ES_tradnl"/>
        </a:p>
      </dgm:t>
    </dgm:pt>
    <dgm:pt modelId="{3B043CC6-6952-4CED-9615-64A576E59E5E}" type="pres">
      <dgm:prSet presAssocID="{6854F5CC-7E83-4299-9DB8-674DA1806649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26940772-CBA6-4C1A-B15F-F86CFA546CB8}" type="pres">
      <dgm:prSet presAssocID="{4A517E16-3A5E-4EA0-845F-5AE50F71089D}" presName="upArrow" presStyleLbl="node1" presStyleIdx="0" presStyleCnt="2" custScaleX="82627" custLinFactNeighborX="-19207"/>
      <dgm:spPr/>
    </dgm:pt>
    <dgm:pt modelId="{B8A3E2D1-D842-4444-AC86-08B8E038D93C}" type="pres">
      <dgm:prSet presAssocID="{4A517E16-3A5E-4EA0-845F-5AE50F71089D}" presName="upArrowText" presStyleLbl="revTx" presStyleIdx="0" presStyleCnt="2" custLinFactNeighborX="-21890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E869DB1-83DD-401C-96DE-BA2C30ACF1A5}" type="pres">
      <dgm:prSet presAssocID="{0F64221F-886D-4875-B7FD-B0625194FDA6}" presName="downArrow" presStyleLbl="node1" presStyleIdx="1" presStyleCnt="2" custScaleX="77167" custLinFactNeighborX="-24885"/>
      <dgm:spPr/>
      <dgm:t>
        <a:bodyPr/>
        <a:lstStyle/>
        <a:p>
          <a:endParaRPr lang="es-ES_tradnl"/>
        </a:p>
      </dgm:t>
    </dgm:pt>
    <dgm:pt modelId="{DE7EFF30-00E4-476B-B8B5-83D24B5B4CF2}" type="pres">
      <dgm:prSet presAssocID="{0F64221F-886D-4875-B7FD-B0625194FDA6}" presName="downArrowText" presStyleLbl="revTx" presStyleIdx="1" presStyleCnt="2" custScaleX="105693" custLinFactNeighborX="-7219" custLinFactNeighborY="-11073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A332C11D-6202-49F5-813A-E83618FB6DA1}" type="presOf" srcId="{F337CB0F-2D83-45E2-85A7-5EEE93EA4B0D}" destId="{B8A3E2D1-D842-4444-AC86-08B8E038D93C}" srcOrd="0" destOrd="3" presId="urn:microsoft.com/office/officeart/2005/8/layout/arrow4"/>
    <dgm:cxn modelId="{12C0B2CF-BD50-4043-9E0A-A6C16463549E}" srcId="{4A517E16-3A5E-4EA0-845F-5AE50F71089D}" destId="{3E626EDB-C740-4CA5-AF87-4513D4A66C2A}" srcOrd="0" destOrd="0" parTransId="{3FDBEA36-A92E-42A8-A5D4-660330B37423}" sibTransId="{7CB84557-427F-4DE9-9333-45BC3D7410D8}"/>
    <dgm:cxn modelId="{FCA567C0-FB0B-4C7E-8603-5126BB31C175}" type="presOf" srcId="{51FEC15F-6524-48A2-B6A3-1946873A5FCA}" destId="{B8A3E2D1-D842-4444-AC86-08B8E038D93C}" srcOrd="0" destOrd="2" presId="urn:microsoft.com/office/officeart/2005/8/layout/arrow4"/>
    <dgm:cxn modelId="{D854C31A-9DA4-4627-8912-FC5847AB766F}" srcId="{3E626EDB-C740-4CA5-AF87-4513D4A66C2A}" destId="{C06864F7-11E8-4E11-9D48-1F3B0F38F0C5}" srcOrd="2" destOrd="0" parTransId="{0951F67B-4FC4-4C43-96D1-97C80B2D78ED}" sibTransId="{23E7C759-9F99-4E44-AEE0-BD86F13294EA}"/>
    <dgm:cxn modelId="{6235C29B-888F-45FF-B999-9359A4B06E57}" type="presOf" srcId="{3E626EDB-C740-4CA5-AF87-4513D4A66C2A}" destId="{B8A3E2D1-D842-4444-AC86-08B8E038D93C}" srcOrd="0" destOrd="1" presId="urn:microsoft.com/office/officeart/2005/8/layout/arrow4"/>
    <dgm:cxn modelId="{3462BFF9-7EBD-4AA7-80DA-F0775C87676B}" srcId="{0F64221F-886D-4875-B7FD-B0625194FDA6}" destId="{8E83D65D-1F73-448A-8EF2-4D501E1BE86E}" srcOrd="1" destOrd="0" parTransId="{DEA1D70D-7CB7-4FC5-B2B9-BDD3405C14A1}" sibTransId="{E2EA9B85-BAD3-446F-9021-08FF1D0E9CD9}"/>
    <dgm:cxn modelId="{617435AF-0A16-4AB7-B7BF-F52F66EDFF93}" type="presOf" srcId="{C06864F7-11E8-4E11-9D48-1F3B0F38F0C5}" destId="{B8A3E2D1-D842-4444-AC86-08B8E038D93C}" srcOrd="0" destOrd="4" presId="urn:microsoft.com/office/officeart/2005/8/layout/arrow4"/>
    <dgm:cxn modelId="{0D36386A-68BC-4B35-A152-1924669930AF}" type="presOf" srcId="{4A517E16-3A5E-4EA0-845F-5AE50F71089D}" destId="{B8A3E2D1-D842-4444-AC86-08B8E038D93C}" srcOrd="0" destOrd="0" presId="urn:microsoft.com/office/officeart/2005/8/layout/arrow4"/>
    <dgm:cxn modelId="{D8A21E2B-21D3-442A-BCE6-5774091F90CA}" srcId="{6854F5CC-7E83-4299-9DB8-674DA1806649}" destId="{0F64221F-886D-4875-B7FD-B0625194FDA6}" srcOrd="1" destOrd="0" parTransId="{2B318EB9-1DB1-44CC-AA4E-A66F9DE0511A}" sibTransId="{E7EA7712-D26D-40D4-9A1C-F24CC5440DC2}"/>
    <dgm:cxn modelId="{D64859CD-60EE-4AAE-A3C8-0950E6A3F8E1}" type="presOf" srcId="{6854F5CC-7E83-4299-9DB8-674DA1806649}" destId="{3B043CC6-6952-4CED-9615-64A576E59E5E}" srcOrd="0" destOrd="0" presId="urn:microsoft.com/office/officeart/2005/8/layout/arrow4"/>
    <dgm:cxn modelId="{3F817A2A-8838-4B6A-9251-E1675A1D7DD6}" srcId="{3E626EDB-C740-4CA5-AF87-4513D4A66C2A}" destId="{F337CB0F-2D83-45E2-85A7-5EEE93EA4B0D}" srcOrd="1" destOrd="0" parTransId="{232A1EC4-E1AE-4942-A2C1-22D99819FCAD}" sibTransId="{08839320-1477-4F3E-9942-9DC2387CAE2B}"/>
    <dgm:cxn modelId="{81C56075-1795-4A76-8FB6-A6E18EC658A6}" srcId="{6854F5CC-7E83-4299-9DB8-674DA1806649}" destId="{4A517E16-3A5E-4EA0-845F-5AE50F71089D}" srcOrd="0" destOrd="0" parTransId="{EF8BF30B-AC04-479D-919F-CFBDE236E843}" sibTransId="{D027AA5C-5D3B-4E03-AD30-422E0AAD405E}"/>
    <dgm:cxn modelId="{ED3A685E-3F90-4C53-AFBE-D956E31F16DE}" type="presOf" srcId="{9DFB6BE9-AF34-41D0-AE2B-38264E78CD10}" destId="{DE7EFF30-00E4-476B-B8B5-83D24B5B4CF2}" srcOrd="0" destOrd="1" presId="urn:microsoft.com/office/officeart/2005/8/layout/arrow4"/>
    <dgm:cxn modelId="{77D2D8E6-AA5B-4092-80B4-2D83F8F7B6F1}" srcId="{3E626EDB-C740-4CA5-AF87-4513D4A66C2A}" destId="{51FEC15F-6524-48A2-B6A3-1946873A5FCA}" srcOrd="0" destOrd="0" parTransId="{A890C604-AD2E-4AED-819B-B3C029EAE3E0}" sibTransId="{E1D93C61-90FD-498B-B22D-30281098DD23}"/>
    <dgm:cxn modelId="{41A948ED-B541-4229-ACF3-4E3C5A250D85}" type="presOf" srcId="{8E83D65D-1F73-448A-8EF2-4D501E1BE86E}" destId="{DE7EFF30-00E4-476B-B8B5-83D24B5B4CF2}" srcOrd="0" destOrd="2" presId="urn:microsoft.com/office/officeart/2005/8/layout/arrow4"/>
    <dgm:cxn modelId="{B2A5CB84-24AA-4155-9B52-A667F74B5F46}" type="presOf" srcId="{0F64221F-886D-4875-B7FD-B0625194FDA6}" destId="{DE7EFF30-00E4-476B-B8B5-83D24B5B4CF2}" srcOrd="0" destOrd="0" presId="urn:microsoft.com/office/officeart/2005/8/layout/arrow4"/>
    <dgm:cxn modelId="{801C7CFB-2B53-4881-BD3B-E58BFDEBC943}" srcId="{0F64221F-886D-4875-B7FD-B0625194FDA6}" destId="{9DFB6BE9-AF34-41D0-AE2B-38264E78CD10}" srcOrd="0" destOrd="0" parTransId="{D29D70B4-3713-41A2-BABB-4684128D3B87}" sibTransId="{ACD70A55-6AEB-42DA-83A7-920390511A80}"/>
    <dgm:cxn modelId="{5AE878F8-7FCD-4144-AABC-E5FC0F0AF41C}" type="presParOf" srcId="{3B043CC6-6952-4CED-9615-64A576E59E5E}" destId="{26940772-CBA6-4C1A-B15F-F86CFA546CB8}" srcOrd="0" destOrd="0" presId="urn:microsoft.com/office/officeart/2005/8/layout/arrow4"/>
    <dgm:cxn modelId="{77E9B709-99BD-4DA1-AA38-15C57EF1A323}" type="presParOf" srcId="{3B043CC6-6952-4CED-9615-64A576E59E5E}" destId="{B8A3E2D1-D842-4444-AC86-08B8E038D93C}" srcOrd="1" destOrd="0" presId="urn:microsoft.com/office/officeart/2005/8/layout/arrow4"/>
    <dgm:cxn modelId="{CD8CFF88-972A-4D6E-B5AB-9DA3A8D8ED95}" type="presParOf" srcId="{3B043CC6-6952-4CED-9615-64A576E59E5E}" destId="{8E869DB1-83DD-401C-96DE-BA2C30ACF1A5}" srcOrd="2" destOrd="0" presId="urn:microsoft.com/office/officeart/2005/8/layout/arrow4"/>
    <dgm:cxn modelId="{2746F6DC-FF23-4341-B11F-F7C6AF049E65}" type="presParOf" srcId="{3B043CC6-6952-4CED-9615-64A576E59E5E}" destId="{DE7EFF30-00E4-476B-B8B5-83D24B5B4CF2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AD4648-6FE7-4235-A348-ED7A8B2D2E3B}" type="doc">
      <dgm:prSet loTypeId="urn:microsoft.com/office/officeart/2008/layout/AscendingPictureAccentProcess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9389B20A-B229-47E0-BB3F-055EDDBE456D}">
      <dgm:prSet custT="1"/>
      <dgm:spPr/>
      <dgm:t>
        <a:bodyPr/>
        <a:lstStyle/>
        <a:p>
          <a:pPr algn="l" rtl="0"/>
          <a:r>
            <a:rPr lang="es-ES" sz="1800" dirty="0" smtClean="0"/>
            <a:t>Las normas en el tiempo.</a:t>
          </a:r>
        </a:p>
        <a:p>
          <a:pPr algn="l" rtl="0"/>
          <a:r>
            <a:rPr lang="es-ES" sz="1800" dirty="0" smtClean="0"/>
            <a:t>Derecho transitorio</a:t>
          </a:r>
          <a:endParaRPr lang="es-ES_tradnl" sz="1800" dirty="0"/>
        </a:p>
      </dgm:t>
    </dgm:pt>
    <dgm:pt modelId="{3693D96A-99F7-4224-A016-D399ADE115FD}" type="parTrans" cxnId="{6C1257CE-B95C-48F0-BD2D-03CAB741EBA7}">
      <dgm:prSet/>
      <dgm:spPr/>
      <dgm:t>
        <a:bodyPr/>
        <a:lstStyle/>
        <a:p>
          <a:endParaRPr lang="es-ES_tradnl"/>
        </a:p>
      </dgm:t>
    </dgm:pt>
    <dgm:pt modelId="{72D05408-DCCF-405E-B21F-E76E7B7CE629}" type="sibTrans" cxnId="{6C1257CE-B95C-48F0-BD2D-03CAB741EBA7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1000" r="-31000"/>
          </a:stretch>
        </a:blipFill>
      </dgm:spPr>
      <dgm:t>
        <a:bodyPr/>
        <a:lstStyle/>
        <a:p>
          <a:endParaRPr lang="es-ES_tradnl"/>
        </a:p>
      </dgm:t>
    </dgm:pt>
    <dgm:pt modelId="{16822B5A-82D9-43F4-84F8-F3C22B3ED9EE}">
      <dgm:prSet custT="1"/>
      <dgm:spPr/>
      <dgm:t>
        <a:bodyPr/>
        <a:lstStyle/>
        <a:p>
          <a:pPr algn="l" rtl="0"/>
          <a:r>
            <a:rPr lang="es-ES" sz="1800" dirty="0" smtClean="0">
              <a:solidFill>
                <a:schemeClr val="tx1"/>
              </a:solidFill>
            </a:rPr>
            <a:t>Ley aplicable : momento: Fallecimiento.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2"/>
            </a:rPr>
            <a:t>DT 13ª</a:t>
          </a:r>
          <a:endParaRPr lang="es-ES" sz="1800" dirty="0" smtClean="0">
            <a:solidFill>
              <a:schemeClr val="tx1"/>
            </a:solidFill>
          </a:endParaRPr>
        </a:p>
        <a:p>
          <a:pPr algn="l" rtl="0"/>
          <a:r>
            <a:rPr lang="es-ES" sz="1800" dirty="0" smtClean="0">
              <a:solidFill>
                <a:schemeClr val="tx1"/>
              </a:solidFill>
            </a:rPr>
            <a:t>No aplicación del art. 141 </a:t>
          </a:r>
          <a:r>
            <a:rPr lang="es-ES" sz="1800" dirty="0" err="1" smtClean="0">
              <a:solidFill>
                <a:schemeClr val="tx1"/>
              </a:solidFill>
            </a:rPr>
            <a:t>Comp</a:t>
          </a:r>
          <a:r>
            <a:rPr lang="es-ES" sz="1800" dirty="0" smtClean="0">
              <a:solidFill>
                <a:schemeClr val="tx1"/>
              </a:solidFill>
            </a:rPr>
            <a:t>: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3"/>
            </a:rPr>
            <a:t>DT16ª</a:t>
          </a:r>
          <a:endParaRPr lang="es-ES_tradnl" sz="1800" dirty="0">
            <a:solidFill>
              <a:schemeClr val="tx1"/>
            </a:solidFill>
          </a:endParaRPr>
        </a:p>
      </dgm:t>
    </dgm:pt>
    <dgm:pt modelId="{0BA6073F-DA55-47C0-81CE-AA284DD1DC15}" type="parTrans" cxnId="{69EAB972-330B-4B32-A2AC-FE1707D3CB11}">
      <dgm:prSet/>
      <dgm:spPr/>
      <dgm:t>
        <a:bodyPr/>
        <a:lstStyle/>
        <a:p>
          <a:endParaRPr lang="es-ES_tradnl"/>
        </a:p>
      </dgm:t>
    </dgm:pt>
    <dgm:pt modelId="{259493B5-F363-4679-B7E2-C56D66CFBEE4}" type="sibTrans" cxnId="{69EAB972-330B-4B32-A2AC-FE1707D3CB11}">
      <dgm:prSet/>
      <dgm:spPr/>
      <dgm:t>
        <a:bodyPr/>
        <a:lstStyle/>
        <a:p>
          <a:endParaRPr lang="es-ES_tradnl"/>
        </a:p>
      </dgm:t>
    </dgm:pt>
    <dgm:pt modelId="{4053379B-4B90-431F-A0BB-B1F649D89678}" type="pres">
      <dgm:prSet presAssocID="{03AD4648-6FE7-4235-A348-ED7A8B2D2E3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_tradnl"/>
        </a:p>
      </dgm:t>
    </dgm:pt>
    <dgm:pt modelId="{6A031C46-1E70-410E-82AF-67D94ED96202}" type="pres">
      <dgm:prSet presAssocID="{9389B20A-B229-47E0-BB3F-055EDDBE456D}" presName="parTx1" presStyleLbl="node1" presStyleIdx="0" presStyleCnt="1" custScaleX="69220" custScaleY="122855" custLinFactNeighborX="-23584"/>
      <dgm:spPr/>
      <dgm:t>
        <a:bodyPr/>
        <a:lstStyle/>
        <a:p>
          <a:endParaRPr lang="es-ES_tradnl"/>
        </a:p>
      </dgm:t>
    </dgm:pt>
    <dgm:pt modelId="{AE0EB30E-ABFE-4DCF-AB0C-E5C78092DC96}" type="pres">
      <dgm:prSet presAssocID="{9389B20A-B229-47E0-BB3F-055EDDBE456D}" presName="desTx1" presStyleLbl="revTx" presStyleIdx="0" presStyleCnt="1" custScaleX="217915" custScaleY="255029" custLinFactNeighborX="1457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49C5A02-4895-42A9-B063-8E09FE453EB3}" type="pres">
      <dgm:prSet presAssocID="{72D05408-DCCF-405E-B21F-E76E7B7CE629}" presName="picture1" presStyleCnt="0"/>
      <dgm:spPr/>
    </dgm:pt>
    <dgm:pt modelId="{0879F0F4-B55F-4CAB-BDA3-294E8E96C94F}" type="pres">
      <dgm:prSet presAssocID="{72D05408-DCCF-405E-B21F-E76E7B7CE629}" presName="imageRepeatNode" presStyleLbl="fgImgPlace1" presStyleIdx="0" presStyleCnt="1" custScaleX="114852" custLinFactNeighborX="-64704" custLinFactNeighborY="7911"/>
      <dgm:spPr/>
      <dgm:t>
        <a:bodyPr/>
        <a:lstStyle/>
        <a:p>
          <a:endParaRPr lang="es-ES_tradnl"/>
        </a:p>
      </dgm:t>
    </dgm:pt>
  </dgm:ptLst>
  <dgm:cxnLst>
    <dgm:cxn modelId="{6993DF66-D0BD-4AFA-9463-06FC138EAA4F}" type="presOf" srcId="{03AD4648-6FE7-4235-A348-ED7A8B2D2E3B}" destId="{4053379B-4B90-431F-A0BB-B1F649D89678}" srcOrd="0" destOrd="0" presId="urn:microsoft.com/office/officeart/2008/layout/AscendingPictureAccentProcess"/>
    <dgm:cxn modelId="{82A99134-9C44-4C71-9113-9389228A09B3}" type="presOf" srcId="{16822B5A-82D9-43F4-84F8-F3C22B3ED9EE}" destId="{AE0EB30E-ABFE-4DCF-AB0C-E5C78092DC96}" srcOrd="0" destOrd="0" presId="urn:microsoft.com/office/officeart/2008/layout/AscendingPictureAccentProcess"/>
    <dgm:cxn modelId="{E7F9B2D6-0926-4861-B0E7-C04FDBD5079A}" type="presOf" srcId="{9389B20A-B229-47E0-BB3F-055EDDBE456D}" destId="{6A031C46-1E70-410E-82AF-67D94ED96202}" srcOrd="0" destOrd="0" presId="urn:microsoft.com/office/officeart/2008/layout/AscendingPictureAccentProcess"/>
    <dgm:cxn modelId="{6C1257CE-B95C-48F0-BD2D-03CAB741EBA7}" srcId="{03AD4648-6FE7-4235-A348-ED7A8B2D2E3B}" destId="{9389B20A-B229-47E0-BB3F-055EDDBE456D}" srcOrd="0" destOrd="0" parTransId="{3693D96A-99F7-4224-A016-D399ADE115FD}" sibTransId="{72D05408-DCCF-405E-B21F-E76E7B7CE629}"/>
    <dgm:cxn modelId="{F3736263-D4AA-4E2B-B9EA-F0FDB2A11B70}" type="presOf" srcId="{72D05408-DCCF-405E-B21F-E76E7B7CE629}" destId="{0879F0F4-B55F-4CAB-BDA3-294E8E96C94F}" srcOrd="0" destOrd="0" presId="urn:microsoft.com/office/officeart/2008/layout/AscendingPictureAccentProcess"/>
    <dgm:cxn modelId="{69EAB972-330B-4B32-A2AC-FE1707D3CB11}" srcId="{9389B20A-B229-47E0-BB3F-055EDDBE456D}" destId="{16822B5A-82D9-43F4-84F8-F3C22B3ED9EE}" srcOrd="0" destOrd="0" parTransId="{0BA6073F-DA55-47C0-81CE-AA284DD1DC15}" sibTransId="{259493B5-F363-4679-B7E2-C56D66CFBEE4}"/>
    <dgm:cxn modelId="{4B424DC5-BE85-4064-8D52-0BB27236D7B8}" type="presParOf" srcId="{4053379B-4B90-431F-A0BB-B1F649D89678}" destId="{6A031C46-1E70-410E-82AF-67D94ED96202}" srcOrd="0" destOrd="0" presId="urn:microsoft.com/office/officeart/2008/layout/AscendingPictureAccentProcess"/>
    <dgm:cxn modelId="{79FF7092-ACA8-4039-8883-802869F3E67F}" type="presParOf" srcId="{4053379B-4B90-431F-A0BB-B1F649D89678}" destId="{AE0EB30E-ABFE-4DCF-AB0C-E5C78092DC96}" srcOrd="1" destOrd="0" presId="urn:microsoft.com/office/officeart/2008/layout/AscendingPictureAccentProcess"/>
    <dgm:cxn modelId="{06C7B00A-BE85-46E6-805B-CF004907E6B8}" type="presParOf" srcId="{4053379B-4B90-431F-A0BB-B1F649D89678}" destId="{C49C5A02-4895-42A9-B063-8E09FE453EB3}" srcOrd="2" destOrd="0" presId="urn:microsoft.com/office/officeart/2008/layout/AscendingPictureAccentProcess"/>
    <dgm:cxn modelId="{D44C7BC2-A84E-4869-87F1-2FAD96AEBD79}" type="presParOf" srcId="{C49C5A02-4895-42A9-B063-8E09FE453EB3}" destId="{0879F0F4-B55F-4CAB-BDA3-294E8E96C94F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E9DBF3B-ABB0-462C-A60B-7805715372AF}" type="doc">
      <dgm:prSet loTypeId="urn:microsoft.com/office/officeart/2009/3/layout/Descending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_tradnl"/>
        </a:p>
      </dgm:t>
    </dgm:pt>
    <dgm:pt modelId="{C880C130-F1A5-4C14-9AC1-625D22CBF8E8}">
      <dgm:prSet custT="1"/>
      <dgm:spPr/>
      <dgm:t>
        <a:bodyPr/>
        <a:lstStyle/>
        <a:p>
          <a:pPr rtl="0"/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¿Cuándo tiene lugar</a:t>
          </a:r>
          <a:r>
            <a:rPr lang="es-ES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:? </a:t>
          </a:r>
          <a:r>
            <a:rPr lang="es-ES" sz="2000" dirty="0" smtClean="0">
              <a:hlinkClick xmlns:r="http://schemas.openxmlformats.org/officeDocument/2006/relationships" r:id="rId1"/>
            </a:rPr>
            <a:t>art. 516 CDFA</a:t>
          </a:r>
          <a:endParaRPr lang="es-ES_tradnl" sz="2000" dirty="0"/>
        </a:p>
      </dgm:t>
    </dgm:pt>
    <dgm:pt modelId="{DE66CA91-870A-481E-9FD0-5B3603A491EA}" type="parTrans" cxnId="{9E4CB4AA-9B71-4B24-B0EB-77E94C074609}">
      <dgm:prSet/>
      <dgm:spPr/>
      <dgm:t>
        <a:bodyPr/>
        <a:lstStyle/>
        <a:p>
          <a:endParaRPr lang="es-ES_tradnl"/>
        </a:p>
      </dgm:t>
    </dgm:pt>
    <dgm:pt modelId="{3340F511-72D4-4427-8BC8-EEF0406EAC8B}" type="sibTrans" cxnId="{9E4CB4AA-9B71-4B24-B0EB-77E94C074609}">
      <dgm:prSet/>
      <dgm:spPr/>
      <dgm:t>
        <a:bodyPr/>
        <a:lstStyle/>
        <a:p>
          <a:endParaRPr lang="es-ES_tradnl"/>
        </a:p>
      </dgm:t>
    </dgm:pt>
    <dgm:pt modelId="{5A470974-85A0-40F4-9C50-46F3F8EF0ECB}">
      <dgm:prSet custT="1"/>
      <dgm:spPr/>
      <dgm:t>
        <a:bodyPr/>
        <a:lstStyle/>
        <a:p>
          <a:pPr rtl="0"/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Apertura y delación</a:t>
          </a:r>
          <a:endParaRPr lang="es-ES_tradnl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26D9876-3917-481B-8C32-9955A2192FA5}" type="parTrans" cxnId="{AB2D130D-1824-42B4-B949-5E597E941C49}">
      <dgm:prSet/>
      <dgm:spPr/>
      <dgm:t>
        <a:bodyPr/>
        <a:lstStyle/>
        <a:p>
          <a:endParaRPr lang="es-ES_tradnl"/>
        </a:p>
      </dgm:t>
    </dgm:pt>
    <dgm:pt modelId="{09ADD30E-5C22-4DEA-A751-2C2C039C620A}" type="sibTrans" cxnId="{AB2D130D-1824-42B4-B949-5E597E941C49}">
      <dgm:prSet/>
      <dgm:spPr/>
      <dgm:t>
        <a:bodyPr/>
        <a:lstStyle/>
        <a:p>
          <a:endParaRPr lang="es-ES_tradnl"/>
        </a:p>
      </dgm:t>
    </dgm:pt>
    <dgm:pt modelId="{28289A63-0AB7-4EDB-A815-61F88F729920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2"/>
            </a:rPr>
            <a:t>Art. 320 CDFA</a:t>
          </a:r>
          <a:r>
            <a:rPr lang="es-ES" sz="1800" dirty="0" smtClean="0">
              <a:solidFill>
                <a:schemeClr val="tx1"/>
              </a:solidFill>
            </a:rPr>
            <a:t>: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3"/>
            </a:rPr>
            <a:t>art. 55 </a:t>
          </a:r>
          <a:r>
            <a:rPr lang="es-ES" sz="1800" dirty="0" smtClean="0">
              <a:solidFill>
                <a:schemeClr val="tx1"/>
              </a:solidFill>
            </a:rPr>
            <a:t>Ley del Notariado</a:t>
          </a:r>
          <a:endParaRPr lang="es-ES_tradnl" sz="1800" dirty="0">
            <a:solidFill>
              <a:schemeClr val="tx1"/>
            </a:solidFill>
          </a:endParaRPr>
        </a:p>
      </dgm:t>
    </dgm:pt>
    <dgm:pt modelId="{E1F93129-8AA5-4C2D-8954-F5A88BA0874C}" type="parTrans" cxnId="{E0C96463-7E9F-4175-8EAD-E54D4394ED86}">
      <dgm:prSet/>
      <dgm:spPr/>
      <dgm:t>
        <a:bodyPr/>
        <a:lstStyle/>
        <a:p>
          <a:endParaRPr lang="es-ES_tradnl"/>
        </a:p>
      </dgm:t>
    </dgm:pt>
    <dgm:pt modelId="{F82F4E72-BB96-4A50-B245-4FBB332A58D5}" type="sibTrans" cxnId="{E0C96463-7E9F-4175-8EAD-E54D4394ED86}">
      <dgm:prSet/>
      <dgm:spPr/>
      <dgm:t>
        <a:bodyPr/>
        <a:lstStyle/>
        <a:p>
          <a:endParaRPr lang="es-ES_tradnl"/>
        </a:p>
      </dgm:t>
    </dgm:pt>
    <dgm:pt modelId="{23EDE89F-9CAA-4CA9-AE2E-DEDC166DDC3E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Apertura en un </a:t>
          </a:r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momento posterior: 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4"/>
            </a:rPr>
            <a:t>531.2 CDFA</a:t>
          </a:r>
          <a:endParaRPr lang="es-ES_tradnl" sz="1800" dirty="0">
            <a:solidFill>
              <a:schemeClr val="tx1"/>
            </a:solidFill>
          </a:endParaRPr>
        </a:p>
      </dgm:t>
    </dgm:pt>
    <dgm:pt modelId="{C634DDCD-CA66-4DDC-93E6-9E109167C494}" type="parTrans" cxnId="{CABDA6A3-14AB-4D94-BEF3-3FCA4EF1E093}">
      <dgm:prSet/>
      <dgm:spPr/>
      <dgm:t>
        <a:bodyPr/>
        <a:lstStyle/>
        <a:p>
          <a:endParaRPr lang="es-ES_tradnl"/>
        </a:p>
      </dgm:t>
    </dgm:pt>
    <dgm:pt modelId="{5139A7A7-DBEC-4963-8624-C85ACF436358}" type="sibTrans" cxnId="{CABDA6A3-14AB-4D94-BEF3-3FCA4EF1E093}">
      <dgm:prSet/>
      <dgm:spPr/>
      <dgm:t>
        <a:bodyPr/>
        <a:lstStyle/>
        <a:p>
          <a:endParaRPr lang="es-ES_tradnl"/>
        </a:p>
      </dgm:t>
    </dgm:pt>
    <dgm:pt modelId="{28428391-005C-4EC3-A503-59090E3CAF33}">
      <dgm:prSet custT="1"/>
      <dgm:spPr/>
      <dgm:t>
        <a:bodyPr/>
        <a:lstStyle/>
        <a:p>
          <a:pPr rtl="0"/>
          <a:r>
            <a:rPr lang="es-ES" sz="1800" b="1" dirty="0" smtClean="0">
              <a:solidFill>
                <a:schemeClr val="tx1"/>
              </a:solidFill>
              <a:effectLst/>
            </a:rPr>
            <a:t>3. Orden de suceder. Los universos patrimoniales: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 </a:t>
          </a:r>
          <a:r>
            <a:rPr lang="es-ES" sz="1800" dirty="0" smtClean="0">
              <a:solidFill>
                <a:schemeClr val="tx1"/>
              </a:solidFill>
            </a:rPr>
            <a:t>CDFA</a:t>
          </a:r>
          <a:endParaRPr lang="es-ES_tradnl" sz="1800" dirty="0">
            <a:solidFill>
              <a:schemeClr val="tx1"/>
            </a:solidFill>
          </a:endParaRPr>
        </a:p>
      </dgm:t>
    </dgm:pt>
    <dgm:pt modelId="{B93ED324-B467-44D7-93F7-6FFA8D44EAD3}" type="parTrans" cxnId="{E4087E1C-6120-47A0-9036-721C161AA35F}">
      <dgm:prSet/>
      <dgm:spPr/>
      <dgm:t>
        <a:bodyPr/>
        <a:lstStyle/>
        <a:p>
          <a:endParaRPr lang="es-ES_tradnl"/>
        </a:p>
      </dgm:t>
    </dgm:pt>
    <dgm:pt modelId="{923C8ADD-A912-4F6D-853A-EFDB6AE837B3}" type="sibTrans" cxnId="{E4087E1C-6120-47A0-9036-721C161AA35F}">
      <dgm:prSet/>
      <dgm:spPr/>
      <dgm:t>
        <a:bodyPr/>
        <a:lstStyle/>
        <a:p>
          <a:endParaRPr lang="es-ES_tradnl"/>
        </a:p>
      </dgm:t>
    </dgm:pt>
    <dgm:pt modelId="{42D8ED95-8CB4-449D-93AB-7B6D05C57960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Los descendientes:  (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517.1  </a:t>
          </a:r>
          <a:r>
            <a:rPr lang="es-ES" sz="1800" dirty="0" smtClean="0">
              <a:solidFill>
                <a:schemeClr val="tx1"/>
              </a:solidFill>
            </a:rPr>
            <a:t>y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6"/>
            </a:rPr>
            <a:t>521 a 523 CDFA</a:t>
          </a:r>
          <a:r>
            <a:rPr lang="es-ES" sz="1800" dirty="0" smtClean="0">
              <a:solidFill>
                <a:schemeClr val="tx1"/>
              </a:solidFill>
            </a:rPr>
            <a:t>)</a:t>
          </a:r>
          <a:endParaRPr lang="es-ES_tradnl" sz="1800" dirty="0">
            <a:solidFill>
              <a:schemeClr val="tx1"/>
            </a:solidFill>
          </a:endParaRPr>
        </a:p>
      </dgm:t>
    </dgm:pt>
    <dgm:pt modelId="{177286DC-40BF-4C35-B44D-5A91C61B654D}" type="parTrans" cxnId="{4D04CD39-0CBF-4E59-9E2F-1F4374F33F51}">
      <dgm:prSet/>
      <dgm:spPr/>
      <dgm:t>
        <a:bodyPr/>
        <a:lstStyle/>
        <a:p>
          <a:endParaRPr lang="es-ES_tradnl"/>
        </a:p>
      </dgm:t>
    </dgm:pt>
    <dgm:pt modelId="{830939E2-9019-42A3-BC4D-27694B138D77}" type="sibTrans" cxnId="{4D04CD39-0CBF-4E59-9E2F-1F4374F33F51}">
      <dgm:prSet/>
      <dgm:spPr/>
      <dgm:t>
        <a:bodyPr/>
        <a:lstStyle/>
        <a:p>
          <a:endParaRPr lang="es-ES_tradnl"/>
        </a:p>
      </dgm:t>
    </dgm:pt>
    <dgm:pt modelId="{CD04E840-02B6-46DC-909E-AE5D1D937A77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Bienes recobrables y troncales: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art. 517 </a:t>
          </a:r>
          <a:r>
            <a:rPr lang="es-ES" sz="1800" dirty="0" smtClean="0">
              <a:solidFill>
                <a:schemeClr val="tx1"/>
              </a:solidFill>
            </a:rPr>
            <a:t>y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8"/>
            </a:rPr>
            <a:t>524 a 528 </a:t>
          </a:r>
          <a:r>
            <a:rPr lang="es-ES" sz="1800" dirty="0" smtClean="0">
              <a:solidFill>
                <a:schemeClr val="tx1"/>
              </a:solidFill>
            </a:rPr>
            <a:t>CDFA</a:t>
          </a:r>
          <a:endParaRPr lang="es-ES_tradnl" sz="1800" dirty="0">
            <a:solidFill>
              <a:schemeClr val="tx1"/>
            </a:solidFill>
          </a:endParaRPr>
        </a:p>
      </dgm:t>
    </dgm:pt>
    <dgm:pt modelId="{A2DA1AE9-0C74-45B1-8F33-E80BC9589231}" type="parTrans" cxnId="{D1F082F8-B10A-460D-B59A-39586698646E}">
      <dgm:prSet/>
      <dgm:spPr/>
      <dgm:t>
        <a:bodyPr/>
        <a:lstStyle/>
        <a:p>
          <a:endParaRPr lang="es-ES_tradnl"/>
        </a:p>
      </dgm:t>
    </dgm:pt>
    <dgm:pt modelId="{28B0AD76-9652-4462-8602-8C340DC9A312}" type="sibTrans" cxnId="{D1F082F8-B10A-460D-B59A-39586698646E}">
      <dgm:prSet/>
      <dgm:spPr/>
      <dgm:t>
        <a:bodyPr/>
        <a:lstStyle/>
        <a:p>
          <a:endParaRPr lang="es-ES_tradnl"/>
        </a:p>
      </dgm:t>
    </dgm:pt>
    <dgm:pt modelId="{53D20BF0-4740-41BE-B29E-22E6BF4A8BE6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Bienes industriales: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517-2-b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y arts. 529 a 536 </a:t>
          </a:r>
          <a:r>
            <a:rPr lang="es-ES" sz="1800" dirty="0" smtClean="0">
              <a:solidFill>
                <a:schemeClr val="tx1"/>
              </a:solidFill>
            </a:rPr>
            <a:t>)</a:t>
          </a:r>
          <a:endParaRPr lang="es-ES_tradnl" sz="1800" dirty="0">
            <a:solidFill>
              <a:schemeClr val="tx1"/>
            </a:solidFill>
          </a:endParaRPr>
        </a:p>
      </dgm:t>
    </dgm:pt>
    <dgm:pt modelId="{9F6B0873-BC88-4CA8-A289-AE9CE7079FED}" type="parTrans" cxnId="{FD575FE4-327E-4CC4-90F8-473E835C937E}">
      <dgm:prSet/>
      <dgm:spPr/>
      <dgm:t>
        <a:bodyPr/>
        <a:lstStyle/>
        <a:p>
          <a:endParaRPr lang="es-ES_tradnl"/>
        </a:p>
      </dgm:t>
    </dgm:pt>
    <dgm:pt modelId="{4A701279-1A08-45C0-B714-BBB46390A138}" type="sibTrans" cxnId="{FD575FE4-327E-4CC4-90F8-473E835C937E}">
      <dgm:prSet/>
      <dgm:spPr/>
      <dgm:t>
        <a:bodyPr/>
        <a:lstStyle/>
        <a:p>
          <a:endParaRPr lang="es-ES_tradnl"/>
        </a:p>
      </dgm:t>
    </dgm:pt>
    <dgm:pt modelId="{0D9850A5-DF7C-4371-8EE7-D5494D524323}">
      <dgm:prSet custT="1"/>
      <dgm:spPr/>
      <dgm:t>
        <a:bodyPr/>
        <a:lstStyle/>
        <a:p>
          <a:pPr rtl="0"/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Diversidad de llamamientos:</a:t>
          </a:r>
          <a:endParaRPr lang="es-ES_tradnl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AD7833A-6D95-4B40-8DB2-F1DF8ECAA81A}" type="parTrans" cxnId="{AC02661B-E7D8-43AF-BE9E-2514D5F84822}">
      <dgm:prSet/>
      <dgm:spPr/>
      <dgm:t>
        <a:bodyPr/>
        <a:lstStyle/>
        <a:p>
          <a:endParaRPr lang="es-ES_tradnl"/>
        </a:p>
      </dgm:t>
    </dgm:pt>
    <dgm:pt modelId="{4E2FF6E2-FA4E-4791-9F73-4A59C6CC50F1}" type="sibTrans" cxnId="{AC02661B-E7D8-43AF-BE9E-2514D5F84822}">
      <dgm:prSet/>
      <dgm:spPr/>
      <dgm:t>
        <a:bodyPr/>
        <a:lstStyle/>
        <a:p>
          <a:endParaRPr lang="es-ES_tradnl"/>
        </a:p>
      </dgm:t>
    </dgm:pt>
    <dgm:pt modelId="{0B486AD8-270C-4A31-91EE-C64532BF6053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1. Universales: </a:t>
          </a:r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9"/>
            </a:rPr>
            <a:t>arts. 518 </a:t>
          </a:r>
          <a:r>
            <a:rPr lang="es-ES" sz="1800" dirty="0" smtClean="0">
              <a:solidFill>
                <a:schemeClr val="tx1"/>
              </a:solidFill>
            </a:rPr>
            <a:t>y arts</a:t>
          </a:r>
          <a:r>
            <a:rPr lang="es-ES" sz="1800" b="1" dirty="0" smtClean="0">
              <a:solidFill>
                <a:schemeClr val="tx1"/>
              </a:solidFill>
            </a:rPr>
            <a:t>. </a:t>
          </a:r>
          <a:r>
            <a:rPr lang="es-ES" sz="1800" b="1" dirty="0" smtClean="0">
              <a:solidFill>
                <a:schemeClr val="tx1"/>
              </a:solidFill>
              <a:hlinkClick xmlns:r="http://schemas.openxmlformats.org/officeDocument/2006/relationships" r:id="rId10"/>
            </a:rPr>
            <a:t>319.1</a:t>
          </a:r>
          <a:r>
            <a:rPr lang="es-ES" sz="1800" b="1" dirty="0" smtClean="0">
              <a:solidFill>
                <a:schemeClr val="tx1"/>
              </a:solidFill>
            </a:rPr>
            <a:t> y </a:t>
          </a:r>
          <a:r>
            <a:rPr lang="es-ES" sz="1800" b="1" dirty="0" smtClean="0">
              <a:solidFill>
                <a:schemeClr val="tx1"/>
              </a:solidFill>
              <a:hlinkClick xmlns:r="http://schemas.openxmlformats.org/officeDocument/2006/relationships" r:id="rId10"/>
            </a:rPr>
            <a:t>322.1</a:t>
          </a:r>
          <a:r>
            <a:rPr lang="es-ES" sz="1800" b="1" dirty="0" smtClean="0">
              <a:solidFill>
                <a:schemeClr val="tx1"/>
              </a:solidFill>
            </a:rPr>
            <a:t> </a:t>
          </a:r>
          <a:r>
            <a:rPr lang="es-ES" sz="1800" dirty="0" smtClean="0">
              <a:solidFill>
                <a:schemeClr val="tx1"/>
              </a:solidFill>
            </a:rPr>
            <a:t>CDFA</a:t>
          </a:r>
          <a:endParaRPr lang="es-ES_tradnl" sz="1800" dirty="0">
            <a:solidFill>
              <a:schemeClr val="tx1"/>
            </a:solidFill>
          </a:endParaRPr>
        </a:p>
      </dgm:t>
    </dgm:pt>
    <dgm:pt modelId="{9E193929-77C3-4A8D-BD91-A57CF0EB2780}" type="parTrans" cxnId="{F111EDD4-6DEC-4D1D-A545-552AD3B05714}">
      <dgm:prSet/>
      <dgm:spPr/>
      <dgm:t>
        <a:bodyPr/>
        <a:lstStyle/>
        <a:p>
          <a:endParaRPr lang="es-ES_tradnl"/>
        </a:p>
      </dgm:t>
    </dgm:pt>
    <dgm:pt modelId="{8A569B89-198C-4792-A230-4FEC934BCC67}" type="sibTrans" cxnId="{F111EDD4-6DEC-4D1D-A545-552AD3B05714}">
      <dgm:prSet/>
      <dgm:spPr/>
      <dgm:t>
        <a:bodyPr/>
        <a:lstStyle/>
        <a:p>
          <a:endParaRPr lang="es-ES_tradnl"/>
        </a:p>
      </dgm:t>
    </dgm:pt>
    <dgm:pt modelId="{9FCA91EF-E39B-4B2A-8D6A-CCD021B15E18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Declaración de herederos: </a:t>
          </a:r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9"/>
            </a:rPr>
            <a:t>art. 518.2</a:t>
          </a:r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[APH 5/5/1999]</a:t>
          </a:r>
          <a:endParaRPr lang="es-ES_tradnl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96917B-4B11-4FB3-B123-A24F8483BDF6}" type="parTrans" cxnId="{AA32EE4C-CFA2-4C21-ADCC-B5E7F2745381}">
      <dgm:prSet/>
      <dgm:spPr/>
      <dgm:t>
        <a:bodyPr/>
        <a:lstStyle/>
        <a:p>
          <a:endParaRPr lang="es-ES_tradnl"/>
        </a:p>
      </dgm:t>
    </dgm:pt>
    <dgm:pt modelId="{46B56497-27FE-4D4B-A01B-4306889CB722}" type="sibTrans" cxnId="{AA32EE4C-CFA2-4C21-ADCC-B5E7F2745381}">
      <dgm:prSet/>
      <dgm:spPr/>
      <dgm:t>
        <a:bodyPr/>
        <a:lstStyle/>
        <a:p>
          <a:endParaRPr lang="es-ES_tradnl"/>
        </a:p>
      </dgm:t>
    </dgm:pt>
    <dgm:pt modelId="{C279B511-04C7-4B43-B883-8E16D96E568E}">
      <dgm:prSet custT="1"/>
      <dgm:spPr/>
      <dgm:t>
        <a:bodyPr/>
        <a:lstStyle/>
        <a:p>
          <a:pPr rtl="0"/>
          <a:r>
            <a:rPr lang="es-ES" sz="2000" b="1" dirty="0" smtClean="0">
              <a:solidFill>
                <a:schemeClr val="tx1"/>
              </a:solidFill>
            </a:rPr>
            <a:t>5. Las reglas:</a:t>
          </a:r>
          <a:endParaRPr lang="es-ES_tradnl" sz="2000" b="1" dirty="0">
            <a:solidFill>
              <a:schemeClr val="tx1"/>
            </a:solidFill>
          </a:endParaRPr>
        </a:p>
      </dgm:t>
    </dgm:pt>
    <dgm:pt modelId="{106F60A9-69D1-4C81-A16C-76312FD72B9B}" type="parTrans" cxnId="{F7120208-768F-427D-8E74-CD17E9B4A969}">
      <dgm:prSet/>
      <dgm:spPr/>
      <dgm:t>
        <a:bodyPr/>
        <a:lstStyle/>
        <a:p>
          <a:endParaRPr lang="es-ES_tradnl"/>
        </a:p>
      </dgm:t>
    </dgm:pt>
    <dgm:pt modelId="{2FF1713A-DC1E-445C-98FF-4287EE569CE5}" type="sibTrans" cxnId="{F7120208-768F-427D-8E74-CD17E9B4A969}">
      <dgm:prSet/>
      <dgm:spPr/>
      <dgm:t>
        <a:bodyPr/>
        <a:lstStyle/>
        <a:p>
          <a:endParaRPr lang="es-ES_tradnl"/>
        </a:p>
      </dgm:t>
    </dgm:pt>
    <dgm:pt modelId="{94A3ABAE-466D-457D-9C4A-2C14027C5814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1. Proximidad de grado:  </a:t>
          </a:r>
          <a:r>
            <a:rPr lang="es-ES" sz="20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art. </a:t>
          </a:r>
          <a:r>
            <a:rPr lang="es-ES" sz="2000" b="1" dirty="0" smtClean="0">
              <a:solidFill>
                <a:schemeClr val="tx1"/>
              </a:solidFill>
              <a:hlinkClick xmlns:r="http://schemas.openxmlformats.org/officeDocument/2006/relationships" r:id="rId11"/>
            </a:rPr>
            <a:t>519</a:t>
          </a:r>
          <a:r>
            <a:rPr lang="es-ES" sz="2000" b="1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 </a:t>
          </a:r>
          <a:r>
            <a:rPr lang="es-ES" sz="2000" dirty="0" smtClean="0">
              <a:solidFill>
                <a:schemeClr val="tx1"/>
              </a:solidFill>
            </a:rPr>
            <a:t>CDFA</a:t>
          </a:r>
          <a:endParaRPr lang="es-ES_tradnl" sz="2000" dirty="0">
            <a:solidFill>
              <a:schemeClr val="tx1"/>
            </a:solidFill>
          </a:endParaRPr>
        </a:p>
      </dgm:t>
    </dgm:pt>
    <dgm:pt modelId="{CE5E7047-0125-4DEC-8D6A-F10860E3C007}" type="parTrans" cxnId="{45EBC76C-3194-4750-9692-2545E2C01581}">
      <dgm:prSet/>
      <dgm:spPr/>
      <dgm:t>
        <a:bodyPr/>
        <a:lstStyle/>
        <a:p>
          <a:endParaRPr lang="es-ES_tradnl"/>
        </a:p>
      </dgm:t>
    </dgm:pt>
    <dgm:pt modelId="{DB602E91-E7AA-48AD-8EC1-2EDF5CCB7B28}" type="sibTrans" cxnId="{45EBC76C-3194-4750-9692-2545E2C01581}">
      <dgm:prSet/>
      <dgm:spPr/>
      <dgm:t>
        <a:bodyPr/>
        <a:lstStyle/>
        <a:p>
          <a:endParaRPr lang="es-ES_tradnl"/>
        </a:p>
      </dgm:t>
    </dgm:pt>
    <dgm:pt modelId="{85892547-5378-49DC-A6AB-787E66EB6DDB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2. Sustitución legal, acrecimiento </a:t>
          </a:r>
          <a:r>
            <a:rPr lang="es-ES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11"/>
            </a:rPr>
            <a:t>art. 520 CDFA.</a:t>
          </a:r>
          <a:endParaRPr lang="es-ES_tradnl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6D4D228-5074-431D-9A9E-22C8D6D6D06A}" type="parTrans" cxnId="{F681292A-8087-4520-8DED-45A7D2C6AE87}">
      <dgm:prSet/>
      <dgm:spPr/>
      <dgm:t>
        <a:bodyPr/>
        <a:lstStyle/>
        <a:p>
          <a:endParaRPr lang="es-ES_tradnl"/>
        </a:p>
      </dgm:t>
    </dgm:pt>
    <dgm:pt modelId="{C2736527-8635-428C-91B7-47273200796E}" type="sibTrans" cxnId="{F681292A-8087-4520-8DED-45A7D2C6AE87}">
      <dgm:prSet/>
      <dgm:spPr/>
      <dgm:t>
        <a:bodyPr/>
        <a:lstStyle/>
        <a:p>
          <a:endParaRPr lang="es-ES_tradnl"/>
        </a:p>
      </dgm:t>
    </dgm:pt>
    <dgm:pt modelId="{F69D0DAC-06F2-41A2-A726-6AB46E4830BD}">
      <dgm:prSet custT="1"/>
      <dgm:spPr/>
      <dgm:t>
        <a:bodyPr/>
        <a:lstStyle/>
        <a:p>
          <a:pPr rtl="0"/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12" action="ppaction://hlinkfile"/>
            </a:rPr>
            <a:t>Concurrencia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13" action="ppaction://hlinkfile"/>
            </a:rPr>
            <a:t>	</a:t>
          </a:r>
          <a:endParaRPr lang="es-ES_tradnl" sz="1800" dirty="0">
            <a:solidFill>
              <a:schemeClr val="tx1"/>
            </a:solidFill>
          </a:endParaRPr>
        </a:p>
      </dgm:t>
    </dgm:pt>
    <dgm:pt modelId="{52158C5C-4C57-4494-8E74-E6193ECC53FC}" type="parTrans" cxnId="{6E9D6657-C447-42E1-AB40-3A87664414ED}">
      <dgm:prSet/>
      <dgm:spPr/>
      <dgm:t>
        <a:bodyPr/>
        <a:lstStyle/>
        <a:p>
          <a:endParaRPr lang="es-ES_tradnl"/>
        </a:p>
      </dgm:t>
    </dgm:pt>
    <dgm:pt modelId="{F71A60B8-8656-4C52-A5F8-8574334CEDD1}" type="sibTrans" cxnId="{6E9D6657-C447-42E1-AB40-3A87664414ED}">
      <dgm:prSet/>
      <dgm:spPr/>
      <dgm:t>
        <a:bodyPr/>
        <a:lstStyle/>
        <a:p>
          <a:endParaRPr lang="es-ES_tradnl"/>
        </a:p>
      </dgm:t>
    </dgm:pt>
    <dgm:pt modelId="{8FE210BE-FA1A-44CB-A127-58395B95AB61}" type="pres">
      <dgm:prSet presAssocID="{3E9DBF3B-ABB0-462C-A60B-7805715372AF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es-ES_tradnl"/>
        </a:p>
      </dgm:t>
    </dgm:pt>
    <dgm:pt modelId="{AFBDE2B5-D42D-473A-9F4C-70FF72A7E3B7}" type="pres">
      <dgm:prSet presAssocID="{3E9DBF3B-ABB0-462C-A60B-7805715372AF}" presName="arrowNode" presStyleLbl="node1" presStyleIdx="0" presStyleCnt="1" custLinFactNeighborX="-6633"/>
      <dgm:spPr/>
    </dgm:pt>
    <dgm:pt modelId="{B5377A2E-0C94-46CC-980B-997E0158BB84}" type="pres">
      <dgm:prSet presAssocID="{C880C130-F1A5-4C14-9AC1-625D22CBF8E8}" presName="txNode1" presStyleLbl="revTx" presStyleIdx="0" presStyleCnt="5" custScaleY="61679" custLinFactNeighborX="-3553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AB15CF3-6383-4A5C-BAA9-7E6BF1D10A41}" type="pres">
      <dgm:prSet presAssocID="{5A470974-85A0-40F4-9C50-46F3F8EF0ECB}" presName="txNode2" presStyleLbl="revTx" presStyleIdx="1" presStyleCnt="5" custScaleY="169381" custLinFactNeighborX="-15610" custLinFactNeighborY="-5384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1DC83E2-DF40-49C1-8AAA-DD71F837C8EB}" type="pres">
      <dgm:prSet presAssocID="{09ADD30E-5C22-4DEA-A751-2C2C039C620A}" presName="dotNode2" presStyleCnt="0"/>
      <dgm:spPr/>
    </dgm:pt>
    <dgm:pt modelId="{D2115F2F-85F5-4358-A6D6-B85D114D34A1}" type="pres">
      <dgm:prSet presAssocID="{09ADD30E-5C22-4DEA-A751-2C2C039C620A}" presName="dotRepeatNode" presStyleLbl="fgShp" presStyleIdx="0" presStyleCnt="3"/>
      <dgm:spPr/>
      <dgm:t>
        <a:bodyPr/>
        <a:lstStyle/>
        <a:p>
          <a:endParaRPr lang="es-ES_tradnl"/>
        </a:p>
      </dgm:t>
    </dgm:pt>
    <dgm:pt modelId="{74247B4C-A59E-4CCB-9018-8E844FF04D40}" type="pres">
      <dgm:prSet presAssocID="{28428391-005C-4EC3-A503-59090E3CAF33}" presName="txNode3" presStyleLbl="revTx" presStyleIdx="2" presStyleCnt="5" custScaleX="129948" custScaleY="190623" custLinFactNeighborX="-24423" custLinFactNeighborY="548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FD66A41-6761-425A-A3AF-0817BD10D0B1}" type="pres">
      <dgm:prSet presAssocID="{923C8ADD-A912-4F6D-853A-EFDB6AE837B3}" presName="dotNode3" presStyleCnt="0"/>
      <dgm:spPr/>
    </dgm:pt>
    <dgm:pt modelId="{E5CB2C18-F514-4F08-8B2A-9FCA50828674}" type="pres">
      <dgm:prSet presAssocID="{923C8ADD-A912-4F6D-853A-EFDB6AE837B3}" presName="dotRepeatNode" presStyleLbl="fgShp" presStyleIdx="1" presStyleCnt="3"/>
      <dgm:spPr/>
      <dgm:t>
        <a:bodyPr/>
        <a:lstStyle/>
        <a:p>
          <a:endParaRPr lang="es-ES_tradnl"/>
        </a:p>
      </dgm:t>
    </dgm:pt>
    <dgm:pt modelId="{B079FA61-FD9C-4D6A-B533-370181A82C73}" type="pres">
      <dgm:prSet presAssocID="{0D9850A5-DF7C-4371-8EE7-D5494D524323}" presName="txNode4" presStyleLbl="revTx" presStyleIdx="3" presStyleCnt="5" custScaleX="134628" custScaleY="174845" custLinFactY="65374" custLinFactNeighborX="23578" custLinFactNeighborY="10000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8C5EC0E-3416-41E7-BE38-79A24F12BBA0}" type="pres">
      <dgm:prSet presAssocID="{4E2FF6E2-FA4E-4791-9F73-4A59C6CC50F1}" presName="dotNode4" presStyleCnt="0"/>
      <dgm:spPr/>
    </dgm:pt>
    <dgm:pt modelId="{A7853118-16F8-4733-B0A5-A6C80318DE80}" type="pres">
      <dgm:prSet presAssocID="{4E2FF6E2-FA4E-4791-9F73-4A59C6CC50F1}" presName="dotRepeatNode" presStyleLbl="fgShp" presStyleIdx="2" presStyleCnt="3"/>
      <dgm:spPr/>
      <dgm:t>
        <a:bodyPr/>
        <a:lstStyle/>
        <a:p>
          <a:endParaRPr lang="es-ES_tradnl"/>
        </a:p>
      </dgm:t>
    </dgm:pt>
    <dgm:pt modelId="{DD0C3F2A-24B5-4219-972A-B6DD253CF9A8}" type="pres">
      <dgm:prSet presAssocID="{C279B511-04C7-4B43-B883-8E16D96E568E}" presName="txNode5" presStyleLbl="revTx" presStyleIdx="4" presStyleCnt="5" custScaleY="176536" custLinFactX="-6007" custLinFactNeighborX="-100000" custLinFactNeighborY="-6472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6AEF803E-A3F9-42A8-B8CD-F535DB1350BB}" type="presOf" srcId="{C279B511-04C7-4B43-B883-8E16D96E568E}" destId="{DD0C3F2A-24B5-4219-972A-B6DD253CF9A8}" srcOrd="0" destOrd="0" presId="urn:microsoft.com/office/officeart/2009/3/layout/DescendingProcess"/>
    <dgm:cxn modelId="{5D5D0F3A-E946-41D0-A4D7-776A56AEF840}" type="presOf" srcId="{C880C130-F1A5-4C14-9AC1-625D22CBF8E8}" destId="{B5377A2E-0C94-46CC-980B-997E0158BB84}" srcOrd="0" destOrd="0" presId="urn:microsoft.com/office/officeart/2009/3/layout/DescendingProcess"/>
    <dgm:cxn modelId="{E12FBB8A-ADFB-4A00-BC33-BAC0B4602683}" type="presOf" srcId="{4E2FF6E2-FA4E-4791-9F73-4A59C6CC50F1}" destId="{A7853118-16F8-4733-B0A5-A6C80318DE80}" srcOrd="0" destOrd="0" presId="urn:microsoft.com/office/officeart/2009/3/layout/DescendingProcess"/>
    <dgm:cxn modelId="{CABDA6A3-14AB-4D94-BEF3-3FCA4EF1E093}" srcId="{5A470974-85A0-40F4-9C50-46F3F8EF0ECB}" destId="{23EDE89F-9CAA-4CA9-AE2E-DEDC166DDC3E}" srcOrd="1" destOrd="0" parTransId="{C634DDCD-CA66-4DDC-93E6-9E109167C494}" sibTransId="{5139A7A7-DBEC-4963-8624-C85ACF436358}"/>
    <dgm:cxn modelId="{AC02661B-E7D8-43AF-BE9E-2514D5F84822}" srcId="{3E9DBF3B-ABB0-462C-A60B-7805715372AF}" destId="{0D9850A5-DF7C-4371-8EE7-D5494D524323}" srcOrd="3" destOrd="0" parTransId="{FAD7833A-6D95-4B40-8DB2-F1DF8ECAA81A}" sibTransId="{4E2FF6E2-FA4E-4791-9F73-4A59C6CC50F1}"/>
    <dgm:cxn modelId="{9F28CD40-9741-44D4-AAFF-4B0729B143AA}" type="presOf" srcId="{85892547-5378-49DC-A6AB-787E66EB6DDB}" destId="{DD0C3F2A-24B5-4219-972A-B6DD253CF9A8}" srcOrd="0" destOrd="2" presId="urn:microsoft.com/office/officeart/2009/3/layout/DescendingProcess"/>
    <dgm:cxn modelId="{F1FEC18D-CA09-4588-952C-7BC5965EA103}" type="presOf" srcId="{28289A63-0AB7-4EDB-A815-61F88F729920}" destId="{9AB15CF3-6383-4A5C-BAA9-7E6BF1D10A41}" srcOrd="0" destOrd="1" presId="urn:microsoft.com/office/officeart/2009/3/layout/DescendingProcess"/>
    <dgm:cxn modelId="{E4087E1C-6120-47A0-9036-721C161AA35F}" srcId="{3E9DBF3B-ABB0-462C-A60B-7805715372AF}" destId="{28428391-005C-4EC3-A503-59090E3CAF33}" srcOrd="2" destOrd="0" parTransId="{B93ED324-B467-44D7-93F7-6FFA8D44EAD3}" sibTransId="{923C8ADD-A912-4F6D-853A-EFDB6AE837B3}"/>
    <dgm:cxn modelId="{D1F082F8-B10A-460D-B59A-39586698646E}" srcId="{28428391-005C-4EC3-A503-59090E3CAF33}" destId="{CD04E840-02B6-46DC-909E-AE5D1D937A77}" srcOrd="1" destOrd="0" parTransId="{A2DA1AE9-0C74-45B1-8F33-E80BC9589231}" sibTransId="{28B0AD76-9652-4462-8602-8C340DC9A312}"/>
    <dgm:cxn modelId="{5382AFF3-FB66-4731-BAF2-29E83D365A0A}" type="presOf" srcId="{42D8ED95-8CB4-449D-93AB-7B6D05C57960}" destId="{74247B4C-A59E-4CCB-9018-8E844FF04D40}" srcOrd="0" destOrd="1" presId="urn:microsoft.com/office/officeart/2009/3/layout/DescendingProcess"/>
    <dgm:cxn modelId="{F2970716-FCAC-47E6-A09D-C986A38761D6}" type="presOf" srcId="{09ADD30E-5C22-4DEA-A751-2C2C039C620A}" destId="{D2115F2F-85F5-4358-A6D6-B85D114D34A1}" srcOrd="0" destOrd="0" presId="urn:microsoft.com/office/officeart/2009/3/layout/DescendingProcess"/>
    <dgm:cxn modelId="{E945A626-479B-4859-9D44-AC66B5FD9C9A}" type="presOf" srcId="{53D20BF0-4740-41BE-B29E-22E6BF4A8BE6}" destId="{74247B4C-A59E-4CCB-9018-8E844FF04D40}" srcOrd="0" destOrd="3" presId="urn:microsoft.com/office/officeart/2009/3/layout/DescendingProcess"/>
    <dgm:cxn modelId="{9E4CB4AA-9B71-4B24-B0EB-77E94C074609}" srcId="{3E9DBF3B-ABB0-462C-A60B-7805715372AF}" destId="{C880C130-F1A5-4C14-9AC1-625D22CBF8E8}" srcOrd="0" destOrd="0" parTransId="{DE66CA91-870A-481E-9FD0-5B3603A491EA}" sibTransId="{3340F511-72D4-4427-8BC8-EEF0406EAC8B}"/>
    <dgm:cxn modelId="{45EBC76C-3194-4750-9692-2545E2C01581}" srcId="{C279B511-04C7-4B43-B883-8E16D96E568E}" destId="{94A3ABAE-466D-457D-9C4A-2C14027C5814}" srcOrd="0" destOrd="0" parTransId="{CE5E7047-0125-4DEC-8D6A-F10860E3C007}" sibTransId="{DB602E91-E7AA-48AD-8EC1-2EDF5CCB7B28}"/>
    <dgm:cxn modelId="{F681292A-8087-4520-8DED-45A7D2C6AE87}" srcId="{C279B511-04C7-4B43-B883-8E16D96E568E}" destId="{85892547-5378-49DC-A6AB-787E66EB6DDB}" srcOrd="1" destOrd="0" parTransId="{C6D4D228-5074-431D-9A9E-22C8D6D6D06A}" sibTransId="{C2736527-8635-428C-91B7-47273200796E}"/>
    <dgm:cxn modelId="{E3777A5E-C62B-4192-8109-B285F1E7D93F}" type="presOf" srcId="{23EDE89F-9CAA-4CA9-AE2E-DEDC166DDC3E}" destId="{9AB15CF3-6383-4A5C-BAA9-7E6BF1D10A41}" srcOrd="0" destOrd="2" presId="urn:microsoft.com/office/officeart/2009/3/layout/DescendingProcess"/>
    <dgm:cxn modelId="{C4F67C76-3F3D-44C5-9FF6-C8CA734D8366}" type="presOf" srcId="{5A470974-85A0-40F4-9C50-46F3F8EF0ECB}" destId="{9AB15CF3-6383-4A5C-BAA9-7E6BF1D10A41}" srcOrd="0" destOrd="0" presId="urn:microsoft.com/office/officeart/2009/3/layout/DescendingProcess"/>
    <dgm:cxn modelId="{6E9D6657-C447-42E1-AB40-3A87664414ED}" srcId="{0D9850A5-DF7C-4371-8EE7-D5494D524323}" destId="{F69D0DAC-06F2-41A2-A726-6AB46E4830BD}" srcOrd="1" destOrd="0" parTransId="{52158C5C-4C57-4494-8E74-E6193ECC53FC}" sibTransId="{F71A60B8-8656-4C52-A5F8-8574334CEDD1}"/>
    <dgm:cxn modelId="{1AEDEF67-2233-4825-9ECA-5A45F7D564E6}" type="presOf" srcId="{9FCA91EF-E39B-4B2A-8D6A-CCD021B15E18}" destId="{B079FA61-FD9C-4D6A-B533-370181A82C73}" srcOrd="0" destOrd="3" presId="urn:microsoft.com/office/officeart/2009/3/layout/DescendingProcess"/>
    <dgm:cxn modelId="{647705B9-5989-4551-99F7-A080BACA9993}" type="presOf" srcId="{28428391-005C-4EC3-A503-59090E3CAF33}" destId="{74247B4C-A59E-4CCB-9018-8E844FF04D40}" srcOrd="0" destOrd="0" presId="urn:microsoft.com/office/officeart/2009/3/layout/DescendingProcess"/>
    <dgm:cxn modelId="{30DF4FBE-F11E-4A47-9DF6-7E52C07BF93E}" type="presOf" srcId="{F69D0DAC-06F2-41A2-A726-6AB46E4830BD}" destId="{B079FA61-FD9C-4D6A-B533-370181A82C73}" srcOrd="0" destOrd="2" presId="urn:microsoft.com/office/officeart/2009/3/layout/DescendingProcess"/>
    <dgm:cxn modelId="{F111EDD4-6DEC-4D1D-A545-552AD3B05714}" srcId="{0D9850A5-DF7C-4371-8EE7-D5494D524323}" destId="{0B486AD8-270C-4A31-91EE-C64532BF6053}" srcOrd="0" destOrd="0" parTransId="{9E193929-77C3-4A8D-BD91-A57CF0EB2780}" sibTransId="{8A569B89-198C-4792-A230-4FEC934BCC67}"/>
    <dgm:cxn modelId="{E0C96463-7E9F-4175-8EAD-E54D4394ED86}" srcId="{5A470974-85A0-40F4-9C50-46F3F8EF0ECB}" destId="{28289A63-0AB7-4EDB-A815-61F88F729920}" srcOrd="0" destOrd="0" parTransId="{E1F93129-8AA5-4C2D-8954-F5A88BA0874C}" sibTransId="{F82F4E72-BB96-4A50-B245-4FBB332A58D5}"/>
    <dgm:cxn modelId="{97AB2010-ECCF-42A9-91DE-E9A8A7B1C84F}" type="presOf" srcId="{CD04E840-02B6-46DC-909E-AE5D1D937A77}" destId="{74247B4C-A59E-4CCB-9018-8E844FF04D40}" srcOrd="0" destOrd="2" presId="urn:microsoft.com/office/officeart/2009/3/layout/DescendingProcess"/>
    <dgm:cxn modelId="{AA32EE4C-CFA2-4C21-ADCC-B5E7F2745381}" srcId="{0D9850A5-DF7C-4371-8EE7-D5494D524323}" destId="{9FCA91EF-E39B-4B2A-8D6A-CCD021B15E18}" srcOrd="2" destOrd="0" parTransId="{BF96917B-4B11-4FB3-B123-A24F8483BDF6}" sibTransId="{46B56497-27FE-4D4B-A01B-4306889CB722}"/>
    <dgm:cxn modelId="{2DAD1B8C-9FE8-4556-88AB-823340E5487A}" type="presOf" srcId="{94A3ABAE-466D-457D-9C4A-2C14027C5814}" destId="{DD0C3F2A-24B5-4219-972A-B6DD253CF9A8}" srcOrd="0" destOrd="1" presId="urn:microsoft.com/office/officeart/2009/3/layout/DescendingProcess"/>
    <dgm:cxn modelId="{A9E0AD92-AB52-4978-A6EE-BDCB8AF4B431}" type="presOf" srcId="{3E9DBF3B-ABB0-462C-A60B-7805715372AF}" destId="{8FE210BE-FA1A-44CB-A127-58395B95AB61}" srcOrd="0" destOrd="0" presId="urn:microsoft.com/office/officeart/2009/3/layout/DescendingProcess"/>
    <dgm:cxn modelId="{AB2D130D-1824-42B4-B949-5E597E941C49}" srcId="{3E9DBF3B-ABB0-462C-A60B-7805715372AF}" destId="{5A470974-85A0-40F4-9C50-46F3F8EF0ECB}" srcOrd="1" destOrd="0" parTransId="{326D9876-3917-481B-8C32-9955A2192FA5}" sibTransId="{09ADD30E-5C22-4DEA-A751-2C2C039C620A}"/>
    <dgm:cxn modelId="{F7120208-768F-427D-8E74-CD17E9B4A969}" srcId="{3E9DBF3B-ABB0-462C-A60B-7805715372AF}" destId="{C279B511-04C7-4B43-B883-8E16D96E568E}" srcOrd="4" destOrd="0" parTransId="{106F60A9-69D1-4C81-A16C-76312FD72B9B}" sibTransId="{2FF1713A-DC1E-445C-98FF-4287EE569CE5}"/>
    <dgm:cxn modelId="{4D04CD39-0CBF-4E59-9E2F-1F4374F33F51}" srcId="{28428391-005C-4EC3-A503-59090E3CAF33}" destId="{42D8ED95-8CB4-449D-93AB-7B6D05C57960}" srcOrd="0" destOrd="0" parTransId="{177286DC-40BF-4C35-B44D-5A91C61B654D}" sibTransId="{830939E2-9019-42A3-BC4D-27694B138D77}"/>
    <dgm:cxn modelId="{E11279F3-A522-4CAC-86E2-480CDAEE46C6}" type="presOf" srcId="{0B486AD8-270C-4A31-91EE-C64532BF6053}" destId="{B079FA61-FD9C-4D6A-B533-370181A82C73}" srcOrd="0" destOrd="1" presId="urn:microsoft.com/office/officeart/2009/3/layout/DescendingProcess"/>
    <dgm:cxn modelId="{FD575FE4-327E-4CC4-90F8-473E835C937E}" srcId="{28428391-005C-4EC3-A503-59090E3CAF33}" destId="{53D20BF0-4740-41BE-B29E-22E6BF4A8BE6}" srcOrd="2" destOrd="0" parTransId="{9F6B0873-BC88-4CA8-A289-AE9CE7079FED}" sibTransId="{4A701279-1A08-45C0-B714-BBB46390A138}"/>
    <dgm:cxn modelId="{CA21B274-CF94-4C10-B1FA-AD5120F3D74A}" type="presOf" srcId="{923C8ADD-A912-4F6D-853A-EFDB6AE837B3}" destId="{E5CB2C18-F514-4F08-8B2A-9FCA50828674}" srcOrd="0" destOrd="0" presId="urn:microsoft.com/office/officeart/2009/3/layout/DescendingProcess"/>
    <dgm:cxn modelId="{7941BB87-FA14-4720-8066-34CE22BBF951}" type="presOf" srcId="{0D9850A5-DF7C-4371-8EE7-D5494D524323}" destId="{B079FA61-FD9C-4D6A-B533-370181A82C73}" srcOrd="0" destOrd="0" presId="urn:microsoft.com/office/officeart/2009/3/layout/DescendingProcess"/>
    <dgm:cxn modelId="{3C525EAA-2287-4504-9651-3FEEFCD44317}" type="presParOf" srcId="{8FE210BE-FA1A-44CB-A127-58395B95AB61}" destId="{AFBDE2B5-D42D-473A-9F4C-70FF72A7E3B7}" srcOrd="0" destOrd="0" presId="urn:microsoft.com/office/officeart/2009/3/layout/DescendingProcess"/>
    <dgm:cxn modelId="{7057333E-DC29-434D-B485-BF1E71D883BB}" type="presParOf" srcId="{8FE210BE-FA1A-44CB-A127-58395B95AB61}" destId="{B5377A2E-0C94-46CC-980B-997E0158BB84}" srcOrd="1" destOrd="0" presId="urn:microsoft.com/office/officeart/2009/3/layout/DescendingProcess"/>
    <dgm:cxn modelId="{CCE89764-57C9-4164-9F4B-B6C90C1412C7}" type="presParOf" srcId="{8FE210BE-FA1A-44CB-A127-58395B95AB61}" destId="{9AB15CF3-6383-4A5C-BAA9-7E6BF1D10A41}" srcOrd="2" destOrd="0" presId="urn:microsoft.com/office/officeart/2009/3/layout/DescendingProcess"/>
    <dgm:cxn modelId="{C0612C33-15A2-4473-9B13-CD3CEE53E7A1}" type="presParOf" srcId="{8FE210BE-FA1A-44CB-A127-58395B95AB61}" destId="{D1DC83E2-DF40-49C1-8AAA-DD71F837C8EB}" srcOrd="3" destOrd="0" presId="urn:microsoft.com/office/officeart/2009/3/layout/DescendingProcess"/>
    <dgm:cxn modelId="{FD2293BC-44E6-43FD-8761-BED227A8CB77}" type="presParOf" srcId="{D1DC83E2-DF40-49C1-8AAA-DD71F837C8EB}" destId="{D2115F2F-85F5-4358-A6D6-B85D114D34A1}" srcOrd="0" destOrd="0" presId="urn:microsoft.com/office/officeart/2009/3/layout/DescendingProcess"/>
    <dgm:cxn modelId="{9B70E6CD-C6CA-4775-BB2D-A51E16D9DF50}" type="presParOf" srcId="{8FE210BE-FA1A-44CB-A127-58395B95AB61}" destId="{74247B4C-A59E-4CCB-9018-8E844FF04D40}" srcOrd="4" destOrd="0" presId="urn:microsoft.com/office/officeart/2009/3/layout/DescendingProcess"/>
    <dgm:cxn modelId="{62E35DBF-8434-4F25-A619-B3F3BCB802DC}" type="presParOf" srcId="{8FE210BE-FA1A-44CB-A127-58395B95AB61}" destId="{EFD66A41-6761-425A-A3AF-0817BD10D0B1}" srcOrd="5" destOrd="0" presId="urn:microsoft.com/office/officeart/2009/3/layout/DescendingProcess"/>
    <dgm:cxn modelId="{4F1252BD-A6B5-484E-825C-BA3A7C13C4F5}" type="presParOf" srcId="{EFD66A41-6761-425A-A3AF-0817BD10D0B1}" destId="{E5CB2C18-F514-4F08-8B2A-9FCA50828674}" srcOrd="0" destOrd="0" presId="urn:microsoft.com/office/officeart/2009/3/layout/DescendingProcess"/>
    <dgm:cxn modelId="{E74D31A7-617E-49EC-9D47-B84F0BA58D98}" type="presParOf" srcId="{8FE210BE-FA1A-44CB-A127-58395B95AB61}" destId="{B079FA61-FD9C-4D6A-B533-370181A82C73}" srcOrd="6" destOrd="0" presId="urn:microsoft.com/office/officeart/2009/3/layout/DescendingProcess"/>
    <dgm:cxn modelId="{61D0F2D4-4C5B-4881-9267-6D803459FFDB}" type="presParOf" srcId="{8FE210BE-FA1A-44CB-A127-58395B95AB61}" destId="{58C5EC0E-3416-41E7-BE38-79A24F12BBA0}" srcOrd="7" destOrd="0" presId="urn:microsoft.com/office/officeart/2009/3/layout/DescendingProcess"/>
    <dgm:cxn modelId="{91031BFC-A135-44AD-96A7-60EB6129A445}" type="presParOf" srcId="{58C5EC0E-3416-41E7-BE38-79A24F12BBA0}" destId="{A7853118-16F8-4733-B0A5-A6C80318DE80}" srcOrd="0" destOrd="0" presId="urn:microsoft.com/office/officeart/2009/3/layout/DescendingProcess"/>
    <dgm:cxn modelId="{1CE63461-634F-4672-9BA3-22C9DEF965F0}" type="presParOf" srcId="{8FE210BE-FA1A-44CB-A127-58395B95AB61}" destId="{DD0C3F2A-24B5-4219-972A-B6DD253CF9A8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D41D71F-748B-4A65-8F90-E70FBF5B51D1}" type="doc">
      <dgm:prSet loTypeId="urn:microsoft.com/office/officeart/2005/8/layout/cycle2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BCB86BB6-6427-455C-8341-76E7C374B397}">
      <dgm:prSet custT="1"/>
      <dgm:spPr/>
      <dgm:t>
        <a:bodyPr/>
        <a:lstStyle/>
        <a:p>
          <a:pPr rtl="0"/>
          <a:r>
            <a:rPr lang="es-ES" sz="1600" dirty="0" smtClean="0"/>
            <a:t>Regulación: </a:t>
          </a:r>
          <a:r>
            <a:rPr lang="es-ES" sz="1600" dirty="0" smtClean="0">
              <a:hlinkClick xmlns:r="http://schemas.openxmlformats.org/officeDocument/2006/relationships" r:id="rId1"/>
            </a:rPr>
            <a:t>arts. 521 a 523 CDFA</a:t>
          </a:r>
          <a:endParaRPr lang="es-ES_tradnl" sz="1600" dirty="0"/>
        </a:p>
      </dgm:t>
    </dgm:pt>
    <dgm:pt modelId="{A1424207-7C1F-43C2-BF5F-98B3EFEE4322}" type="parTrans" cxnId="{D15F78D4-5F65-4411-B6AB-86100D70B095}">
      <dgm:prSet/>
      <dgm:spPr/>
      <dgm:t>
        <a:bodyPr/>
        <a:lstStyle/>
        <a:p>
          <a:endParaRPr lang="es-ES_tradnl"/>
        </a:p>
      </dgm:t>
    </dgm:pt>
    <dgm:pt modelId="{F366B2B1-45B8-41F5-AFBA-305E3ED1A3EB}" type="sibTrans" cxnId="{D15F78D4-5F65-4411-B6AB-86100D70B095}">
      <dgm:prSet/>
      <dgm:spPr/>
      <dgm:t>
        <a:bodyPr/>
        <a:lstStyle/>
        <a:p>
          <a:endParaRPr lang="es-ES_tradnl"/>
        </a:p>
      </dgm:t>
    </dgm:pt>
    <dgm:pt modelId="{7D52A7EA-7C76-41CE-AF9D-62C0FBC54FA7}">
      <dgm:prSet custT="1"/>
      <dgm:spPr/>
      <dgm:t>
        <a:bodyPr/>
        <a:lstStyle/>
        <a:p>
          <a:pPr rtl="0"/>
          <a:r>
            <a:rPr lang="es-ES" sz="1600" dirty="0" smtClean="0"/>
            <a:t>Principio de igualdad: </a:t>
          </a:r>
          <a:r>
            <a:rPr lang="es-ES" sz="1600" dirty="0" smtClean="0">
              <a:hlinkClick xmlns:r="http://schemas.openxmlformats.org/officeDocument/2006/relationships" r:id="rId1"/>
            </a:rPr>
            <a:t>art. 521 CDFA</a:t>
          </a:r>
          <a:endParaRPr lang="es-ES_tradnl" sz="1600" dirty="0"/>
        </a:p>
      </dgm:t>
    </dgm:pt>
    <dgm:pt modelId="{AE7985F9-C8FC-4EB9-80B2-9FE95B164C99}" type="parTrans" cxnId="{D6777320-A52D-4020-B409-847A8F1B2BEE}">
      <dgm:prSet/>
      <dgm:spPr/>
      <dgm:t>
        <a:bodyPr/>
        <a:lstStyle/>
        <a:p>
          <a:endParaRPr lang="es-ES_tradnl"/>
        </a:p>
      </dgm:t>
    </dgm:pt>
    <dgm:pt modelId="{DDA01042-2A3A-4051-A063-9C418436F5FA}" type="sibTrans" cxnId="{D6777320-A52D-4020-B409-847A8F1B2BEE}">
      <dgm:prSet/>
      <dgm:spPr/>
      <dgm:t>
        <a:bodyPr/>
        <a:lstStyle/>
        <a:p>
          <a:endParaRPr lang="es-ES_tradnl"/>
        </a:p>
      </dgm:t>
    </dgm:pt>
    <dgm:pt modelId="{8F898B20-3490-4BB4-BEE7-5935BB56A1DD}">
      <dgm:prSet custT="1"/>
      <dgm:spPr/>
      <dgm:t>
        <a:bodyPr/>
        <a:lstStyle/>
        <a:p>
          <a:pPr rtl="0"/>
          <a:r>
            <a:rPr lang="es-ES" sz="1600" dirty="0" smtClean="0"/>
            <a:t>Hijos: por derecho propio: </a:t>
          </a:r>
          <a:r>
            <a:rPr lang="es-ES" sz="1600" dirty="0" smtClean="0">
              <a:hlinkClick xmlns:r="http://schemas.openxmlformats.org/officeDocument/2006/relationships" r:id="rId2"/>
            </a:rPr>
            <a:t>art. 522</a:t>
          </a:r>
          <a:endParaRPr lang="es-ES_tradnl" sz="1600" dirty="0"/>
        </a:p>
      </dgm:t>
    </dgm:pt>
    <dgm:pt modelId="{54035BE0-62AF-46D8-B18A-5074FE9E6573}" type="parTrans" cxnId="{0C1C2362-9E2B-46D7-ADE5-6E2234E17472}">
      <dgm:prSet/>
      <dgm:spPr/>
      <dgm:t>
        <a:bodyPr/>
        <a:lstStyle/>
        <a:p>
          <a:endParaRPr lang="es-ES_tradnl"/>
        </a:p>
      </dgm:t>
    </dgm:pt>
    <dgm:pt modelId="{D57356E7-D712-406B-AF93-93847236294E}" type="sibTrans" cxnId="{0C1C2362-9E2B-46D7-ADE5-6E2234E17472}">
      <dgm:prSet/>
      <dgm:spPr/>
      <dgm:t>
        <a:bodyPr/>
        <a:lstStyle/>
        <a:p>
          <a:endParaRPr lang="es-ES_tradnl"/>
        </a:p>
      </dgm:t>
    </dgm:pt>
    <dgm:pt modelId="{4243CDEA-0552-44F0-B3CA-F7012ABD179A}">
      <dgm:prSet custT="1"/>
      <dgm:spPr/>
      <dgm:t>
        <a:bodyPr/>
        <a:lstStyle/>
        <a:p>
          <a:pPr rtl="0"/>
          <a:r>
            <a:rPr lang="es-ES" sz="1600" dirty="0" smtClean="0"/>
            <a:t>Requisitos: </a:t>
          </a:r>
          <a:endParaRPr lang="es-ES_tradnl" sz="1600" dirty="0"/>
        </a:p>
      </dgm:t>
    </dgm:pt>
    <dgm:pt modelId="{E1EBD7B5-1CE9-47E3-BDAD-955D48192424}" type="parTrans" cxnId="{1D28417E-755F-4195-915F-B7D0F0808528}">
      <dgm:prSet/>
      <dgm:spPr/>
      <dgm:t>
        <a:bodyPr/>
        <a:lstStyle/>
        <a:p>
          <a:endParaRPr lang="es-ES_tradnl"/>
        </a:p>
      </dgm:t>
    </dgm:pt>
    <dgm:pt modelId="{81176E4B-7D57-4993-9A25-68C5C811EE18}" type="sibTrans" cxnId="{1D28417E-755F-4195-915F-B7D0F0808528}">
      <dgm:prSet/>
      <dgm:spPr/>
      <dgm:t>
        <a:bodyPr/>
        <a:lstStyle/>
        <a:p>
          <a:endParaRPr lang="es-ES_tradnl"/>
        </a:p>
      </dgm:t>
    </dgm:pt>
    <dgm:pt modelId="{66CB73A0-56A3-47E2-8578-1EBA4569075C}">
      <dgm:prSet custT="1"/>
      <dgm:spPr/>
      <dgm:t>
        <a:bodyPr/>
        <a:lstStyle/>
        <a:p>
          <a:pPr rtl="0"/>
          <a:r>
            <a:rPr lang="es-ES" sz="1600" dirty="0" smtClean="0"/>
            <a:t>Que quieran: (</a:t>
          </a:r>
          <a:r>
            <a:rPr lang="es-ES" sz="1600" dirty="0" smtClean="0">
              <a:hlinkClick xmlns:r="http://schemas.openxmlformats.org/officeDocument/2006/relationships" r:id="rId3"/>
            </a:rPr>
            <a:t>325</a:t>
          </a:r>
          <a:r>
            <a:rPr lang="es-ES" sz="1600" dirty="0" smtClean="0"/>
            <a:t> y </a:t>
          </a:r>
          <a:r>
            <a:rPr lang="es-ES" sz="1600" dirty="0" smtClean="0">
              <a:hlinkClick xmlns:r="http://schemas.openxmlformats.org/officeDocument/2006/relationships" r:id="rId4"/>
            </a:rPr>
            <a:t>342 CDFA</a:t>
          </a:r>
          <a:r>
            <a:rPr lang="es-ES" sz="1600" dirty="0" smtClean="0"/>
            <a:t>)</a:t>
          </a:r>
          <a:endParaRPr lang="es-ES_tradnl" sz="1600" dirty="0"/>
        </a:p>
      </dgm:t>
    </dgm:pt>
    <dgm:pt modelId="{AA4710DD-3A14-42DE-A7BA-BF99A4F561A8}" type="parTrans" cxnId="{1E740BF8-F1E8-4B1D-9E8D-AF32C19D3CFF}">
      <dgm:prSet/>
      <dgm:spPr/>
      <dgm:t>
        <a:bodyPr/>
        <a:lstStyle/>
        <a:p>
          <a:endParaRPr lang="es-ES_tradnl"/>
        </a:p>
      </dgm:t>
    </dgm:pt>
    <dgm:pt modelId="{BA0464F4-4C1B-447A-AAE1-89E6D2C45521}" type="sibTrans" cxnId="{1E740BF8-F1E8-4B1D-9E8D-AF32C19D3CFF}">
      <dgm:prSet/>
      <dgm:spPr/>
      <dgm:t>
        <a:bodyPr/>
        <a:lstStyle/>
        <a:p>
          <a:endParaRPr lang="es-ES_tradnl"/>
        </a:p>
      </dgm:t>
    </dgm:pt>
    <dgm:pt modelId="{D8E61977-EB38-4B9F-8AB9-CECE93154833}">
      <dgm:prSet custT="1"/>
      <dgm:spPr/>
      <dgm:t>
        <a:bodyPr/>
        <a:lstStyle/>
        <a:p>
          <a:pPr rtl="0"/>
          <a:r>
            <a:rPr lang="es-ES" sz="1600" dirty="0" smtClean="0"/>
            <a:t>Otros descendientes: </a:t>
          </a:r>
          <a:endParaRPr lang="es-ES_tradnl" sz="1600" dirty="0"/>
        </a:p>
      </dgm:t>
    </dgm:pt>
    <dgm:pt modelId="{3079CC64-572D-457B-B88A-378325C784E4}" type="parTrans" cxnId="{B929583A-B5C8-4B9E-AC31-327876838276}">
      <dgm:prSet/>
      <dgm:spPr/>
      <dgm:t>
        <a:bodyPr/>
        <a:lstStyle/>
        <a:p>
          <a:endParaRPr lang="es-ES_tradnl"/>
        </a:p>
      </dgm:t>
    </dgm:pt>
    <dgm:pt modelId="{CA02BC0F-F6AB-4D4E-A708-E0B481673B2F}" type="sibTrans" cxnId="{B929583A-B5C8-4B9E-AC31-327876838276}">
      <dgm:prSet/>
      <dgm:spPr/>
      <dgm:t>
        <a:bodyPr/>
        <a:lstStyle/>
        <a:p>
          <a:endParaRPr lang="es-ES_tradnl"/>
        </a:p>
      </dgm:t>
    </dgm:pt>
    <dgm:pt modelId="{B211AE3D-1100-46DC-B831-3EF71396C1EA}">
      <dgm:prSet custT="1"/>
      <dgm:spPr/>
      <dgm:t>
        <a:bodyPr/>
        <a:lstStyle/>
        <a:p>
          <a:pPr rtl="0"/>
          <a:r>
            <a:rPr lang="es-ES" sz="1600" dirty="0" smtClean="0">
              <a:hlinkClick xmlns:r="http://schemas.openxmlformats.org/officeDocument/2006/relationships" r:id="rId5" action="ppaction://hlinkfile"/>
            </a:rPr>
            <a:t>La regla: por sustitución legal</a:t>
          </a:r>
          <a:r>
            <a:rPr lang="es-ES" sz="1600" dirty="0" smtClean="0"/>
            <a:t>: </a:t>
          </a:r>
          <a:r>
            <a:rPr lang="es-ES" sz="1600" dirty="0" smtClean="0">
              <a:hlinkClick xmlns:r="http://schemas.openxmlformats.org/officeDocument/2006/relationships" r:id="rId6"/>
            </a:rPr>
            <a:t>519-3</a:t>
          </a:r>
          <a:r>
            <a:rPr lang="es-ES" sz="1600" dirty="0" smtClean="0"/>
            <a:t> y </a:t>
          </a:r>
          <a:r>
            <a:rPr lang="es-ES" sz="1600" dirty="0" smtClean="0">
              <a:hlinkClick xmlns:r="http://schemas.openxmlformats.org/officeDocument/2006/relationships" r:id="rId6"/>
            </a:rPr>
            <a:t>523 CDFA</a:t>
          </a:r>
          <a:r>
            <a:rPr lang="es-ES" sz="1600" dirty="0" smtClean="0"/>
            <a:t>.</a:t>
          </a:r>
          <a:endParaRPr lang="es-ES_tradnl" sz="1600" dirty="0"/>
        </a:p>
      </dgm:t>
    </dgm:pt>
    <dgm:pt modelId="{1BAE7F4E-0945-4456-94C9-E32806FF3436}" type="parTrans" cxnId="{23ABFA39-FB0A-4EAE-84D1-2C7A62DD5F19}">
      <dgm:prSet/>
      <dgm:spPr/>
      <dgm:t>
        <a:bodyPr/>
        <a:lstStyle/>
        <a:p>
          <a:endParaRPr lang="es-ES_tradnl"/>
        </a:p>
      </dgm:t>
    </dgm:pt>
    <dgm:pt modelId="{7DDF858C-9E44-45A4-B509-EA5E56463AB7}" type="sibTrans" cxnId="{23ABFA39-FB0A-4EAE-84D1-2C7A62DD5F19}">
      <dgm:prSet/>
      <dgm:spPr/>
      <dgm:t>
        <a:bodyPr/>
        <a:lstStyle/>
        <a:p>
          <a:endParaRPr lang="es-ES_tradnl"/>
        </a:p>
      </dgm:t>
    </dgm:pt>
    <dgm:pt modelId="{4CF0C2D2-F2BC-4AB3-9AAD-B07678D4AAC6}">
      <dgm:prSet custT="1"/>
      <dgm:spPr/>
      <dgm:t>
        <a:bodyPr/>
        <a:lstStyle/>
        <a:p>
          <a:pPr rtl="0"/>
          <a:r>
            <a:rPr lang="es-ES" sz="1600" dirty="0" smtClean="0">
              <a:hlinkClick xmlns:r="http://schemas.openxmlformats.org/officeDocument/2006/relationships" r:id="rId7" action="ppaction://hlinkfile"/>
            </a:rPr>
            <a:t>La excepción</a:t>
          </a:r>
          <a:r>
            <a:rPr lang="es-ES" sz="1600" dirty="0" smtClean="0"/>
            <a:t>: art. </a:t>
          </a:r>
          <a:r>
            <a:rPr lang="es-ES" sz="1600" dirty="0" smtClean="0">
              <a:hlinkClick xmlns:r="http://schemas.openxmlformats.org/officeDocument/2006/relationships" r:id="rId6"/>
            </a:rPr>
            <a:t>523-2</a:t>
          </a:r>
          <a:r>
            <a:rPr lang="es-ES" sz="1600" dirty="0" smtClean="0"/>
            <a:t> CDFA</a:t>
          </a:r>
          <a:endParaRPr lang="es-ES_tradnl" sz="1600" dirty="0"/>
        </a:p>
      </dgm:t>
    </dgm:pt>
    <dgm:pt modelId="{E7DE7FD0-0148-4C9C-ADE7-C21A37ECF650}" type="parTrans" cxnId="{2ECEB118-00A4-4DF5-888D-4CAEF51958F5}">
      <dgm:prSet/>
      <dgm:spPr/>
      <dgm:t>
        <a:bodyPr/>
        <a:lstStyle/>
        <a:p>
          <a:endParaRPr lang="es-ES_tradnl"/>
        </a:p>
      </dgm:t>
    </dgm:pt>
    <dgm:pt modelId="{D61E5BEB-999C-462F-A337-2D6DEFA1E022}" type="sibTrans" cxnId="{2ECEB118-00A4-4DF5-888D-4CAEF51958F5}">
      <dgm:prSet/>
      <dgm:spPr/>
      <dgm:t>
        <a:bodyPr/>
        <a:lstStyle/>
        <a:p>
          <a:endParaRPr lang="es-ES_tradnl"/>
        </a:p>
      </dgm:t>
    </dgm:pt>
    <dgm:pt modelId="{CBDC600B-EB56-4486-BD7C-F5E358A07605}">
      <dgm:prSet custT="1"/>
      <dgm:spPr/>
      <dgm:t>
        <a:bodyPr/>
        <a:lstStyle/>
        <a:p>
          <a:pPr rtl="0"/>
          <a:r>
            <a:rPr lang="es-ES" sz="1600" dirty="0" smtClean="0"/>
            <a:t>Que puedan: arts</a:t>
          </a:r>
          <a:r>
            <a:rPr lang="es-ES" sz="1600" dirty="0" smtClean="0">
              <a:hlinkClick xmlns:r="http://schemas.openxmlformats.org/officeDocument/2006/relationships" r:id="rId8"/>
            </a:rPr>
            <a:t>. 328 </a:t>
          </a:r>
          <a:r>
            <a:rPr lang="es-ES" sz="1600" dirty="0" smtClean="0"/>
            <a:t>y </a:t>
          </a:r>
          <a:r>
            <a:rPr lang="es-ES" sz="1600" dirty="0" smtClean="0">
              <a:hlinkClick xmlns:r="http://schemas.openxmlformats.org/officeDocument/2006/relationships" r:id="rId9"/>
            </a:rPr>
            <a:t>338</a:t>
          </a:r>
          <a:r>
            <a:rPr lang="es-ES" sz="1600" dirty="0" smtClean="0"/>
            <a:t> en relación con los arts. </a:t>
          </a:r>
          <a:r>
            <a:rPr lang="es-ES" sz="1600" dirty="0" smtClean="0">
              <a:hlinkClick xmlns:r="http://schemas.openxmlformats.org/officeDocument/2006/relationships" r:id="rId10"/>
            </a:rPr>
            <a:t>510</a:t>
          </a:r>
          <a:r>
            <a:rPr lang="es-ES" sz="1600" dirty="0" smtClean="0"/>
            <a:t>  y </a:t>
          </a:r>
          <a:r>
            <a:rPr lang="es-ES" sz="1600" dirty="0" smtClean="0">
              <a:hlinkClick xmlns:r="http://schemas.openxmlformats.org/officeDocument/2006/relationships" r:id="rId11"/>
            </a:rPr>
            <a:t>513 CDFA</a:t>
          </a:r>
          <a:r>
            <a:rPr lang="es-ES" sz="1600" dirty="0" smtClean="0"/>
            <a:t>)</a:t>
          </a:r>
          <a:endParaRPr lang="es-ES_tradnl" sz="1600" dirty="0"/>
        </a:p>
      </dgm:t>
    </dgm:pt>
    <dgm:pt modelId="{172AD854-1FA9-436F-9918-AD03D93DB272}" type="parTrans" cxnId="{787DB36B-BEAA-4F9E-AA31-77D63C8004EE}">
      <dgm:prSet/>
      <dgm:spPr/>
      <dgm:t>
        <a:bodyPr/>
        <a:lstStyle/>
        <a:p>
          <a:endParaRPr lang="es-ES_tradnl"/>
        </a:p>
      </dgm:t>
    </dgm:pt>
    <dgm:pt modelId="{1A5E31F6-2BDF-464C-8D40-2DA4AB3B3007}" type="sibTrans" cxnId="{787DB36B-BEAA-4F9E-AA31-77D63C8004EE}">
      <dgm:prSet/>
      <dgm:spPr/>
      <dgm:t>
        <a:bodyPr/>
        <a:lstStyle/>
        <a:p>
          <a:endParaRPr lang="es-ES_tradnl"/>
        </a:p>
      </dgm:t>
    </dgm:pt>
    <dgm:pt modelId="{39489FCE-8043-4B51-9A29-B388587DE149}" type="pres">
      <dgm:prSet presAssocID="{DD41D71F-748B-4A65-8F90-E70FBF5B51D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FC0286DB-7993-4925-B856-16249F657D8E}" type="pres">
      <dgm:prSet presAssocID="{BCB86BB6-6427-455C-8341-76E7C374B397}" presName="node" presStyleLbl="node1" presStyleIdx="0" presStyleCnt="4" custScaleX="121204" custScaleY="63145" custRadScaleRad="12087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0AAEF54-FD27-4FA5-AB61-708FA3CD19B0}" type="pres">
      <dgm:prSet presAssocID="{F366B2B1-45B8-41F5-AFBA-305E3ED1A3EB}" presName="sibTrans" presStyleLbl="sibTrans2D1" presStyleIdx="0" presStyleCnt="4"/>
      <dgm:spPr/>
      <dgm:t>
        <a:bodyPr/>
        <a:lstStyle/>
        <a:p>
          <a:endParaRPr lang="es-ES_tradnl"/>
        </a:p>
      </dgm:t>
    </dgm:pt>
    <dgm:pt modelId="{84322D70-436C-41D2-854D-50A6894CD447}" type="pres">
      <dgm:prSet presAssocID="{F366B2B1-45B8-41F5-AFBA-305E3ED1A3EB}" presName="connectorText" presStyleLbl="sibTrans2D1" presStyleIdx="0" presStyleCnt="4"/>
      <dgm:spPr/>
      <dgm:t>
        <a:bodyPr/>
        <a:lstStyle/>
        <a:p>
          <a:endParaRPr lang="es-ES_tradnl"/>
        </a:p>
      </dgm:t>
    </dgm:pt>
    <dgm:pt modelId="{3EB7593A-20C6-435C-AC90-EB146BC0EBD6}" type="pres">
      <dgm:prSet presAssocID="{7D52A7EA-7C76-41CE-AF9D-62C0FBC54FA7}" presName="node" presStyleLbl="node1" presStyleIdx="1" presStyleCnt="4" custScaleX="138838" custScaleY="111541" custRadScaleRad="137631" custRadScaleInc="-4620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3564469-D179-45DB-A3BC-E7E0503386C0}" type="pres">
      <dgm:prSet presAssocID="{DDA01042-2A3A-4051-A063-9C418436F5FA}" presName="sibTrans" presStyleLbl="sibTrans2D1" presStyleIdx="1" presStyleCnt="4" custLinFactX="18335" custLinFactNeighborX="100000" custLinFactNeighborY="35186"/>
      <dgm:spPr/>
      <dgm:t>
        <a:bodyPr/>
        <a:lstStyle/>
        <a:p>
          <a:endParaRPr lang="es-ES_tradnl"/>
        </a:p>
      </dgm:t>
    </dgm:pt>
    <dgm:pt modelId="{895F7D6B-F71F-4AAC-841A-B22AEA93CBD1}" type="pres">
      <dgm:prSet presAssocID="{DDA01042-2A3A-4051-A063-9C418436F5FA}" presName="connectorText" presStyleLbl="sibTrans2D1" presStyleIdx="1" presStyleCnt="4"/>
      <dgm:spPr/>
      <dgm:t>
        <a:bodyPr/>
        <a:lstStyle/>
        <a:p>
          <a:endParaRPr lang="es-ES_tradnl"/>
        </a:p>
      </dgm:t>
    </dgm:pt>
    <dgm:pt modelId="{A8127862-79AC-4A4D-85E2-CEABEE1155EB}" type="pres">
      <dgm:prSet presAssocID="{8F898B20-3490-4BB4-BEE7-5935BB56A1DD}" presName="node" presStyleLbl="node1" presStyleIdx="2" presStyleCnt="4" custScaleX="352785" custRadScaleRad="9262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F276B04-193B-43C2-8F6E-EE3BCC74A2F4}" type="pres">
      <dgm:prSet presAssocID="{D57356E7-D712-406B-AF93-93847236294E}" presName="sibTrans" presStyleLbl="sibTrans2D1" presStyleIdx="2" presStyleCnt="4" custLinFactNeighborX="-77816"/>
      <dgm:spPr/>
      <dgm:t>
        <a:bodyPr/>
        <a:lstStyle/>
        <a:p>
          <a:endParaRPr lang="es-ES_tradnl"/>
        </a:p>
      </dgm:t>
    </dgm:pt>
    <dgm:pt modelId="{263BCA6A-BFF4-4B4A-A2DE-A41A4608F53B}" type="pres">
      <dgm:prSet presAssocID="{D57356E7-D712-406B-AF93-93847236294E}" presName="connectorText" presStyleLbl="sibTrans2D1" presStyleIdx="2" presStyleCnt="4"/>
      <dgm:spPr/>
      <dgm:t>
        <a:bodyPr/>
        <a:lstStyle/>
        <a:p>
          <a:endParaRPr lang="es-ES_tradnl"/>
        </a:p>
      </dgm:t>
    </dgm:pt>
    <dgm:pt modelId="{E59E3801-F4DE-4927-9AD1-4F6D06F2DD90}" type="pres">
      <dgm:prSet presAssocID="{D8E61977-EB38-4B9F-8AB9-CECE93154833}" presName="node" presStyleLbl="node1" presStyleIdx="3" presStyleCnt="4" custScaleX="149233" custRadScaleRad="131333" custRadScaleInc="2890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07A7E97-41EF-4AE6-AE71-9964495013D5}" type="pres">
      <dgm:prSet presAssocID="{CA02BC0F-F6AB-4D4E-A708-E0B481673B2F}" presName="sibTrans" presStyleLbl="sibTrans2D1" presStyleIdx="3" presStyleCnt="4" custLinFactNeighborY="-19126"/>
      <dgm:spPr/>
      <dgm:t>
        <a:bodyPr/>
        <a:lstStyle/>
        <a:p>
          <a:endParaRPr lang="es-ES_tradnl"/>
        </a:p>
      </dgm:t>
    </dgm:pt>
    <dgm:pt modelId="{247B18FB-65C3-4C39-92B3-9CA3EBB4EF04}" type="pres">
      <dgm:prSet presAssocID="{CA02BC0F-F6AB-4D4E-A708-E0B481673B2F}" presName="connectorText" presStyleLbl="sibTrans2D1" presStyleIdx="3" presStyleCnt="4"/>
      <dgm:spPr/>
      <dgm:t>
        <a:bodyPr/>
        <a:lstStyle/>
        <a:p>
          <a:endParaRPr lang="es-ES_tradnl"/>
        </a:p>
      </dgm:t>
    </dgm:pt>
  </dgm:ptLst>
  <dgm:cxnLst>
    <dgm:cxn modelId="{0C1C2362-9E2B-46D7-ADE5-6E2234E17472}" srcId="{DD41D71F-748B-4A65-8F90-E70FBF5B51D1}" destId="{8F898B20-3490-4BB4-BEE7-5935BB56A1DD}" srcOrd="2" destOrd="0" parTransId="{54035BE0-62AF-46D8-B18A-5074FE9E6573}" sibTransId="{D57356E7-D712-406B-AF93-93847236294E}"/>
    <dgm:cxn modelId="{47A9AE1B-5001-46C7-802F-14EAEAEAF13E}" type="presOf" srcId="{4243CDEA-0552-44F0-B3CA-F7012ABD179A}" destId="{A8127862-79AC-4A4D-85E2-CEABEE1155EB}" srcOrd="0" destOrd="1" presId="urn:microsoft.com/office/officeart/2005/8/layout/cycle2"/>
    <dgm:cxn modelId="{23ABFA39-FB0A-4EAE-84D1-2C7A62DD5F19}" srcId="{D8E61977-EB38-4B9F-8AB9-CECE93154833}" destId="{B211AE3D-1100-46DC-B831-3EF71396C1EA}" srcOrd="0" destOrd="0" parTransId="{1BAE7F4E-0945-4456-94C9-E32806FF3436}" sibTransId="{7DDF858C-9E44-45A4-B509-EA5E56463AB7}"/>
    <dgm:cxn modelId="{14C62C97-D1C1-43F4-997C-B41AAA988BC1}" type="presOf" srcId="{B211AE3D-1100-46DC-B831-3EF71396C1EA}" destId="{E59E3801-F4DE-4927-9AD1-4F6D06F2DD90}" srcOrd="0" destOrd="1" presId="urn:microsoft.com/office/officeart/2005/8/layout/cycle2"/>
    <dgm:cxn modelId="{0204EC31-55B2-4929-8118-28509F3A5E82}" type="presOf" srcId="{CA02BC0F-F6AB-4D4E-A708-E0B481673B2F}" destId="{907A7E97-41EF-4AE6-AE71-9964495013D5}" srcOrd="0" destOrd="0" presId="urn:microsoft.com/office/officeart/2005/8/layout/cycle2"/>
    <dgm:cxn modelId="{1D28417E-755F-4195-915F-B7D0F0808528}" srcId="{8F898B20-3490-4BB4-BEE7-5935BB56A1DD}" destId="{4243CDEA-0552-44F0-B3CA-F7012ABD179A}" srcOrd="0" destOrd="0" parTransId="{E1EBD7B5-1CE9-47E3-BDAD-955D48192424}" sibTransId="{81176E4B-7D57-4993-9A25-68C5C811EE18}"/>
    <dgm:cxn modelId="{299074D2-FC5A-4379-B9B5-3559C7127C8F}" type="presOf" srcId="{DDA01042-2A3A-4051-A063-9C418436F5FA}" destId="{F3564469-D179-45DB-A3BC-E7E0503386C0}" srcOrd="0" destOrd="0" presId="urn:microsoft.com/office/officeart/2005/8/layout/cycle2"/>
    <dgm:cxn modelId="{CB5CE838-BB4A-4376-B099-F5E82D8A2DFB}" type="presOf" srcId="{BCB86BB6-6427-455C-8341-76E7C374B397}" destId="{FC0286DB-7993-4925-B856-16249F657D8E}" srcOrd="0" destOrd="0" presId="urn:microsoft.com/office/officeart/2005/8/layout/cycle2"/>
    <dgm:cxn modelId="{D15F78D4-5F65-4411-B6AB-86100D70B095}" srcId="{DD41D71F-748B-4A65-8F90-E70FBF5B51D1}" destId="{BCB86BB6-6427-455C-8341-76E7C374B397}" srcOrd="0" destOrd="0" parTransId="{A1424207-7C1F-43C2-BF5F-98B3EFEE4322}" sibTransId="{F366B2B1-45B8-41F5-AFBA-305E3ED1A3EB}"/>
    <dgm:cxn modelId="{A6B3AC47-B26D-4930-846F-EA2AC56ADEBA}" type="presOf" srcId="{D57356E7-D712-406B-AF93-93847236294E}" destId="{263BCA6A-BFF4-4B4A-A2DE-A41A4608F53B}" srcOrd="1" destOrd="0" presId="urn:microsoft.com/office/officeart/2005/8/layout/cycle2"/>
    <dgm:cxn modelId="{787DB36B-BEAA-4F9E-AA31-77D63C8004EE}" srcId="{4243CDEA-0552-44F0-B3CA-F7012ABD179A}" destId="{CBDC600B-EB56-4486-BD7C-F5E358A07605}" srcOrd="1" destOrd="0" parTransId="{172AD854-1FA9-436F-9918-AD03D93DB272}" sibTransId="{1A5E31F6-2BDF-464C-8D40-2DA4AB3B3007}"/>
    <dgm:cxn modelId="{8E12F193-4731-4928-ACFF-19D33EDD93E7}" type="presOf" srcId="{7D52A7EA-7C76-41CE-AF9D-62C0FBC54FA7}" destId="{3EB7593A-20C6-435C-AC90-EB146BC0EBD6}" srcOrd="0" destOrd="0" presId="urn:microsoft.com/office/officeart/2005/8/layout/cycle2"/>
    <dgm:cxn modelId="{1E740BF8-F1E8-4B1D-9E8D-AF32C19D3CFF}" srcId="{4243CDEA-0552-44F0-B3CA-F7012ABD179A}" destId="{66CB73A0-56A3-47E2-8578-1EBA4569075C}" srcOrd="0" destOrd="0" parTransId="{AA4710DD-3A14-42DE-A7BA-BF99A4F561A8}" sibTransId="{BA0464F4-4C1B-447A-AAE1-89E6D2C45521}"/>
    <dgm:cxn modelId="{44E25CEB-CE9D-40BA-96A8-C15B6C91C518}" type="presOf" srcId="{F366B2B1-45B8-41F5-AFBA-305E3ED1A3EB}" destId="{E0AAEF54-FD27-4FA5-AB61-708FA3CD19B0}" srcOrd="0" destOrd="0" presId="urn:microsoft.com/office/officeart/2005/8/layout/cycle2"/>
    <dgm:cxn modelId="{97E18454-FDCE-4F90-90F4-1EF5B54DB87F}" type="presOf" srcId="{D57356E7-D712-406B-AF93-93847236294E}" destId="{3F276B04-193B-43C2-8F6E-EE3BCC74A2F4}" srcOrd="0" destOrd="0" presId="urn:microsoft.com/office/officeart/2005/8/layout/cycle2"/>
    <dgm:cxn modelId="{D6777320-A52D-4020-B409-847A8F1B2BEE}" srcId="{DD41D71F-748B-4A65-8F90-E70FBF5B51D1}" destId="{7D52A7EA-7C76-41CE-AF9D-62C0FBC54FA7}" srcOrd="1" destOrd="0" parTransId="{AE7985F9-C8FC-4EB9-80B2-9FE95B164C99}" sibTransId="{DDA01042-2A3A-4051-A063-9C418436F5FA}"/>
    <dgm:cxn modelId="{B929583A-B5C8-4B9E-AC31-327876838276}" srcId="{DD41D71F-748B-4A65-8F90-E70FBF5B51D1}" destId="{D8E61977-EB38-4B9F-8AB9-CECE93154833}" srcOrd="3" destOrd="0" parTransId="{3079CC64-572D-457B-B88A-378325C784E4}" sibTransId="{CA02BC0F-F6AB-4D4E-A708-E0B481673B2F}"/>
    <dgm:cxn modelId="{8ADA239F-2216-4AD5-9470-8611BDCE8898}" type="presOf" srcId="{D8E61977-EB38-4B9F-8AB9-CECE93154833}" destId="{E59E3801-F4DE-4927-9AD1-4F6D06F2DD90}" srcOrd="0" destOrd="0" presId="urn:microsoft.com/office/officeart/2005/8/layout/cycle2"/>
    <dgm:cxn modelId="{70F09026-B7A4-4DC9-A866-24B29350ECD7}" type="presOf" srcId="{DD41D71F-748B-4A65-8F90-E70FBF5B51D1}" destId="{39489FCE-8043-4B51-9A29-B388587DE149}" srcOrd="0" destOrd="0" presId="urn:microsoft.com/office/officeart/2005/8/layout/cycle2"/>
    <dgm:cxn modelId="{D01F191C-46FE-434C-AC36-CD60F043C817}" type="presOf" srcId="{CA02BC0F-F6AB-4D4E-A708-E0B481673B2F}" destId="{247B18FB-65C3-4C39-92B3-9CA3EBB4EF04}" srcOrd="1" destOrd="0" presId="urn:microsoft.com/office/officeart/2005/8/layout/cycle2"/>
    <dgm:cxn modelId="{D55D91EA-D016-4F75-A6D0-6906F990730F}" type="presOf" srcId="{F366B2B1-45B8-41F5-AFBA-305E3ED1A3EB}" destId="{84322D70-436C-41D2-854D-50A6894CD447}" srcOrd="1" destOrd="0" presId="urn:microsoft.com/office/officeart/2005/8/layout/cycle2"/>
    <dgm:cxn modelId="{EA443A1C-9214-4792-84B2-4A75FE17C5F0}" type="presOf" srcId="{CBDC600B-EB56-4486-BD7C-F5E358A07605}" destId="{A8127862-79AC-4A4D-85E2-CEABEE1155EB}" srcOrd="0" destOrd="3" presId="urn:microsoft.com/office/officeart/2005/8/layout/cycle2"/>
    <dgm:cxn modelId="{5F8936E1-ABA0-4FF9-B8F6-F921707AC0EF}" type="presOf" srcId="{DDA01042-2A3A-4051-A063-9C418436F5FA}" destId="{895F7D6B-F71F-4AAC-841A-B22AEA93CBD1}" srcOrd="1" destOrd="0" presId="urn:microsoft.com/office/officeart/2005/8/layout/cycle2"/>
    <dgm:cxn modelId="{27FEFEB6-A7E2-44DA-868C-92D13365538F}" type="presOf" srcId="{66CB73A0-56A3-47E2-8578-1EBA4569075C}" destId="{A8127862-79AC-4A4D-85E2-CEABEE1155EB}" srcOrd="0" destOrd="2" presId="urn:microsoft.com/office/officeart/2005/8/layout/cycle2"/>
    <dgm:cxn modelId="{9B100F7B-16FE-4BA1-8A4A-D542734AF7C3}" type="presOf" srcId="{4CF0C2D2-F2BC-4AB3-9AAD-B07678D4AAC6}" destId="{E59E3801-F4DE-4927-9AD1-4F6D06F2DD90}" srcOrd="0" destOrd="2" presId="urn:microsoft.com/office/officeart/2005/8/layout/cycle2"/>
    <dgm:cxn modelId="{12B64B76-9B88-45CB-8E6B-2329F045F0BA}" type="presOf" srcId="{8F898B20-3490-4BB4-BEE7-5935BB56A1DD}" destId="{A8127862-79AC-4A4D-85E2-CEABEE1155EB}" srcOrd="0" destOrd="0" presId="urn:microsoft.com/office/officeart/2005/8/layout/cycle2"/>
    <dgm:cxn modelId="{2ECEB118-00A4-4DF5-888D-4CAEF51958F5}" srcId="{D8E61977-EB38-4B9F-8AB9-CECE93154833}" destId="{4CF0C2D2-F2BC-4AB3-9AAD-B07678D4AAC6}" srcOrd="1" destOrd="0" parTransId="{E7DE7FD0-0148-4C9C-ADE7-C21A37ECF650}" sibTransId="{D61E5BEB-999C-462F-A337-2D6DEFA1E022}"/>
    <dgm:cxn modelId="{202576A4-673E-496B-AB6E-520C3D30D89A}" type="presParOf" srcId="{39489FCE-8043-4B51-9A29-B388587DE149}" destId="{FC0286DB-7993-4925-B856-16249F657D8E}" srcOrd="0" destOrd="0" presId="urn:microsoft.com/office/officeart/2005/8/layout/cycle2"/>
    <dgm:cxn modelId="{D41DD504-7B61-4729-B7AC-505BDBF5ADC5}" type="presParOf" srcId="{39489FCE-8043-4B51-9A29-B388587DE149}" destId="{E0AAEF54-FD27-4FA5-AB61-708FA3CD19B0}" srcOrd="1" destOrd="0" presId="urn:microsoft.com/office/officeart/2005/8/layout/cycle2"/>
    <dgm:cxn modelId="{32D64EB3-AB62-4FAE-80C3-501D856E31B0}" type="presParOf" srcId="{E0AAEF54-FD27-4FA5-AB61-708FA3CD19B0}" destId="{84322D70-436C-41D2-854D-50A6894CD447}" srcOrd="0" destOrd="0" presId="urn:microsoft.com/office/officeart/2005/8/layout/cycle2"/>
    <dgm:cxn modelId="{7C356EEA-FF56-4398-A370-5E0B53230190}" type="presParOf" srcId="{39489FCE-8043-4B51-9A29-B388587DE149}" destId="{3EB7593A-20C6-435C-AC90-EB146BC0EBD6}" srcOrd="2" destOrd="0" presId="urn:microsoft.com/office/officeart/2005/8/layout/cycle2"/>
    <dgm:cxn modelId="{E2F88E43-08F3-410C-B13F-E2EAF9BAE4A2}" type="presParOf" srcId="{39489FCE-8043-4B51-9A29-B388587DE149}" destId="{F3564469-D179-45DB-A3BC-E7E0503386C0}" srcOrd="3" destOrd="0" presId="urn:microsoft.com/office/officeart/2005/8/layout/cycle2"/>
    <dgm:cxn modelId="{D01632BA-CE59-4098-8975-6CB4596D3A72}" type="presParOf" srcId="{F3564469-D179-45DB-A3BC-E7E0503386C0}" destId="{895F7D6B-F71F-4AAC-841A-B22AEA93CBD1}" srcOrd="0" destOrd="0" presId="urn:microsoft.com/office/officeart/2005/8/layout/cycle2"/>
    <dgm:cxn modelId="{4F13D1A8-2AAF-4D85-91D2-8325279B1FE7}" type="presParOf" srcId="{39489FCE-8043-4B51-9A29-B388587DE149}" destId="{A8127862-79AC-4A4D-85E2-CEABEE1155EB}" srcOrd="4" destOrd="0" presId="urn:microsoft.com/office/officeart/2005/8/layout/cycle2"/>
    <dgm:cxn modelId="{E91AFEB8-56EC-4AFF-8439-85E7440B3993}" type="presParOf" srcId="{39489FCE-8043-4B51-9A29-B388587DE149}" destId="{3F276B04-193B-43C2-8F6E-EE3BCC74A2F4}" srcOrd="5" destOrd="0" presId="urn:microsoft.com/office/officeart/2005/8/layout/cycle2"/>
    <dgm:cxn modelId="{7324241A-38CC-47F5-A7CB-F2D93AFA253D}" type="presParOf" srcId="{3F276B04-193B-43C2-8F6E-EE3BCC74A2F4}" destId="{263BCA6A-BFF4-4B4A-A2DE-A41A4608F53B}" srcOrd="0" destOrd="0" presId="urn:microsoft.com/office/officeart/2005/8/layout/cycle2"/>
    <dgm:cxn modelId="{2E0DD470-E790-4646-ADD0-D1132B1E1949}" type="presParOf" srcId="{39489FCE-8043-4B51-9A29-B388587DE149}" destId="{E59E3801-F4DE-4927-9AD1-4F6D06F2DD90}" srcOrd="6" destOrd="0" presId="urn:microsoft.com/office/officeart/2005/8/layout/cycle2"/>
    <dgm:cxn modelId="{EB871BBC-F13D-4F19-9454-4C91FFA14223}" type="presParOf" srcId="{39489FCE-8043-4B51-9A29-B388587DE149}" destId="{907A7E97-41EF-4AE6-AE71-9964495013D5}" srcOrd="7" destOrd="0" presId="urn:microsoft.com/office/officeart/2005/8/layout/cycle2"/>
    <dgm:cxn modelId="{0C67D2DF-2353-43BB-8090-0DC538D7A134}" type="presParOf" srcId="{907A7E97-41EF-4AE6-AE71-9964495013D5}" destId="{247B18FB-65C3-4C39-92B3-9CA3EBB4EF0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E1D5C23-BD38-463F-83F2-68BDFB257B3A}" type="doc">
      <dgm:prSet loTypeId="urn:microsoft.com/office/officeart/2005/8/layout/bProcess3" loCatId="process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s-ES_tradnl"/>
        </a:p>
      </dgm:t>
    </dgm:pt>
    <dgm:pt modelId="{79964EE9-76B9-43DB-A40D-01EA7B9B3B45}">
      <dgm:prSet custT="1"/>
      <dgm:spPr/>
      <dgm:t>
        <a:bodyPr/>
        <a:lstStyle/>
        <a:p>
          <a:pPr rtl="0"/>
          <a:r>
            <a:rPr lang="es-ES" sz="1800" dirty="0" smtClean="0"/>
            <a:t>Regulación: arts. </a:t>
          </a:r>
          <a:r>
            <a:rPr lang="es-ES" sz="1800" dirty="0" smtClean="0">
              <a:hlinkClick xmlns:r="http://schemas.openxmlformats.org/officeDocument/2006/relationships" r:id="rId1"/>
            </a:rPr>
            <a:t>524 y 525 </a:t>
          </a:r>
          <a:r>
            <a:rPr lang="es-ES" sz="1800" dirty="0" smtClean="0"/>
            <a:t>CDFA</a:t>
          </a:r>
          <a:endParaRPr lang="es-ES_tradnl" sz="1800" dirty="0"/>
        </a:p>
      </dgm:t>
    </dgm:pt>
    <dgm:pt modelId="{234C8A60-379A-4057-8CB2-458AD9C91F2F}" type="parTrans" cxnId="{EB98D6EB-B075-4C36-93B0-B32745A3E864}">
      <dgm:prSet/>
      <dgm:spPr/>
      <dgm:t>
        <a:bodyPr/>
        <a:lstStyle/>
        <a:p>
          <a:endParaRPr lang="es-ES_tradnl"/>
        </a:p>
      </dgm:t>
    </dgm:pt>
    <dgm:pt modelId="{3829FE68-B2A2-4015-A039-511D63155F30}" type="sibTrans" cxnId="{EB98D6EB-B075-4C36-93B0-B32745A3E864}">
      <dgm:prSet/>
      <dgm:spPr/>
      <dgm:t>
        <a:bodyPr/>
        <a:lstStyle/>
        <a:p>
          <a:endParaRPr lang="es-ES_tradnl"/>
        </a:p>
      </dgm:t>
    </dgm:pt>
    <dgm:pt modelId="{88650B3A-4DFF-4672-8B7E-8A66467E7722}">
      <dgm:prSet custT="1"/>
      <dgm:spPr/>
      <dgm:t>
        <a:bodyPr/>
        <a:lstStyle/>
        <a:p>
          <a:pPr rtl="0"/>
          <a:r>
            <a:rPr lang="es-ES" sz="1600" dirty="0" smtClean="0"/>
            <a:t>Precisiones:</a:t>
          </a:r>
          <a:endParaRPr lang="es-ES_tradnl" sz="1600" dirty="0"/>
        </a:p>
      </dgm:t>
    </dgm:pt>
    <dgm:pt modelId="{19F3D703-E50D-40F9-B37C-10DF4B18B743}" type="parTrans" cxnId="{57FBD15B-AAC7-4FCF-8366-B880580BDBCF}">
      <dgm:prSet/>
      <dgm:spPr/>
      <dgm:t>
        <a:bodyPr/>
        <a:lstStyle/>
        <a:p>
          <a:endParaRPr lang="es-ES_tradnl"/>
        </a:p>
      </dgm:t>
    </dgm:pt>
    <dgm:pt modelId="{45765709-C6FF-4C03-AAA6-58AF7F0DF9BF}" type="sibTrans" cxnId="{57FBD15B-AAC7-4FCF-8366-B880580BDBCF}">
      <dgm:prSet/>
      <dgm:spPr/>
      <dgm:t>
        <a:bodyPr/>
        <a:lstStyle/>
        <a:p>
          <a:endParaRPr lang="es-ES_tradnl"/>
        </a:p>
      </dgm:t>
    </dgm:pt>
    <dgm:pt modelId="{77094187-EA76-4EB9-B307-DCD142ABEEE7}">
      <dgm:prSet custT="1"/>
      <dgm:spPr/>
      <dgm:t>
        <a:bodyPr/>
        <a:lstStyle/>
        <a:p>
          <a:pPr rtl="0"/>
          <a:r>
            <a:rPr lang="es-ES" sz="1600" dirty="0" smtClean="0"/>
            <a:t>Se admite la sustitución legal: </a:t>
          </a:r>
          <a:r>
            <a:rPr lang="es-ES" sz="1600" dirty="0" smtClean="0">
              <a:hlinkClick xmlns:r="http://schemas.openxmlformats.org/officeDocument/2006/relationships" r:id="rId1"/>
            </a:rPr>
            <a:t>524-2 </a:t>
          </a:r>
          <a:r>
            <a:rPr lang="es-ES" sz="1600" dirty="0" smtClean="0">
              <a:hlinkClick xmlns:r="http://schemas.openxmlformats.org/officeDocument/2006/relationships" r:id="rId2"/>
            </a:rPr>
            <a:t>CDFA</a:t>
          </a:r>
          <a:endParaRPr lang="es-ES_tradnl" sz="1600" dirty="0"/>
        </a:p>
      </dgm:t>
    </dgm:pt>
    <dgm:pt modelId="{64603B44-8F4E-450C-9CD6-EEB609B103ED}" type="parTrans" cxnId="{3517D703-3106-430E-971B-D0D782096163}">
      <dgm:prSet/>
      <dgm:spPr/>
      <dgm:t>
        <a:bodyPr/>
        <a:lstStyle/>
        <a:p>
          <a:endParaRPr lang="es-ES_tradnl"/>
        </a:p>
      </dgm:t>
    </dgm:pt>
    <dgm:pt modelId="{F1BC7514-31DD-45C5-B793-3F31A4C64E03}" type="sibTrans" cxnId="{3517D703-3106-430E-971B-D0D782096163}">
      <dgm:prSet/>
      <dgm:spPr/>
      <dgm:t>
        <a:bodyPr/>
        <a:lstStyle/>
        <a:p>
          <a:endParaRPr lang="es-ES_tradnl"/>
        </a:p>
      </dgm:t>
    </dgm:pt>
    <dgm:pt modelId="{B66B4107-E301-419B-B4D2-634BD5D86992}">
      <dgm:prSet custT="1"/>
      <dgm:spPr/>
      <dgm:t>
        <a:bodyPr/>
        <a:lstStyle/>
        <a:p>
          <a:pPr rtl="0"/>
          <a:r>
            <a:rPr lang="es-ES" sz="1600" dirty="0" smtClean="0"/>
            <a:t>Viudedad: </a:t>
          </a:r>
          <a:r>
            <a:rPr lang="es-ES" sz="1600" dirty="0" smtClean="0">
              <a:hlinkClick xmlns:r="http://schemas.openxmlformats.org/officeDocument/2006/relationships" r:id="rId1"/>
            </a:rPr>
            <a:t>524-3 CDFA</a:t>
          </a:r>
          <a:endParaRPr lang="es-ES_tradnl" sz="1600" dirty="0"/>
        </a:p>
      </dgm:t>
    </dgm:pt>
    <dgm:pt modelId="{A93184D3-96FE-4F88-A1FE-97C78B703E5F}" type="parTrans" cxnId="{8E8C8DC3-6D4B-42F4-A357-CA4EBEDB51BF}">
      <dgm:prSet/>
      <dgm:spPr/>
      <dgm:t>
        <a:bodyPr/>
        <a:lstStyle/>
        <a:p>
          <a:endParaRPr lang="es-ES_tradnl"/>
        </a:p>
      </dgm:t>
    </dgm:pt>
    <dgm:pt modelId="{4BFD2FF4-FF05-46D3-B531-82AF26C148F5}" type="sibTrans" cxnId="{8E8C8DC3-6D4B-42F4-A357-CA4EBEDB51BF}">
      <dgm:prSet/>
      <dgm:spPr/>
      <dgm:t>
        <a:bodyPr/>
        <a:lstStyle/>
        <a:p>
          <a:endParaRPr lang="es-ES_tradnl"/>
        </a:p>
      </dgm:t>
    </dgm:pt>
    <dgm:pt modelId="{541DEDCB-5014-489E-97A4-55DBA30B5957}">
      <dgm:prSet custT="1"/>
      <dgm:spPr/>
      <dgm:t>
        <a:bodyPr/>
        <a:lstStyle/>
        <a:p>
          <a:pPr rtl="0"/>
          <a:r>
            <a:rPr lang="es-ES" sz="1600" dirty="0" smtClean="0"/>
            <a:t>Donación de bienes consorciales: </a:t>
          </a:r>
          <a:r>
            <a:rPr lang="es-ES" sz="1600" dirty="0" smtClean="0">
              <a:hlinkClick xmlns:r="http://schemas.openxmlformats.org/officeDocument/2006/relationships" r:id="rId1"/>
            </a:rPr>
            <a:t>524-4 CDFA</a:t>
          </a:r>
          <a:endParaRPr lang="es-ES_tradnl" sz="1600" dirty="0"/>
        </a:p>
      </dgm:t>
    </dgm:pt>
    <dgm:pt modelId="{D08B82F0-44B6-4B29-9FA4-4461EC736517}" type="parTrans" cxnId="{1172AA9E-D403-4F2D-8EC5-B634235D648F}">
      <dgm:prSet/>
      <dgm:spPr/>
      <dgm:t>
        <a:bodyPr/>
        <a:lstStyle/>
        <a:p>
          <a:endParaRPr lang="es-ES_tradnl"/>
        </a:p>
      </dgm:t>
    </dgm:pt>
    <dgm:pt modelId="{B0202D81-204E-4CA9-A0BD-7AD2B10D1770}" type="sibTrans" cxnId="{1172AA9E-D403-4F2D-8EC5-B634235D648F}">
      <dgm:prSet/>
      <dgm:spPr/>
      <dgm:t>
        <a:bodyPr/>
        <a:lstStyle/>
        <a:p>
          <a:endParaRPr lang="es-ES_tradnl"/>
        </a:p>
      </dgm:t>
    </dgm:pt>
    <dgm:pt modelId="{A4E2B48E-45D0-4E3A-A79F-8BB1CC66CE7A}">
      <dgm:prSet custT="1"/>
      <dgm:spPr/>
      <dgm:t>
        <a:bodyPr/>
        <a:lstStyle/>
        <a:p>
          <a:pPr rtl="0"/>
          <a:r>
            <a:rPr lang="es-ES" sz="1600" dirty="0" smtClean="0"/>
            <a:t>Preferencia del recobro sobre el consorcio: </a:t>
          </a:r>
          <a:r>
            <a:rPr lang="es-ES" sz="1600" dirty="0" smtClean="0">
              <a:hlinkClick xmlns:r="http://schemas.openxmlformats.org/officeDocument/2006/relationships" r:id="rId3"/>
            </a:rPr>
            <a:t>374-3 CDFA</a:t>
          </a:r>
          <a:endParaRPr lang="es-ES_tradnl" sz="1600" dirty="0"/>
        </a:p>
      </dgm:t>
    </dgm:pt>
    <dgm:pt modelId="{C908E7E8-FC9C-432A-B2B4-171D6A78C902}" type="parTrans" cxnId="{BAA6761D-2995-4580-9F51-29FD4CCCA412}">
      <dgm:prSet/>
      <dgm:spPr/>
      <dgm:t>
        <a:bodyPr/>
        <a:lstStyle/>
        <a:p>
          <a:endParaRPr lang="es-ES_tradnl"/>
        </a:p>
      </dgm:t>
    </dgm:pt>
    <dgm:pt modelId="{47C9818F-C80C-45F7-843F-201336FC7709}" type="sibTrans" cxnId="{BAA6761D-2995-4580-9F51-29FD4CCCA412}">
      <dgm:prSet/>
      <dgm:spPr/>
      <dgm:t>
        <a:bodyPr/>
        <a:lstStyle/>
        <a:p>
          <a:endParaRPr lang="es-ES_tradnl"/>
        </a:p>
      </dgm:t>
    </dgm:pt>
    <dgm:pt modelId="{C6AD8FD0-93AA-4D7D-894E-D02D3AD78E70}">
      <dgm:prSet custT="1"/>
      <dgm:spPr/>
      <dgm:t>
        <a:bodyPr/>
        <a:lstStyle/>
        <a:p>
          <a:pPr algn="l" rtl="0"/>
          <a:r>
            <a:rPr lang="es-ES" sz="1800" dirty="0" smtClean="0"/>
            <a:t>Art</a:t>
          </a:r>
          <a:r>
            <a:rPr lang="es-ES" sz="1800" dirty="0" smtClean="0">
              <a:hlinkClick xmlns:r="http://schemas.openxmlformats.org/officeDocument/2006/relationships" r:id="rId1"/>
            </a:rPr>
            <a:t>. 524:  </a:t>
          </a:r>
          <a:r>
            <a:rPr lang="es-ES" sz="1800" dirty="0" smtClean="0"/>
            <a:t>ascendientes y hermanos del causante.</a:t>
          </a:r>
          <a:endParaRPr lang="es-ES_tradnl" sz="1800" dirty="0"/>
        </a:p>
      </dgm:t>
    </dgm:pt>
    <dgm:pt modelId="{F3E13305-A5ED-445A-AB3B-4FAF7381F332}" type="parTrans" cxnId="{B3618291-7076-4165-88AA-07C3EE36B106}">
      <dgm:prSet/>
      <dgm:spPr/>
      <dgm:t>
        <a:bodyPr/>
        <a:lstStyle/>
        <a:p>
          <a:endParaRPr lang="es-ES_tradnl"/>
        </a:p>
      </dgm:t>
    </dgm:pt>
    <dgm:pt modelId="{3A414BA8-F905-4D3C-8FED-9B759D9E1E06}" type="sibTrans" cxnId="{B3618291-7076-4165-88AA-07C3EE36B106}">
      <dgm:prSet/>
      <dgm:spPr/>
      <dgm:t>
        <a:bodyPr/>
        <a:lstStyle/>
        <a:p>
          <a:endParaRPr lang="es-ES_tradnl"/>
        </a:p>
      </dgm:t>
    </dgm:pt>
    <dgm:pt modelId="{D51A3F0F-BFF5-40DB-B058-44C79AAFB474}">
      <dgm:prSet custT="1"/>
      <dgm:spPr/>
      <dgm:t>
        <a:bodyPr/>
        <a:lstStyle/>
        <a:p>
          <a:pPr rtl="0"/>
          <a:r>
            <a:rPr lang="es-ES" sz="1800" dirty="0" smtClean="0"/>
            <a:t>Fundamento y naturaleza: </a:t>
          </a:r>
          <a:r>
            <a:rPr lang="es-ES" sz="1800" dirty="0" smtClean="0">
              <a:hlinkClick xmlns:r="http://schemas.openxmlformats.org/officeDocument/2006/relationships" r:id="rId4"/>
            </a:rPr>
            <a:t>319-1</a:t>
          </a:r>
          <a:r>
            <a:rPr lang="es-ES_tradnl" sz="1800" dirty="0" smtClean="0"/>
            <a:t> </a:t>
          </a:r>
          <a:r>
            <a:rPr lang="es-ES" sz="1800" dirty="0" smtClean="0">
              <a:hlinkClick xmlns:r="http://schemas.openxmlformats.org/officeDocument/2006/relationships" r:id="rId2"/>
            </a:rPr>
            <a:t>y </a:t>
          </a:r>
          <a:r>
            <a:rPr lang="es-ES" sz="1800" dirty="0" smtClean="0">
              <a:hlinkClick xmlns:r="http://schemas.openxmlformats.org/officeDocument/2006/relationships" r:id="rId5"/>
            </a:rPr>
            <a:t>355-1</a:t>
          </a:r>
          <a:r>
            <a:rPr lang="es-ES" sz="1800" dirty="0" smtClean="0"/>
            <a:t>, (a contrario) CDFA</a:t>
          </a:r>
          <a:endParaRPr lang="es-ES_tradnl" sz="1800" dirty="0"/>
        </a:p>
      </dgm:t>
    </dgm:pt>
    <dgm:pt modelId="{721AFFB2-DA5E-416A-970E-D9FEA1D083B2}" type="parTrans" cxnId="{C2E38178-93BC-4697-8E98-B7482980F86F}">
      <dgm:prSet/>
      <dgm:spPr/>
      <dgm:t>
        <a:bodyPr/>
        <a:lstStyle/>
        <a:p>
          <a:endParaRPr lang="es-ES_tradnl"/>
        </a:p>
      </dgm:t>
    </dgm:pt>
    <dgm:pt modelId="{0A64B4F4-58AC-4A1A-8B83-CC5406617B2E}" type="sibTrans" cxnId="{C2E38178-93BC-4697-8E98-B7482980F86F}">
      <dgm:prSet/>
      <dgm:spPr/>
      <dgm:t>
        <a:bodyPr/>
        <a:lstStyle/>
        <a:p>
          <a:endParaRPr lang="es-ES_tradnl"/>
        </a:p>
      </dgm:t>
    </dgm:pt>
    <dgm:pt modelId="{A6E649F1-028A-474F-A3B0-074ED81A097C}">
      <dgm:prSet custT="1"/>
      <dgm:spPr/>
      <dgm:t>
        <a:bodyPr/>
        <a:lstStyle/>
        <a:p>
          <a:pPr rtl="0"/>
          <a:r>
            <a:rPr lang="es-ES" sz="1700" dirty="0" smtClean="0"/>
            <a:t>Régimen jurídico: </a:t>
          </a:r>
          <a:r>
            <a:rPr lang="es-ES" sz="1700" dirty="0" smtClean="0">
              <a:hlinkClick xmlns:r="http://schemas.openxmlformats.org/officeDocument/2006/relationships" r:id="rId6"/>
            </a:rPr>
            <a:t>arts. 477 a 480 CDFA </a:t>
          </a:r>
          <a:r>
            <a:rPr lang="es-ES" sz="1700" dirty="0" smtClean="0"/>
            <a:t>(analogía) </a:t>
          </a:r>
          <a:endParaRPr lang="es-ES_tradnl" sz="1700" dirty="0"/>
        </a:p>
      </dgm:t>
    </dgm:pt>
    <dgm:pt modelId="{1DD9DDEA-9962-41D9-875A-FE4DB396F13B}" type="parTrans" cxnId="{280CFF80-E4E3-4DAB-8C1E-E066DEACD807}">
      <dgm:prSet/>
      <dgm:spPr/>
      <dgm:t>
        <a:bodyPr/>
        <a:lstStyle/>
        <a:p>
          <a:endParaRPr lang="es-ES_tradnl"/>
        </a:p>
      </dgm:t>
    </dgm:pt>
    <dgm:pt modelId="{87C13775-CE39-438A-BF75-22A87BFB9728}" type="sibTrans" cxnId="{280CFF80-E4E3-4DAB-8C1E-E066DEACD807}">
      <dgm:prSet/>
      <dgm:spPr/>
      <dgm:t>
        <a:bodyPr/>
        <a:lstStyle/>
        <a:p>
          <a:endParaRPr lang="es-ES_tradnl"/>
        </a:p>
      </dgm:t>
    </dgm:pt>
    <dgm:pt modelId="{7D497229-D69C-4542-A6E0-828DB8A0241A}">
      <dgm:prSet/>
      <dgm:spPr/>
      <dgm:t>
        <a:bodyPr/>
        <a:lstStyle/>
        <a:p>
          <a:pPr rtl="0"/>
          <a:r>
            <a:rPr lang="es-ES" dirty="0" smtClean="0"/>
            <a:t>Recobro habiendo descendientes: ¿sustitución preventiva de residuo?</a:t>
          </a:r>
          <a:endParaRPr lang="es-ES_tradnl" dirty="0"/>
        </a:p>
      </dgm:t>
    </dgm:pt>
    <dgm:pt modelId="{95444D40-DF35-4DFD-9233-E7F0494EFC7C}" type="parTrans" cxnId="{9DEBAC31-7519-4AD3-BA18-A862A8477DA0}">
      <dgm:prSet/>
      <dgm:spPr/>
      <dgm:t>
        <a:bodyPr/>
        <a:lstStyle/>
        <a:p>
          <a:endParaRPr lang="es-ES_tradnl"/>
        </a:p>
      </dgm:t>
    </dgm:pt>
    <dgm:pt modelId="{112E7514-DB45-4865-8671-117FD3D19FDE}" type="sibTrans" cxnId="{9DEBAC31-7519-4AD3-BA18-A862A8477DA0}">
      <dgm:prSet/>
      <dgm:spPr/>
      <dgm:t>
        <a:bodyPr/>
        <a:lstStyle/>
        <a:p>
          <a:endParaRPr lang="es-ES_tradnl"/>
        </a:p>
      </dgm:t>
    </dgm:pt>
    <dgm:pt modelId="{49DDE54D-93DD-44D7-825B-48295E9EA2F1}">
      <dgm:prSet custT="1"/>
      <dgm:spPr/>
      <dgm:t>
        <a:bodyPr/>
        <a:lstStyle/>
        <a:p>
          <a:pPr algn="l" rtl="0"/>
          <a:r>
            <a:rPr lang="es-ES" sz="1800" dirty="0" smtClean="0"/>
            <a:t>Requisitos para que tenga lugar el recobro.</a:t>
          </a:r>
          <a:endParaRPr lang="es-ES_tradnl" sz="1800" dirty="0"/>
        </a:p>
      </dgm:t>
    </dgm:pt>
    <dgm:pt modelId="{68A15B77-4B57-47BD-A1B8-69F28BCC535D}" type="parTrans" cxnId="{56DA1308-C3B1-4EB8-8534-7B0767E68512}">
      <dgm:prSet/>
      <dgm:spPr/>
      <dgm:t>
        <a:bodyPr/>
        <a:lstStyle/>
        <a:p>
          <a:endParaRPr lang="es-ES_tradnl"/>
        </a:p>
      </dgm:t>
    </dgm:pt>
    <dgm:pt modelId="{79521761-490E-450F-9410-CEA845678DCA}" type="sibTrans" cxnId="{56DA1308-C3B1-4EB8-8534-7B0767E68512}">
      <dgm:prSet/>
      <dgm:spPr/>
      <dgm:t>
        <a:bodyPr/>
        <a:lstStyle/>
        <a:p>
          <a:endParaRPr lang="es-ES_tradnl"/>
        </a:p>
      </dgm:t>
    </dgm:pt>
    <dgm:pt modelId="{FD2743B5-74A1-40A3-B81F-2CEEACE2EA0E}" type="pres">
      <dgm:prSet presAssocID="{1E1D5C23-BD38-463F-83F2-68BDFB257B3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8DEBD20F-71D7-414A-949D-0101E547408C}" type="pres">
      <dgm:prSet presAssocID="{79964EE9-76B9-43DB-A40D-01EA7B9B3B4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6F37C14-BEE2-4780-AABF-BF05F5EF6082}" type="pres">
      <dgm:prSet presAssocID="{3829FE68-B2A2-4015-A039-511D63155F30}" presName="sibTrans" presStyleLbl="sibTrans1D1" presStyleIdx="0" presStyleCnt="5"/>
      <dgm:spPr/>
      <dgm:t>
        <a:bodyPr/>
        <a:lstStyle/>
        <a:p>
          <a:endParaRPr lang="es-ES_tradnl"/>
        </a:p>
      </dgm:t>
    </dgm:pt>
    <dgm:pt modelId="{350AB768-FED9-403E-9E0F-0D3B8CA29BEE}" type="pres">
      <dgm:prSet presAssocID="{3829FE68-B2A2-4015-A039-511D63155F30}" presName="connectorText" presStyleLbl="sibTrans1D1" presStyleIdx="0" presStyleCnt="5"/>
      <dgm:spPr/>
      <dgm:t>
        <a:bodyPr/>
        <a:lstStyle/>
        <a:p>
          <a:endParaRPr lang="es-ES_tradnl"/>
        </a:p>
      </dgm:t>
    </dgm:pt>
    <dgm:pt modelId="{B185F0EA-80FF-40FA-9CFD-EE518263FE5B}" type="pres">
      <dgm:prSet presAssocID="{88650B3A-4DFF-4672-8B7E-8A66467E7722}" presName="node" presStyleLbl="node1" presStyleIdx="1" presStyleCnt="6" custScaleX="157474" custScaleY="162406" custLinFactNeighborX="47001" custLinFactNeighborY="-24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D2F8788-B99C-482C-98EA-E315AB56F3FF}" type="pres">
      <dgm:prSet presAssocID="{45765709-C6FF-4C03-AAA6-58AF7F0DF9BF}" presName="sibTrans" presStyleLbl="sibTrans1D1" presStyleIdx="1" presStyleCnt="5"/>
      <dgm:spPr/>
      <dgm:t>
        <a:bodyPr/>
        <a:lstStyle/>
        <a:p>
          <a:endParaRPr lang="es-ES_tradnl"/>
        </a:p>
      </dgm:t>
    </dgm:pt>
    <dgm:pt modelId="{BF525475-8ECE-4893-B9BF-552579CD1454}" type="pres">
      <dgm:prSet presAssocID="{45765709-C6FF-4C03-AAA6-58AF7F0DF9BF}" presName="connectorText" presStyleLbl="sibTrans1D1" presStyleIdx="1" presStyleCnt="5"/>
      <dgm:spPr/>
      <dgm:t>
        <a:bodyPr/>
        <a:lstStyle/>
        <a:p>
          <a:endParaRPr lang="es-ES_tradnl"/>
        </a:p>
      </dgm:t>
    </dgm:pt>
    <dgm:pt modelId="{1079EF2E-E754-4FDC-AE39-0E77561C1F9E}" type="pres">
      <dgm:prSet presAssocID="{C6AD8FD0-93AA-4D7D-894E-D02D3AD78E70}" presName="node" presStyleLbl="node1" presStyleIdx="2" presStyleCnt="6" custScaleX="108125" custScaleY="12049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2B6CD5B-FA01-43AC-9FED-740F945DE6D1}" type="pres">
      <dgm:prSet presAssocID="{3A414BA8-F905-4D3C-8FED-9B759D9E1E06}" presName="sibTrans" presStyleLbl="sibTrans1D1" presStyleIdx="2" presStyleCnt="5"/>
      <dgm:spPr/>
      <dgm:t>
        <a:bodyPr/>
        <a:lstStyle/>
        <a:p>
          <a:endParaRPr lang="es-ES_tradnl"/>
        </a:p>
      </dgm:t>
    </dgm:pt>
    <dgm:pt modelId="{96B608C9-1411-4B2A-A7D9-74FE163133E0}" type="pres">
      <dgm:prSet presAssocID="{3A414BA8-F905-4D3C-8FED-9B759D9E1E06}" presName="connectorText" presStyleLbl="sibTrans1D1" presStyleIdx="2" presStyleCnt="5"/>
      <dgm:spPr/>
      <dgm:t>
        <a:bodyPr/>
        <a:lstStyle/>
        <a:p>
          <a:endParaRPr lang="es-ES_tradnl"/>
        </a:p>
      </dgm:t>
    </dgm:pt>
    <dgm:pt modelId="{FF96ED8F-CF9C-4A5B-8ACC-B9952F2BFA8C}" type="pres">
      <dgm:prSet presAssocID="{D51A3F0F-BFF5-40DB-B058-44C79AAFB47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2B0575D-822A-4BF7-B1A2-E61EFDCCAD59}" type="pres">
      <dgm:prSet presAssocID="{0A64B4F4-58AC-4A1A-8B83-CC5406617B2E}" presName="sibTrans" presStyleLbl="sibTrans1D1" presStyleIdx="3" presStyleCnt="5"/>
      <dgm:spPr/>
      <dgm:t>
        <a:bodyPr/>
        <a:lstStyle/>
        <a:p>
          <a:endParaRPr lang="es-ES_tradnl"/>
        </a:p>
      </dgm:t>
    </dgm:pt>
    <dgm:pt modelId="{E3418A0C-2C6A-435F-BFE7-99E718F5774D}" type="pres">
      <dgm:prSet presAssocID="{0A64B4F4-58AC-4A1A-8B83-CC5406617B2E}" presName="connectorText" presStyleLbl="sibTrans1D1" presStyleIdx="3" presStyleCnt="5"/>
      <dgm:spPr/>
      <dgm:t>
        <a:bodyPr/>
        <a:lstStyle/>
        <a:p>
          <a:endParaRPr lang="es-ES_tradnl"/>
        </a:p>
      </dgm:t>
    </dgm:pt>
    <dgm:pt modelId="{09C9ECF5-9290-45DC-AE19-BAF6B38F33BC}" type="pres">
      <dgm:prSet presAssocID="{A6E649F1-028A-474F-A3B0-074ED81A097C}" presName="node" presStyleLbl="node1" presStyleIdx="4" presStyleCnt="6" custScaleX="10812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5DDB95B-7D4B-4F51-A688-E019FEA99032}" type="pres">
      <dgm:prSet presAssocID="{87C13775-CE39-438A-BF75-22A87BFB9728}" presName="sibTrans" presStyleLbl="sibTrans1D1" presStyleIdx="4" presStyleCnt="5"/>
      <dgm:spPr/>
      <dgm:t>
        <a:bodyPr/>
        <a:lstStyle/>
        <a:p>
          <a:endParaRPr lang="es-ES_tradnl"/>
        </a:p>
      </dgm:t>
    </dgm:pt>
    <dgm:pt modelId="{94525448-4740-4092-B3A4-E508C2FD76E0}" type="pres">
      <dgm:prSet presAssocID="{87C13775-CE39-438A-BF75-22A87BFB9728}" presName="connectorText" presStyleLbl="sibTrans1D1" presStyleIdx="4" presStyleCnt="5"/>
      <dgm:spPr/>
      <dgm:t>
        <a:bodyPr/>
        <a:lstStyle/>
        <a:p>
          <a:endParaRPr lang="es-ES_tradnl"/>
        </a:p>
      </dgm:t>
    </dgm:pt>
    <dgm:pt modelId="{53E868EB-1A12-461B-9609-723CF9AFB583}" type="pres">
      <dgm:prSet presAssocID="{7D497229-D69C-4542-A6E0-828DB8A0241A}" presName="node" presStyleLbl="node1" presStyleIdx="5" presStyleCnt="6" custLinFactNeighborX="2439" custLinFactNeighborY="-669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9DEBAC31-7519-4AD3-BA18-A862A8477DA0}" srcId="{1E1D5C23-BD38-463F-83F2-68BDFB257B3A}" destId="{7D497229-D69C-4542-A6E0-828DB8A0241A}" srcOrd="5" destOrd="0" parTransId="{95444D40-DF35-4DFD-9233-E7F0494EFC7C}" sibTransId="{112E7514-DB45-4865-8671-117FD3D19FDE}"/>
    <dgm:cxn modelId="{8E8C8DC3-6D4B-42F4-A357-CA4EBEDB51BF}" srcId="{88650B3A-4DFF-4672-8B7E-8A66467E7722}" destId="{B66B4107-E301-419B-B4D2-634BD5D86992}" srcOrd="1" destOrd="0" parTransId="{A93184D3-96FE-4F88-A1FE-97C78B703E5F}" sibTransId="{4BFD2FF4-FF05-46D3-B531-82AF26C148F5}"/>
    <dgm:cxn modelId="{D9ABCDAC-018A-455D-AD69-B13641B4C7F5}" type="presOf" srcId="{3829FE68-B2A2-4015-A039-511D63155F30}" destId="{A6F37C14-BEE2-4780-AABF-BF05F5EF6082}" srcOrd="0" destOrd="0" presId="urn:microsoft.com/office/officeart/2005/8/layout/bProcess3"/>
    <dgm:cxn modelId="{56DA1308-C3B1-4EB8-8534-7B0767E68512}" srcId="{C6AD8FD0-93AA-4D7D-894E-D02D3AD78E70}" destId="{49DDE54D-93DD-44D7-825B-48295E9EA2F1}" srcOrd="0" destOrd="0" parTransId="{68A15B77-4B57-47BD-A1B8-69F28BCC535D}" sibTransId="{79521761-490E-450F-9410-CEA845678DCA}"/>
    <dgm:cxn modelId="{15D6BC90-D521-4B32-B836-890560A0F0FD}" type="presOf" srcId="{1E1D5C23-BD38-463F-83F2-68BDFB257B3A}" destId="{FD2743B5-74A1-40A3-B81F-2CEEACE2EA0E}" srcOrd="0" destOrd="0" presId="urn:microsoft.com/office/officeart/2005/8/layout/bProcess3"/>
    <dgm:cxn modelId="{B3618291-7076-4165-88AA-07C3EE36B106}" srcId="{1E1D5C23-BD38-463F-83F2-68BDFB257B3A}" destId="{C6AD8FD0-93AA-4D7D-894E-D02D3AD78E70}" srcOrd="2" destOrd="0" parTransId="{F3E13305-A5ED-445A-AB3B-4FAF7381F332}" sibTransId="{3A414BA8-F905-4D3C-8FED-9B759D9E1E06}"/>
    <dgm:cxn modelId="{94F950E6-EC3C-4A22-B8E2-E71BABF976DD}" type="presOf" srcId="{A4E2B48E-45D0-4E3A-A79F-8BB1CC66CE7A}" destId="{B185F0EA-80FF-40FA-9CFD-EE518263FE5B}" srcOrd="0" destOrd="4" presId="urn:microsoft.com/office/officeart/2005/8/layout/bProcess3"/>
    <dgm:cxn modelId="{4FF0F6FB-AE4A-4F0D-B587-2BDD31414648}" type="presOf" srcId="{49DDE54D-93DD-44D7-825B-48295E9EA2F1}" destId="{1079EF2E-E754-4FDC-AE39-0E77561C1F9E}" srcOrd="0" destOrd="1" presId="urn:microsoft.com/office/officeart/2005/8/layout/bProcess3"/>
    <dgm:cxn modelId="{132636AA-C26E-4847-94E9-E5AA4A529C13}" type="presOf" srcId="{79964EE9-76B9-43DB-A40D-01EA7B9B3B45}" destId="{8DEBD20F-71D7-414A-949D-0101E547408C}" srcOrd="0" destOrd="0" presId="urn:microsoft.com/office/officeart/2005/8/layout/bProcess3"/>
    <dgm:cxn modelId="{A7D4A4B6-8822-4FDC-8772-D0F895E16FC3}" type="presOf" srcId="{A6E649F1-028A-474F-A3B0-074ED81A097C}" destId="{09C9ECF5-9290-45DC-AE19-BAF6B38F33BC}" srcOrd="0" destOrd="0" presId="urn:microsoft.com/office/officeart/2005/8/layout/bProcess3"/>
    <dgm:cxn modelId="{EB98D6EB-B075-4C36-93B0-B32745A3E864}" srcId="{1E1D5C23-BD38-463F-83F2-68BDFB257B3A}" destId="{79964EE9-76B9-43DB-A40D-01EA7B9B3B45}" srcOrd="0" destOrd="0" parTransId="{234C8A60-379A-4057-8CB2-458AD9C91F2F}" sibTransId="{3829FE68-B2A2-4015-A039-511D63155F30}"/>
    <dgm:cxn modelId="{B1B8C64C-6898-4307-BABA-CE8C54D34B45}" type="presOf" srcId="{88650B3A-4DFF-4672-8B7E-8A66467E7722}" destId="{B185F0EA-80FF-40FA-9CFD-EE518263FE5B}" srcOrd="0" destOrd="0" presId="urn:microsoft.com/office/officeart/2005/8/layout/bProcess3"/>
    <dgm:cxn modelId="{14EDD1F4-37CC-4B67-B65E-83CB352DC5B7}" type="presOf" srcId="{D51A3F0F-BFF5-40DB-B058-44C79AAFB474}" destId="{FF96ED8F-CF9C-4A5B-8ACC-B9952F2BFA8C}" srcOrd="0" destOrd="0" presId="urn:microsoft.com/office/officeart/2005/8/layout/bProcess3"/>
    <dgm:cxn modelId="{280CFF80-E4E3-4DAB-8C1E-E066DEACD807}" srcId="{1E1D5C23-BD38-463F-83F2-68BDFB257B3A}" destId="{A6E649F1-028A-474F-A3B0-074ED81A097C}" srcOrd="4" destOrd="0" parTransId="{1DD9DDEA-9962-41D9-875A-FE4DB396F13B}" sibTransId="{87C13775-CE39-438A-BF75-22A87BFB9728}"/>
    <dgm:cxn modelId="{AAF36B22-16FF-47FC-B34F-B5692C271C49}" type="presOf" srcId="{C6AD8FD0-93AA-4D7D-894E-D02D3AD78E70}" destId="{1079EF2E-E754-4FDC-AE39-0E77561C1F9E}" srcOrd="0" destOrd="0" presId="urn:microsoft.com/office/officeart/2005/8/layout/bProcess3"/>
    <dgm:cxn modelId="{09B51840-D595-44C2-B4E5-876E90257B79}" type="presOf" srcId="{87C13775-CE39-438A-BF75-22A87BFB9728}" destId="{35DDB95B-7D4B-4F51-A688-E019FEA99032}" srcOrd="0" destOrd="0" presId="urn:microsoft.com/office/officeart/2005/8/layout/bProcess3"/>
    <dgm:cxn modelId="{4FC4FAE9-2193-4DD0-A8A3-281D8699B841}" type="presOf" srcId="{B66B4107-E301-419B-B4D2-634BD5D86992}" destId="{B185F0EA-80FF-40FA-9CFD-EE518263FE5B}" srcOrd="0" destOrd="2" presId="urn:microsoft.com/office/officeart/2005/8/layout/bProcess3"/>
    <dgm:cxn modelId="{3517D703-3106-430E-971B-D0D782096163}" srcId="{88650B3A-4DFF-4672-8B7E-8A66467E7722}" destId="{77094187-EA76-4EB9-B307-DCD142ABEEE7}" srcOrd="0" destOrd="0" parTransId="{64603B44-8F4E-450C-9CD6-EEB609B103ED}" sibTransId="{F1BC7514-31DD-45C5-B793-3F31A4C64E03}"/>
    <dgm:cxn modelId="{57FBD15B-AAC7-4FCF-8366-B880580BDBCF}" srcId="{1E1D5C23-BD38-463F-83F2-68BDFB257B3A}" destId="{88650B3A-4DFF-4672-8B7E-8A66467E7722}" srcOrd="1" destOrd="0" parTransId="{19F3D703-E50D-40F9-B37C-10DF4B18B743}" sibTransId="{45765709-C6FF-4C03-AAA6-58AF7F0DF9BF}"/>
    <dgm:cxn modelId="{6383705E-1160-4DE9-A7FF-8385E2E951CA}" type="presOf" srcId="{77094187-EA76-4EB9-B307-DCD142ABEEE7}" destId="{B185F0EA-80FF-40FA-9CFD-EE518263FE5B}" srcOrd="0" destOrd="1" presId="urn:microsoft.com/office/officeart/2005/8/layout/bProcess3"/>
    <dgm:cxn modelId="{18EC3779-23FA-42FE-9BDE-92DB02C50DE8}" type="presOf" srcId="{3829FE68-B2A2-4015-A039-511D63155F30}" destId="{350AB768-FED9-403E-9E0F-0D3B8CA29BEE}" srcOrd="1" destOrd="0" presId="urn:microsoft.com/office/officeart/2005/8/layout/bProcess3"/>
    <dgm:cxn modelId="{881A6D1C-3E21-4420-A1D9-E528F2CCC7C7}" type="presOf" srcId="{3A414BA8-F905-4D3C-8FED-9B759D9E1E06}" destId="{96B608C9-1411-4B2A-A7D9-74FE163133E0}" srcOrd="1" destOrd="0" presId="urn:microsoft.com/office/officeart/2005/8/layout/bProcess3"/>
    <dgm:cxn modelId="{18634005-E8AA-4874-97FE-E4677F5D1F01}" type="presOf" srcId="{0A64B4F4-58AC-4A1A-8B83-CC5406617B2E}" destId="{82B0575D-822A-4BF7-B1A2-E61EFDCCAD59}" srcOrd="0" destOrd="0" presId="urn:microsoft.com/office/officeart/2005/8/layout/bProcess3"/>
    <dgm:cxn modelId="{58C5CEBE-FA71-40DD-930A-EE21446A5E4B}" type="presOf" srcId="{7D497229-D69C-4542-A6E0-828DB8A0241A}" destId="{53E868EB-1A12-461B-9609-723CF9AFB583}" srcOrd="0" destOrd="0" presId="urn:microsoft.com/office/officeart/2005/8/layout/bProcess3"/>
    <dgm:cxn modelId="{1FF7BDFC-ED8C-4BF1-A904-819837753813}" type="presOf" srcId="{0A64B4F4-58AC-4A1A-8B83-CC5406617B2E}" destId="{E3418A0C-2C6A-435F-BFE7-99E718F5774D}" srcOrd="1" destOrd="0" presId="urn:microsoft.com/office/officeart/2005/8/layout/bProcess3"/>
    <dgm:cxn modelId="{BAA6761D-2995-4580-9F51-29FD4CCCA412}" srcId="{88650B3A-4DFF-4672-8B7E-8A66467E7722}" destId="{A4E2B48E-45D0-4E3A-A79F-8BB1CC66CE7A}" srcOrd="3" destOrd="0" parTransId="{C908E7E8-FC9C-432A-B2B4-171D6A78C902}" sibTransId="{47C9818F-C80C-45F7-843F-201336FC7709}"/>
    <dgm:cxn modelId="{34ACD786-68B9-4480-A34F-A084D01C7203}" type="presOf" srcId="{45765709-C6FF-4C03-AAA6-58AF7F0DF9BF}" destId="{DD2F8788-B99C-482C-98EA-E315AB56F3FF}" srcOrd="0" destOrd="0" presId="urn:microsoft.com/office/officeart/2005/8/layout/bProcess3"/>
    <dgm:cxn modelId="{0E92EA6C-9E5C-473A-AEAF-3ED90332C22D}" type="presOf" srcId="{541DEDCB-5014-489E-97A4-55DBA30B5957}" destId="{B185F0EA-80FF-40FA-9CFD-EE518263FE5B}" srcOrd="0" destOrd="3" presId="urn:microsoft.com/office/officeart/2005/8/layout/bProcess3"/>
    <dgm:cxn modelId="{1172AA9E-D403-4F2D-8EC5-B634235D648F}" srcId="{88650B3A-4DFF-4672-8B7E-8A66467E7722}" destId="{541DEDCB-5014-489E-97A4-55DBA30B5957}" srcOrd="2" destOrd="0" parTransId="{D08B82F0-44B6-4B29-9FA4-4461EC736517}" sibTransId="{B0202D81-204E-4CA9-A0BD-7AD2B10D1770}"/>
    <dgm:cxn modelId="{00F2675B-4CF6-457D-8899-A3093A81A52C}" type="presOf" srcId="{3A414BA8-F905-4D3C-8FED-9B759D9E1E06}" destId="{72B6CD5B-FA01-43AC-9FED-740F945DE6D1}" srcOrd="0" destOrd="0" presId="urn:microsoft.com/office/officeart/2005/8/layout/bProcess3"/>
    <dgm:cxn modelId="{C2E38178-93BC-4697-8E98-B7482980F86F}" srcId="{1E1D5C23-BD38-463F-83F2-68BDFB257B3A}" destId="{D51A3F0F-BFF5-40DB-B058-44C79AAFB474}" srcOrd="3" destOrd="0" parTransId="{721AFFB2-DA5E-416A-970E-D9FEA1D083B2}" sibTransId="{0A64B4F4-58AC-4A1A-8B83-CC5406617B2E}"/>
    <dgm:cxn modelId="{F7E0CC0C-DB4E-4246-8B66-997C3DD74390}" type="presOf" srcId="{87C13775-CE39-438A-BF75-22A87BFB9728}" destId="{94525448-4740-4092-B3A4-E508C2FD76E0}" srcOrd="1" destOrd="0" presId="urn:microsoft.com/office/officeart/2005/8/layout/bProcess3"/>
    <dgm:cxn modelId="{609B41BB-B15A-4C4A-A992-CBC78C74C74D}" type="presOf" srcId="{45765709-C6FF-4C03-AAA6-58AF7F0DF9BF}" destId="{BF525475-8ECE-4893-B9BF-552579CD1454}" srcOrd="1" destOrd="0" presId="urn:microsoft.com/office/officeart/2005/8/layout/bProcess3"/>
    <dgm:cxn modelId="{5133C082-3C23-4861-A904-A6D46A54CF00}" type="presParOf" srcId="{FD2743B5-74A1-40A3-B81F-2CEEACE2EA0E}" destId="{8DEBD20F-71D7-414A-949D-0101E547408C}" srcOrd="0" destOrd="0" presId="urn:microsoft.com/office/officeart/2005/8/layout/bProcess3"/>
    <dgm:cxn modelId="{2D7A5C39-7DD8-47E6-9594-2DEF13B63E8F}" type="presParOf" srcId="{FD2743B5-74A1-40A3-B81F-2CEEACE2EA0E}" destId="{A6F37C14-BEE2-4780-AABF-BF05F5EF6082}" srcOrd="1" destOrd="0" presId="urn:microsoft.com/office/officeart/2005/8/layout/bProcess3"/>
    <dgm:cxn modelId="{8DED9BE9-A70C-43EF-B42A-56F782F8B49D}" type="presParOf" srcId="{A6F37C14-BEE2-4780-AABF-BF05F5EF6082}" destId="{350AB768-FED9-403E-9E0F-0D3B8CA29BEE}" srcOrd="0" destOrd="0" presId="urn:microsoft.com/office/officeart/2005/8/layout/bProcess3"/>
    <dgm:cxn modelId="{076C8ABC-E5D5-4E20-9FBC-BEF0B763F6B4}" type="presParOf" srcId="{FD2743B5-74A1-40A3-B81F-2CEEACE2EA0E}" destId="{B185F0EA-80FF-40FA-9CFD-EE518263FE5B}" srcOrd="2" destOrd="0" presId="urn:microsoft.com/office/officeart/2005/8/layout/bProcess3"/>
    <dgm:cxn modelId="{E2B698B5-F5D5-4BF6-BCA7-6A27DA0EDC67}" type="presParOf" srcId="{FD2743B5-74A1-40A3-B81F-2CEEACE2EA0E}" destId="{DD2F8788-B99C-482C-98EA-E315AB56F3FF}" srcOrd="3" destOrd="0" presId="urn:microsoft.com/office/officeart/2005/8/layout/bProcess3"/>
    <dgm:cxn modelId="{0D67B8DC-D7DD-4377-8747-68CF0EC5D500}" type="presParOf" srcId="{DD2F8788-B99C-482C-98EA-E315AB56F3FF}" destId="{BF525475-8ECE-4893-B9BF-552579CD1454}" srcOrd="0" destOrd="0" presId="urn:microsoft.com/office/officeart/2005/8/layout/bProcess3"/>
    <dgm:cxn modelId="{8B568725-AF62-4AF1-8C9D-D162FD312235}" type="presParOf" srcId="{FD2743B5-74A1-40A3-B81F-2CEEACE2EA0E}" destId="{1079EF2E-E754-4FDC-AE39-0E77561C1F9E}" srcOrd="4" destOrd="0" presId="urn:microsoft.com/office/officeart/2005/8/layout/bProcess3"/>
    <dgm:cxn modelId="{9B5453E8-09C3-4A12-A369-F6394143ACB2}" type="presParOf" srcId="{FD2743B5-74A1-40A3-B81F-2CEEACE2EA0E}" destId="{72B6CD5B-FA01-43AC-9FED-740F945DE6D1}" srcOrd="5" destOrd="0" presId="urn:microsoft.com/office/officeart/2005/8/layout/bProcess3"/>
    <dgm:cxn modelId="{808143F0-05AF-4457-AA87-9F977680EAC8}" type="presParOf" srcId="{72B6CD5B-FA01-43AC-9FED-740F945DE6D1}" destId="{96B608C9-1411-4B2A-A7D9-74FE163133E0}" srcOrd="0" destOrd="0" presId="urn:microsoft.com/office/officeart/2005/8/layout/bProcess3"/>
    <dgm:cxn modelId="{C57C585F-2D5F-4F71-AF17-4CC83F0FD9F3}" type="presParOf" srcId="{FD2743B5-74A1-40A3-B81F-2CEEACE2EA0E}" destId="{FF96ED8F-CF9C-4A5B-8ACC-B9952F2BFA8C}" srcOrd="6" destOrd="0" presId="urn:microsoft.com/office/officeart/2005/8/layout/bProcess3"/>
    <dgm:cxn modelId="{40112FFE-BA96-476C-9AFA-A53283833BF4}" type="presParOf" srcId="{FD2743B5-74A1-40A3-B81F-2CEEACE2EA0E}" destId="{82B0575D-822A-4BF7-B1A2-E61EFDCCAD59}" srcOrd="7" destOrd="0" presId="urn:microsoft.com/office/officeart/2005/8/layout/bProcess3"/>
    <dgm:cxn modelId="{C40B28E5-CCC4-4002-AA9C-642218ACA6E2}" type="presParOf" srcId="{82B0575D-822A-4BF7-B1A2-E61EFDCCAD59}" destId="{E3418A0C-2C6A-435F-BFE7-99E718F5774D}" srcOrd="0" destOrd="0" presId="urn:microsoft.com/office/officeart/2005/8/layout/bProcess3"/>
    <dgm:cxn modelId="{95D623C9-4F51-424E-99C2-0EEED25B8E25}" type="presParOf" srcId="{FD2743B5-74A1-40A3-B81F-2CEEACE2EA0E}" destId="{09C9ECF5-9290-45DC-AE19-BAF6B38F33BC}" srcOrd="8" destOrd="0" presId="urn:microsoft.com/office/officeart/2005/8/layout/bProcess3"/>
    <dgm:cxn modelId="{D397A874-1B68-4D8C-87BB-53FCFC133DFD}" type="presParOf" srcId="{FD2743B5-74A1-40A3-B81F-2CEEACE2EA0E}" destId="{35DDB95B-7D4B-4F51-A688-E019FEA99032}" srcOrd="9" destOrd="0" presId="urn:microsoft.com/office/officeart/2005/8/layout/bProcess3"/>
    <dgm:cxn modelId="{1511D58E-EBC6-47D7-A3E2-6D8CB5BA7300}" type="presParOf" srcId="{35DDB95B-7D4B-4F51-A688-E019FEA99032}" destId="{94525448-4740-4092-B3A4-E508C2FD76E0}" srcOrd="0" destOrd="0" presId="urn:microsoft.com/office/officeart/2005/8/layout/bProcess3"/>
    <dgm:cxn modelId="{BFF3A6CB-C0CC-4E9E-83C2-2EBF80F5F678}" type="presParOf" srcId="{FD2743B5-74A1-40A3-B81F-2CEEACE2EA0E}" destId="{53E868EB-1A12-461B-9609-723CF9AFB583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4156D94-679E-4A99-91CB-794E75060E60}" type="doc">
      <dgm:prSet loTypeId="urn:microsoft.com/office/officeart/2005/8/layout/process5" loCatId="process" qsTypeId="urn:microsoft.com/office/officeart/2005/8/quickstyle/3d7" qsCatId="3D" csTypeId="urn:microsoft.com/office/officeart/2005/8/colors/accent1_5" csCatId="accent1" phldr="1"/>
      <dgm:spPr/>
      <dgm:t>
        <a:bodyPr/>
        <a:lstStyle/>
        <a:p>
          <a:endParaRPr lang="es-ES_tradnl"/>
        </a:p>
      </dgm:t>
    </dgm:pt>
    <dgm:pt modelId="{8AB25A69-0060-4DA5-83DB-4387B2988C82}">
      <dgm:prSet custT="1"/>
      <dgm:spPr/>
      <dgm:t>
        <a:bodyPr/>
        <a:lstStyle/>
        <a:p>
          <a:pPr rtl="0"/>
          <a:r>
            <a:rPr lang="es-ES" sz="1800" dirty="0" smtClean="0"/>
            <a:t>• Regulación: arts. </a:t>
          </a:r>
          <a:r>
            <a:rPr lang="es-ES" sz="1800" dirty="0" smtClean="0">
              <a:hlinkClick xmlns:r="http://schemas.openxmlformats.org/officeDocument/2006/relationships" r:id="rId1"/>
            </a:rPr>
            <a:t>526 a 528 CDFA</a:t>
          </a:r>
          <a:r>
            <a:rPr lang="es-ES" sz="1800" dirty="0" smtClean="0"/>
            <a:t>.</a:t>
          </a:r>
          <a:endParaRPr lang="es-ES_tradnl" sz="1800" dirty="0"/>
        </a:p>
      </dgm:t>
    </dgm:pt>
    <dgm:pt modelId="{1C57AA58-B005-4ECD-BB08-7CF616DD6ED7}" type="parTrans" cxnId="{9A8A9188-05AF-4EF5-BD2A-7831645A1A27}">
      <dgm:prSet/>
      <dgm:spPr/>
      <dgm:t>
        <a:bodyPr/>
        <a:lstStyle/>
        <a:p>
          <a:endParaRPr lang="es-ES_tradnl"/>
        </a:p>
      </dgm:t>
    </dgm:pt>
    <dgm:pt modelId="{97FAB819-4A55-4B4B-BA60-79DE4CB512EC}" type="sibTrans" cxnId="{9A8A9188-05AF-4EF5-BD2A-7831645A1A27}">
      <dgm:prSet/>
      <dgm:spPr/>
      <dgm:t>
        <a:bodyPr/>
        <a:lstStyle/>
        <a:p>
          <a:endParaRPr lang="es-ES_tradnl"/>
        </a:p>
      </dgm:t>
    </dgm:pt>
    <dgm:pt modelId="{71C90E4F-97E6-4B6E-B5A9-A7070B465895}">
      <dgm:prSet custT="1"/>
      <dgm:spPr/>
      <dgm:t>
        <a:bodyPr/>
        <a:lstStyle/>
        <a:p>
          <a:pPr rtl="0"/>
          <a:r>
            <a:rPr lang="es-ES" sz="1700" dirty="0" smtClean="0"/>
            <a:t>• Quién heredan: 524.</a:t>
          </a:r>
          <a:endParaRPr lang="es-ES_tradnl" sz="1700" dirty="0"/>
        </a:p>
      </dgm:t>
    </dgm:pt>
    <dgm:pt modelId="{F668C270-D97E-4052-884F-4FEC2B18B08B}" type="parTrans" cxnId="{BCB17565-F9A1-4F87-9054-3D42C8C34D00}">
      <dgm:prSet/>
      <dgm:spPr/>
      <dgm:t>
        <a:bodyPr/>
        <a:lstStyle/>
        <a:p>
          <a:endParaRPr lang="es-ES_tradnl"/>
        </a:p>
      </dgm:t>
    </dgm:pt>
    <dgm:pt modelId="{3A52034F-6FA9-43EF-BB5E-DA03BCA1812A}" type="sibTrans" cxnId="{BCB17565-F9A1-4F87-9054-3D42C8C34D00}">
      <dgm:prSet/>
      <dgm:spPr/>
      <dgm:t>
        <a:bodyPr/>
        <a:lstStyle/>
        <a:p>
          <a:endParaRPr lang="es-ES_tradnl"/>
        </a:p>
      </dgm:t>
    </dgm:pt>
    <dgm:pt modelId="{A9F0B589-9452-400D-852F-A063439C4C76}">
      <dgm:prSet custT="1"/>
      <dgm:spPr/>
      <dgm:t>
        <a:bodyPr/>
        <a:lstStyle/>
        <a:p>
          <a:pPr rtl="0"/>
          <a:r>
            <a:rPr lang="es-ES" sz="1700" dirty="0" smtClean="0"/>
            <a:t>1º Hermanos e hijos y nietos de hermanos.</a:t>
          </a:r>
          <a:endParaRPr lang="es-ES_tradnl" sz="1700" dirty="0"/>
        </a:p>
      </dgm:t>
    </dgm:pt>
    <dgm:pt modelId="{3464145D-8559-40C3-99C6-47BD50291582}" type="parTrans" cxnId="{BA498067-EF5F-4D0E-BAE4-5355B34BBC7E}">
      <dgm:prSet/>
      <dgm:spPr/>
      <dgm:t>
        <a:bodyPr/>
        <a:lstStyle/>
        <a:p>
          <a:endParaRPr lang="es-ES_tradnl"/>
        </a:p>
      </dgm:t>
    </dgm:pt>
    <dgm:pt modelId="{96E512AB-F2D4-44CA-848A-12547C3A256E}" type="sibTrans" cxnId="{BA498067-EF5F-4D0E-BAE4-5355B34BBC7E}">
      <dgm:prSet/>
      <dgm:spPr/>
      <dgm:t>
        <a:bodyPr/>
        <a:lstStyle/>
        <a:p>
          <a:endParaRPr lang="es-ES_tradnl"/>
        </a:p>
      </dgm:t>
    </dgm:pt>
    <dgm:pt modelId="{B35259E0-C738-439A-8F7C-48CDFF3CFBB9}">
      <dgm:prSet custT="1"/>
      <dgm:spPr/>
      <dgm:t>
        <a:bodyPr/>
        <a:lstStyle/>
        <a:p>
          <a:pPr rtl="0"/>
          <a:r>
            <a:rPr lang="es-ES" sz="1700" dirty="0" smtClean="0"/>
            <a:t>- Llamamiento y procedencia</a:t>
          </a:r>
          <a:endParaRPr lang="es-ES_tradnl" sz="1700" dirty="0"/>
        </a:p>
      </dgm:t>
    </dgm:pt>
    <dgm:pt modelId="{4F8004E8-4618-446A-99E3-9F39725E8BA9}" type="parTrans" cxnId="{18AC9D22-2409-4261-A98A-91A30B616DD8}">
      <dgm:prSet/>
      <dgm:spPr/>
      <dgm:t>
        <a:bodyPr/>
        <a:lstStyle/>
        <a:p>
          <a:endParaRPr lang="es-ES_tradnl"/>
        </a:p>
      </dgm:t>
    </dgm:pt>
    <dgm:pt modelId="{C2E79C9A-F987-4E1E-8A1E-B9D5576630B2}" type="sibTrans" cxnId="{18AC9D22-2409-4261-A98A-91A30B616DD8}">
      <dgm:prSet/>
      <dgm:spPr/>
      <dgm:t>
        <a:bodyPr/>
        <a:lstStyle/>
        <a:p>
          <a:endParaRPr lang="es-ES_tradnl"/>
        </a:p>
      </dgm:t>
    </dgm:pt>
    <dgm:pt modelId="{CD15B108-2DFD-4585-9046-B9BDADD6E433}">
      <dgm:prSet custT="1"/>
      <dgm:spPr/>
      <dgm:t>
        <a:bodyPr/>
        <a:lstStyle/>
        <a:p>
          <a:pPr rtl="0"/>
          <a:r>
            <a:rPr lang="es-ES" sz="1700" dirty="0" smtClean="0"/>
            <a:t>Reglas de reparto: </a:t>
          </a:r>
          <a:r>
            <a:rPr lang="es-ES" sz="1700" dirty="0" smtClean="0">
              <a:hlinkClick xmlns:r="http://schemas.openxmlformats.org/officeDocument/2006/relationships" r:id="rId2" action="ppaction://hlinkfile"/>
            </a:rPr>
            <a:t>Gráficos 1 </a:t>
          </a:r>
          <a:r>
            <a:rPr lang="es-ES" sz="1700" dirty="0" smtClean="0">
              <a:hlinkClick xmlns:r="http://schemas.openxmlformats.org/officeDocument/2006/relationships" r:id="rId3" action="ppaction://hlinkfile"/>
            </a:rPr>
            <a:t>Grafico 2</a:t>
          </a:r>
          <a:endParaRPr lang="es-ES_tradnl" sz="1700" dirty="0"/>
        </a:p>
      </dgm:t>
    </dgm:pt>
    <dgm:pt modelId="{C96E3B35-E4E4-4256-9DBD-B35ABE9C1ED3}" type="parTrans" cxnId="{D49A0B63-8D9D-4CA6-BB69-266B2F1ABA8C}">
      <dgm:prSet/>
      <dgm:spPr/>
      <dgm:t>
        <a:bodyPr/>
        <a:lstStyle/>
        <a:p>
          <a:endParaRPr lang="es-ES_tradnl"/>
        </a:p>
      </dgm:t>
    </dgm:pt>
    <dgm:pt modelId="{112CE24E-328F-4877-91DF-7CB1E3D2B5A8}" type="sibTrans" cxnId="{D49A0B63-8D9D-4CA6-BB69-266B2F1ABA8C}">
      <dgm:prSet/>
      <dgm:spPr/>
      <dgm:t>
        <a:bodyPr/>
        <a:lstStyle/>
        <a:p>
          <a:endParaRPr lang="es-ES_tradnl"/>
        </a:p>
      </dgm:t>
    </dgm:pt>
    <dgm:pt modelId="{A88899B3-D617-4B77-A165-AA73EE529963}">
      <dgm:prSet custT="1"/>
      <dgm:spPr/>
      <dgm:t>
        <a:bodyPr/>
        <a:lstStyle/>
        <a:p>
          <a:pPr rtl="0"/>
          <a:r>
            <a:rPr lang="es-ES" sz="1800" dirty="0" smtClean="0"/>
            <a:t>2º Padre o madre.</a:t>
          </a:r>
          <a:endParaRPr lang="es-ES_tradnl" sz="1800" dirty="0"/>
        </a:p>
      </dgm:t>
    </dgm:pt>
    <dgm:pt modelId="{B95B2D9F-96A5-424C-8B14-7CA882B7D3D1}" type="parTrans" cxnId="{5CC5B8FF-C751-42EC-871F-F23F4EF3FE35}">
      <dgm:prSet/>
      <dgm:spPr/>
      <dgm:t>
        <a:bodyPr/>
        <a:lstStyle/>
        <a:p>
          <a:endParaRPr lang="es-ES_tradnl"/>
        </a:p>
      </dgm:t>
    </dgm:pt>
    <dgm:pt modelId="{1DF3268E-06AD-49E8-9CC0-2B4AEBF81EEC}" type="sibTrans" cxnId="{5CC5B8FF-C751-42EC-871F-F23F4EF3FE35}">
      <dgm:prSet/>
      <dgm:spPr/>
      <dgm:t>
        <a:bodyPr/>
        <a:lstStyle/>
        <a:p>
          <a:endParaRPr lang="es-ES_tradnl"/>
        </a:p>
      </dgm:t>
    </dgm:pt>
    <dgm:pt modelId="{2F0F9CC6-CDD5-4CE7-93AF-6E7E489C6BA7}">
      <dgm:prSet custT="1"/>
      <dgm:spPr/>
      <dgm:t>
        <a:bodyPr/>
        <a:lstStyle/>
        <a:p>
          <a:pPr algn="just" rtl="0"/>
          <a:r>
            <a:rPr lang="es-ES" sz="1750" dirty="0" smtClean="0"/>
            <a:t>3º Resto de los colaterales</a:t>
          </a:r>
          <a:endParaRPr lang="es-ES_tradnl" sz="1750" dirty="0"/>
        </a:p>
      </dgm:t>
    </dgm:pt>
    <dgm:pt modelId="{723A7593-70F5-4885-B821-81A7DBB16E42}" type="parTrans" cxnId="{4A56E3B1-B86F-4EA7-B1D7-89DCD7DF3C64}">
      <dgm:prSet/>
      <dgm:spPr/>
      <dgm:t>
        <a:bodyPr/>
        <a:lstStyle/>
        <a:p>
          <a:endParaRPr lang="es-ES_tradnl"/>
        </a:p>
      </dgm:t>
    </dgm:pt>
    <dgm:pt modelId="{C5512639-EA37-41FC-ABC6-A01E768B9E63}" type="sibTrans" cxnId="{4A56E3B1-B86F-4EA7-B1D7-89DCD7DF3C64}">
      <dgm:prSet/>
      <dgm:spPr/>
      <dgm:t>
        <a:bodyPr/>
        <a:lstStyle/>
        <a:p>
          <a:endParaRPr lang="es-ES_tradnl"/>
        </a:p>
      </dgm:t>
    </dgm:pt>
    <dgm:pt modelId="{A8F7840B-5586-4263-BFC8-C21DCC5C873B}">
      <dgm:prSet custT="1"/>
      <dgm:spPr/>
      <dgm:t>
        <a:bodyPr/>
        <a:lstStyle/>
        <a:p>
          <a:pPr algn="just" rtl="0"/>
          <a:r>
            <a:rPr lang="es-ES" sz="1750" dirty="0" smtClean="0"/>
            <a:t>3.1. Descendientes de un ascendiente común propietario de los bienes.</a:t>
          </a:r>
          <a:endParaRPr lang="es-ES_tradnl" sz="1750" dirty="0"/>
        </a:p>
      </dgm:t>
    </dgm:pt>
    <dgm:pt modelId="{22DB02F8-DF02-42B6-964A-26427DA02D27}" type="parTrans" cxnId="{B7B2D60B-6203-4BE2-ABFD-1E88D6B5B400}">
      <dgm:prSet/>
      <dgm:spPr/>
      <dgm:t>
        <a:bodyPr/>
        <a:lstStyle/>
        <a:p>
          <a:endParaRPr lang="es-ES_tradnl"/>
        </a:p>
      </dgm:t>
    </dgm:pt>
    <dgm:pt modelId="{C7776E2C-FD04-45B5-B78A-6402FB25A722}" type="sibTrans" cxnId="{B7B2D60B-6203-4BE2-ABFD-1E88D6B5B400}">
      <dgm:prSet/>
      <dgm:spPr/>
      <dgm:t>
        <a:bodyPr/>
        <a:lstStyle/>
        <a:p>
          <a:endParaRPr lang="es-ES_tradnl"/>
        </a:p>
      </dgm:t>
    </dgm:pt>
    <dgm:pt modelId="{BDB00BA6-DF6B-4017-A781-FE8FC9FD7190}">
      <dgm:prSet custT="1"/>
      <dgm:spPr/>
      <dgm:t>
        <a:bodyPr/>
        <a:lstStyle/>
        <a:p>
          <a:pPr algn="just" rtl="0"/>
          <a:r>
            <a:rPr lang="es-ES" sz="1750" dirty="0" smtClean="0"/>
            <a:t>Cuándo procede</a:t>
          </a:r>
          <a:endParaRPr lang="es-ES_tradnl" sz="1750" dirty="0"/>
        </a:p>
      </dgm:t>
    </dgm:pt>
    <dgm:pt modelId="{AEA33D83-0189-4F80-8191-2735D6C4EB27}" type="parTrans" cxnId="{D277CC26-D673-4FF2-842D-E4C2E16B0B72}">
      <dgm:prSet/>
      <dgm:spPr/>
      <dgm:t>
        <a:bodyPr/>
        <a:lstStyle/>
        <a:p>
          <a:endParaRPr lang="es-ES_tradnl"/>
        </a:p>
      </dgm:t>
    </dgm:pt>
    <dgm:pt modelId="{229C3BEB-E7BF-4DAB-81E2-50F6FE40D44A}" type="sibTrans" cxnId="{D277CC26-D673-4FF2-842D-E4C2E16B0B72}">
      <dgm:prSet/>
      <dgm:spPr/>
      <dgm:t>
        <a:bodyPr/>
        <a:lstStyle/>
        <a:p>
          <a:endParaRPr lang="es-ES_tradnl"/>
        </a:p>
      </dgm:t>
    </dgm:pt>
    <dgm:pt modelId="{936C35BF-18A8-47A3-B58B-AF48D36D84A4}">
      <dgm:prSet custT="1"/>
      <dgm:spPr/>
      <dgm:t>
        <a:bodyPr/>
        <a:lstStyle/>
        <a:p>
          <a:pPr algn="just" rtl="0"/>
          <a:r>
            <a:rPr lang="es-ES" sz="1750" dirty="0" smtClean="0"/>
            <a:t>- Requisitos</a:t>
          </a:r>
          <a:endParaRPr lang="es-ES_tradnl" sz="1750" dirty="0"/>
        </a:p>
      </dgm:t>
    </dgm:pt>
    <dgm:pt modelId="{971289F9-1FD8-41B9-BD76-A267E65ADECF}" type="parTrans" cxnId="{380197B3-51A6-490C-81FB-71D5F90F9229}">
      <dgm:prSet/>
      <dgm:spPr/>
      <dgm:t>
        <a:bodyPr/>
        <a:lstStyle/>
        <a:p>
          <a:endParaRPr lang="es-ES_tradnl"/>
        </a:p>
      </dgm:t>
    </dgm:pt>
    <dgm:pt modelId="{871CD5A1-20C3-4A45-A3B9-8CB03B0F7A93}" type="sibTrans" cxnId="{380197B3-51A6-490C-81FB-71D5F90F9229}">
      <dgm:prSet/>
      <dgm:spPr/>
      <dgm:t>
        <a:bodyPr/>
        <a:lstStyle/>
        <a:p>
          <a:endParaRPr lang="es-ES_tradnl"/>
        </a:p>
      </dgm:t>
    </dgm:pt>
    <dgm:pt modelId="{F8A78EB8-63D2-4C64-B339-14E456375D36}">
      <dgm:prSet custT="1"/>
      <dgm:spPr/>
      <dgm:t>
        <a:bodyPr/>
        <a:lstStyle/>
        <a:p>
          <a:pPr algn="just" rtl="0"/>
          <a:r>
            <a:rPr lang="es-ES" sz="1750" dirty="0" smtClean="0"/>
            <a:t>- </a:t>
          </a:r>
          <a:r>
            <a:rPr lang="es-ES" sz="1750" dirty="0" smtClean="0">
              <a:hlinkClick xmlns:r="http://schemas.openxmlformats.org/officeDocument/2006/relationships" r:id="rId4" action="ppaction://hlinkfile"/>
            </a:rPr>
            <a:t>Efectos</a:t>
          </a:r>
          <a:r>
            <a:rPr lang="es-ES" sz="1750" dirty="0" smtClean="0"/>
            <a:t>.</a:t>
          </a:r>
          <a:endParaRPr lang="es-ES_tradnl" sz="1750" dirty="0"/>
        </a:p>
      </dgm:t>
    </dgm:pt>
    <dgm:pt modelId="{45671970-355F-4298-B6F3-1ACA335CAA72}" type="parTrans" cxnId="{DEE28EB5-94C6-4048-82C6-B24402A0B949}">
      <dgm:prSet/>
      <dgm:spPr/>
      <dgm:t>
        <a:bodyPr/>
        <a:lstStyle/>
        <a:p>
          <a:endParaRPr lang="es-ES_tradnl"/>
        </a:p>
      </dgm:t>
    </dgm:pt>
    <dgm:pt modelId="{899978E3-A373-4E5A-8AEC-A3A56F55BD5A}" type="sibTrans" cxnId="{DEE28EB5-94C6-4048-82C6-B24402A0B949}">
      <dgm:prSet/>
      <dgm:spPr/>
      <dgm:t>
        <a:bodyPr/>
        <a:lstStyle/>
        <a:p>
          <a:endParaRPr lang="es-ES_tradnl"/>
        </a:p>
      </dgm:t>
    </dgm:pt>
    <dgm:pt modelId="{E8ACF98D-19C9-46EF-8497-C8F2ADDEF0FE}">
      <dgm:prSet custT="1"/>
      <dgm:spPr/>
      <dgm:t>
        <a:bodyPr/>
        <a:lstStyle/>
        <a:p>
          <a:pPr algn="just" rtl="0"/>
          <a:r>
            <a:rPr lang="es-ES" sz="1750" dirty="0" smtClean="0"/>
            <a:t>3.2. Parientes de mejor grado de la persona de quien hubo bienes del causante a título gratuito.	</a:t>
          </a:r>
          <a:endParaRPr lang="es-ES_tradnl" sz="1750" dirty="0"/>
        </a:p>
      </dgm:t>
    </dgm:pt>
    <dgm:pt modelId="{C77BB7D8-0494-4382-A8ED-BEF60A59AD4F}" type="parTrans" cxnId="{94D8E42A-D28F-4FFB-96D4-81E75F01C2C1}">
      <dgm:prSet/>
      <dgm:spPr/>
      <dgm:t>
        <a:bodyPr/>
        <a:lstStyle/>
        <a:p>
          <a:endParaRPr lang="es-ES_tradnl"/>
        </a:p>
      </dgm:t>
    </dgm:pt>
    <dgm:pt modelId="{034EA793-BC95-44AE-BD8F-D1248EBDB6AE}" type="sibTrans" cxnId="{94D8E42A-D28F-4FFB-96D4-81E75F01C2C1}">
      <dgm:prSet/>
      <dgm:spPr/>
      <dgm:t>
        <a:bodyPr/>
        <a:lstStyle/>
        <a:p>
          <a:endParaRPr lang="es-ES_tradnl"/>
        </a:p>
      </dgm:t>
    </dgm:pt>
    <dgm:pt modelId="{06790DEB-7F6D-4AA6-95CE-3C3F7C5F88D5}">
      <dgm:prSet custT="1"/>
      <dgm:spPr/>
      <dgm:t>
        <a:bodyPr/>
        <a:lstStyle/>
        <a:p>
          <a:pPr algn="just" rtl="0"/>
          <a:r>
            <a:rPr lang="es-ES" sz="1750" dirty="0" smtClean="0"/>
            <a:t>Cuándo procede</a:t>
          </a:r>
          <a:endParaRPr lang="es-ES_tradnl" sz="1750" dirty="0"/>
        </a:p>
      </dgm:t>
    </dgm:pt>
    <dgm:pt modelId="{9BEFF63E-D93E-4404-8121-1C5744D7C677}" type="parTrans" cxnId="{B445D8B7-738C-43BF-AC46-F6853ABC6B5B}">
      <dgm:prSet/>
      <dgm:spPr/>
      <dgm:t>
        <a:bodyPr/>
        <a:lstStyle/>
        <a:p>
          <a:endParaRPr lang="es-ES_tradnl"/>
        </a:p>
      </dgm:t>
    </dgm:pt>
    <dgm:pt modelId="{FCC69799-034B-44FB-BB62-15EFBC04E291}" type="sibTrans" cxnId="{B445D8B7-738C-43BF-AC46-F6853ABC6B5B}">
      <dgm:prSet/>
      <dgm:spPr/>
      <dgm:t>
        <a:bodyPr/>
        <a:lstStyle/>
        <a:p>
          <a:endParaRPr lang="es-ES_tradnl"/>
        </a:p>
      </dgm:t>
    </dgm:pt>
    <dgm:pt modelId="{7C9FB8F1-B1D6-49BF-A671-9ADD7669B57D}">
      <dgm:prSet custT="1"/>
      <dgm:spPr/>
      <dgm:t>
        <a:bodyPr/>
        <a:lstStyle/>
        <a:p>
          <a:pPr algn="just" rtl="0"/>
          <a:r>
            <a:rPr lang="es-ES" sz="1750" dirty="0" smtClean="0"/>
            <a:t>- Requisitos</a:t>
          </a:r>
          <a:endParaRPr lang="es-ES_tradnl" sz="1750" dirty="0"/>
        </a:p>
      </dgm:t>
    </dgm:pt>
    <dgm:pt modelId="{BC691213-E41F-4409-89AD-612AD292EA5F}" type="parTrans" cxnId="{3575DAC2-D421-450A-BA26-DDCADB6A0DC0}">
      <dgm:prSet/>
      <dgm:spPr/>
      <dgm:t>
        <a:bodyPr/>
        <a:lstStyle/>
        <a:p>
          <a:endParaRPr lang="es-ES_tradnl"/>
        </a:p>
      </dgm:t>
    </dgm:pt>
    <dgm:pt modelId="{48C96357-E3E0-4981-B2A3-0184825F7C94}" type="sibTrans" cxnId="{3575DAC2-D421-450A-BA26-DDCADB6A0DC0}">
      <dgm:prSet/>
      <dgm:spPr/>
      <dgm:t>
        <a:bodyPr/>
        <a:lstStyle/>
        <a:p>
          <a:endParaRPr lang="es-ES_tradnl"/>
        </a:p>
      </dgm:t>
    </dgm:pt>
    <dgm:pt modelId="{4849D62E-CA52-43AD-BC41-5E54F86EC7B6}">
      <dgm:prSet custT="1"/>
      <dgm:spPr/>
      <dgm:t>
        <a:bodyPr/>
        <a:lstStyle/>
        <a:p>
          <a:pPr algn="just" rtl="0"/>
          <a:r>
            <a:rPr lang="es-ES" sz="1750" dirty="0" smtClean="0"/>
            <a:t>- </a:t>
          </a:r>
          <a:r>
            <a:rPr lang="es-ES" sz="1750" dirty="0" smtClean="0">
              <a:hlinkClick xmlns:r="http://schemas.openxmlformats.org/officeDocument/2006/relationships" r:id="rId5" action="ppaction://hlinkfile"/>
            </a:rPr>
            <a:t>Efectos</a:t>
          </a:r>
          <a:r>
            <a:rPr lang="es-ES" sz="1750" dirty="0" smtClean="0"/>
            <a:t>.</a:t>
          </a:r>
          <a:endParaRPr lang="es-ES_tradnl" sz="1750" dirty="0"/>
        </a:p>
      </dgm:t>
    </dgm:pt>
    <dgm:pt modelId="{A1EE0B28-2442-4384-B052-851304E5482D}" type="parTrans" cxnId="{A023310A-B00A-475D-9ED6-A59B4BED66A0}">
      <dgm:prSet/>
      <dgm:spPr/>
      <dgm:t>
        <a:bodyPr/>
        <a:lstStyle/>
        <a:p>
          <a:endParaRPr lang="es-ES_tradnl"/>
        </a:p>
      </dgm:t>
    </dgm:pt>
    <dgm:pt modelId="{D1BF1DDC-6B16-48FB-BCC1-17024E59D943}" type="sibTrans" cxnId="{A023310A-B00A-475D-9ED6-A59B4BED66A0}">
      <dgm:prSet/>
      <dgm:spPr/>
      <dgm:t>
        <a:bodyPr/>
        <a:lstStyle/>
        <a:p>
          <a:endParaRPr lang="es-ES_tradnl"/>
        </a:p>
      </dgm:t>
    </dgm:pt>
    <dgm:pt modelId="{40889A0B-ABC6-467C-80EE-E3745BC489C7}">
      <dgm:prSet custT="1"/>
      <dgm:spPr/>
      <dgm:t>
        <a:bodyPr/>
        <a:lstStyle/>
        <a:p>
          <a:pPr rtl="0"/>
          <a:r>
            <a:rPr lang="es-ES" sz="1600" dirty="0" smtClean="0">
              <a:hlinkClick xmlns:r="http://schemas.openxmlformats.org/officeDocument/2006/relationships" r:id="rId6" action="ppaction://hlinkfile"/>
            </a:rPr>
            <a:t>Excepción: bienes de la comunidad conyugal</a:t>
          </a:r>
          <a:r>
            <a:rPr lang="es-ES" sz="1600" dirty="0" smtClean="0"/>
            <a:t> (</a:t>
          </a:r>
          <a:r>
            <a:rPr lang="es-ES" sz="1600" dirty="0" smtClean="0">
              <a:hlinkClick xmlns:r="http://schemas.openxmlformats.org/officeDocument/2006/relationships" r:id="rId7"/>
            </a:rPr>
            <a:t>art. 528-2 CDFA</a:t>
          </a:r>
          <a:r>
            <a:rPr lang="es-ES" sz="1600" dirty="0" smtClean="0"/>
            <a:t>)</a:t>
          </a:r>
          <a:endParaRPr lang="es-ES_tradnl" sz="1600" dirty="0"/>
        </a:p>
      </dgm:t>
    </dgm:pt>
    <dgm:pt modelId="{ACC3B7EE-6179-4E07-9C4E-B4ECBE306F11}">
      <dgm:prSet custT="1"/>
      <dgm:spPr/>
      <dgm:t>
        <a:bodyPr/>
        <a:lstStyle/>
        <a:p>
          <a:pPr rtl="0"/>
          <a:r>
            <a:rPr lang="es-ES" sz="1600" dirty="0" smtClean="0"/>
            <a:t>- Troncales simples (</a:t>
          </a:r>
          <a:r>
            <a:rPr lang="es-ES" sz="1600" dirty="0" smtClean="0">
              <a:hlinkClick xmlns:r="http://schemas.openxmlformats.org/officeDocument/2006/relationships" r:id="rId7"/>
            </a:rPr>
            <a:t>art. 528 CDFA</a:t>
          </a:r>
          <a:r>
            <a:rPr lang="es-ES" sz="1600" dirty="0" smtClean="0"/>
            <a:t>) </a:t>
          </a:r>
          <a:endParaRPr lang="es-ES_tradnl" sz="1600" dirty="0"/>
        </a:p>
      </dgm:t>
    </dgm:pt>
    <dgm:pt modelId="{F725FA18-FFBC-4D04-898F-601309B110EE}">
      <dgm:prSet custT="1"/>
      <dgm:spPr/>
      <dgm:t>
        <a:bodyPr/>
        <a:lstStyle/>
        <a:p>
          <a:pPr rtl="0"/>
          <a:r>
            <a:rPr lang="es-ES" sz="1600" dirty="0" smtClean="0"/>
            <a:t>- Troncales de abolorio (</a:t>
          </a:r>
          <a:r>
            <a:rPr lang="es-ES" sz="1600" dirty="0" smtClean="0">
              <a:hlinkClick xmlns:r="http://schemas.openxmlformats.org/officeDocument/2006/relationships" r:id="rId7"/>
            </a:rPr>
            <a:t>art. 527 CDFA</a:t>
          </a:r>
          <a:r>
            <a:rPr lang="es-ES" sz="1600" dirty="0" smtClean="0"/>
            <a:t>) [STSJA 1/10/2007]</a:t>
          </a:r>
          <a:endParaRPr lang="es-ES_tradnl" sz="1600" dirty="0"/>
        </a:p>
      </dgm:t>
    </dgm:pt>
    <dgm:pt modelId="{221B7459-2D4A-477D-A827-065ED794D115}">
      <dgm:prSet custT="1"/>
      <dgm:spPr/>
      <dgm:t>
        <a:bodyPr/>
        <a:lstStyle/>
        <a:p>
          <a:pPr rtl="0"/>
          <a:r>
            <a:rPr lang="es-ES" sz="1600" dirty="0" smtClean="0"/>
            <a:t>• Los bienes:</a:t>
          </a:r>
          <a:endParaRPr lang="es-ES_tradnl" sz="1600" dirty="0"/>
        </a:p>
      </dgm:t>
    </dgm:pt>
    <dgm:pt modelId="{3EAB3D24-0D1B-41E3-B607-2D83D8ED0654}" type="sibTrans" cxnId="{E3526A95-CFE9-462F-BED9-7F8B86E3DF6B}">
      <dgm:prSet/>
      <dgm:spPr/>
      <dgm:t>
        <a:bodyPr/>
        <a:lstStyle/>
        <a:p>
          <a:endParaRPr lang="es-ES_tradnl"/>
        </a:p>
      </dgm:t>
    </dgm:pt>
    <dgm:pt modelId="{81943F3C-1A8B-4787-B019-1C1404A61020}" type="parTrans" cxnId="{E3526A95-CFE9-462F-BED9-7F8B86E3DF6B}">
      <dgm:prSet/>
      <dgm:spPr/>
      <dgm:t>
        <a:bodyPr/>
        <a:lstStyle/>
        <a:p>
          <a:endParaRPr lang="es-ES_tradnl"/>
        </a:p>
      </dgm:t>
    </dgm:pt>
    <dgm:pt modelId="{43CD27ED-A701-4F15-801C-BF462CE77B35}" type="sibTrans" cxnId="{164A895B-0D4F-49B7-AC9E-AF414AF1F71A}">
      <dgm:prSet/>
      <dgm:spPr/>
      <dgm:t>
        <a:bodyPr/>
        <a:lstStyle/>
        <a:p>
          <a:endParaRPr lang="es-ES_tradnl"/>
        </a:p>
      </dgm:t>
    </dgm:pt>
    <dgm:pt modelId="{568BBADE-CEA0-47D4-9B39-C108F63B1D27}" type="parTrans" cxnId="{164A895B-0D4F-49B7-AC9E-AF414AF1F71A}">
      <dgm:prSet/>
      <dgm:spPr/>
      <dgm:t>
        <a:bodyPr/>
        <a:lstStyle/>
        <a:p>
          <a:endParaRPr lang="es-ES_tradnl"/>
        </a:p>
      </dgm:t>
    </dgm:pt>
    <dgm:pt modelId="{A682D0C3-C94B-44A9-8A7C-3E24796146A0}" type="sibTrans" cxnId="{8A01E7DD-7DC3-4290-BBF2-CF1064E3E4D8}">
      <dgm:prSet/>
      <dgm:spPr/>
      <dgm:t>
        <a:bodyPr/>
        <a:lstStyle/>
        <a:p>
          <a:endParaRPr lang="es-ES_tradnl"/>
        </a:p>
      </dgm:t>
    </dgm:pt>
    <dgm:pt modelId="{C20F8A39-DBD6-463D-952E-BA1EDC16552C}" type="parTrans" cxnId="{8A01E7DD-7DC3-4290-BBF2-CF1064E3E4D8}">
      <dgm:prSet/>
      <dgm:spPr/>
      <dgm:t>
        <a:bodyPr/>
        <a:lstStyle/>
        <a:p>
          <a:endParaRPr lang="es-ES_tradnl"/>
        </a:p>
      </dgm:t>
    </dgm:pt>
    <dgm:pt modelId="{3EDE93A9-6B6E-4A62-8F38-42178EB15395}" type="sibTrans" cxnId="{6AF134CC-28E2-43C8-A16B-BBFA43A37288}">
      <dgm:prSet/>
      <dgm:spPr/>
      <dgm:t>
        <a:bodyPr/>
        <a:lstStyle/>
        <a:p>
          <a:endParaRPr lang="es-ES_tradnl"/>
        </a:p>
      </dgm:t>
    </dgm:pt>
    <dgm:pt modelId="{47DE8374-ADBE-492C-8394-CA510956D18B}" type="parTrans" cxnId="{6AF134CC-28E2-43C8-A16B-BBFA43A37288}">
      <dgm:prSet/>
      <dgm:spPr/>
      <dgm:t>
        <a:bodyPr/>
        <a:lstStyle/>
        <a:p>
          <a:endParaRPr lang="es-ES_tradnl"/>
        </a:p>
      </dgm:t>
    </dgm:pt>
    <dgm:pt modelId="{1CD6B074-DB34-4ED1-92B4-FB6D3B21BC87}">
      <dgm:prSet custT="1"/>
      <dgm:spPr/>
      <dgm:t>
        <a:bodyPr/>
        <a:lstStyle/>
        <a:p>
          <a:pPr rtl="0"/>
          <a:r>
            <a:rPr lang="es-ES" sz="1800" dirty="0" smtClean="0"/>
            <a:t>• Régimen jurídico: </a:t>
          </a:r>
          <a:endParaRPr lang="es-ES_tradnl" sz="1800" dirty="0"/>
        </a:p>
      </dgm:t>
    </dgm:pt>
    <dgm:pt modelId="{B56BA121-0B09-4CBF-B6EA-8EF1F1CE50FB}" type="sibTrans" cxnId="{1663912F-109F-40B0-B295-509D02EC8B50}">
      <dgm:prSet/>
      <dgm:spPr/>
      <dgm:t>
        <a:bodyPr/>
        <a:lstStyle/>
        <a:p>
          <a:endParaRPr lang="es-ES_tradnl"/>
        </a:p>
      </dgm:t>
    </dgm:pt>
    <dgm:pt modelId="{E2A29B3B-D683-4BD2-A94D-AB40E239E316}" type="parTrans" cxnId="{1663912F-109F-40B0-B295-509D02EC8B50}">
      <dgm:prSet/>
      <dgm:spPr/>
      <dgm:t>
        <a:bodyPr/>
        <a:lstStyle/>
        <a:p>
          <a:endParaRPr lang="es-ES_tradnl"/>
        </a:p>
      </dgm:t>
    </dgm:pt>
    <dgm:pt modelId="{59CD53F8-AE06-472A-9990-8320FDDE26B8}" type="pres">
      <dgm:prSet presAssocID="{E4156D94-679E-4A99-91CB-794E75060E6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D451879E-62A9-4582-AC5E-A678FC46C713}" type="pres">
      <dgm:prSet presAssocID="{8AB25A69-0060-4DA5-83DB-4387B2988C82}" presName="node" presStyleLbl="node1" presStyleIdx="0" presStyleCnt="6" custScaleX="117150" custScaleY="115649" custLinFactX="-27663" custLinFactNeighborX="-100000" custLinFactNeighborY="-4422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62557F4-55CF-4F6B-8812-6E20678ABBB7}" type="pres">
      <dgm:prSet presAssocID="{97FAB819-4A55-4B4B-BA60-79DE4CB512EC}" presName="sibTrans" presStyleLbl="sibTrans2D1" presStyleIdx="0" presStyleCnt="5" custLinFactNeighborX="1319" custLinFactNeighborY="13568"/>
      <dgm:spPr/>
      <dgm:t>
        <a:bodyPr/>
        <a:lstStyle/>
        <a:p>
          <a:endParaRPr lang="es-ES_tradnl"/>
        </a:p>
      </dgm:t>
    </dgm:pt>
    <dgm:pt modelId="{F44E5F36-114B-4236-85AE-52FC607B8CCA}" type="pres">
      <dgm:prSet presAssocID="{97FAB819-4A55-4B4B-BA60-79DE4CB512EC}" presName="connectorText" presStyleLbl="sibTrans2D1" presStyleIdx="0" presStyleCnt="5"/>
      <dgm:spPr/>
      <dgm:t>
        <a:bodyPr/>
        <a:lstStyle/>
        <a:p>
          <a:endParaRPr lang="es-ES_tradnl"/>
        </a:p>
      </dgm:t>
    </dgm:pt>
    <dgm:pt modelId="{595A2695-0ECD-4673-9268-0DB3F427F31B}" type="pres">
      <dgm:prSet presAssocID="{1CD6B074-DB34-4ED1-92B4-FB6D3B21BC87}" presName="node" presStyleLbl="node1" presStyleIdx="1" presStyleCnt="6" custLinFactNeighborX="-76252" custLinFactNeighborY="-4580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154D581-68CC-4DCC-9349-E8681D512B48}" type="pres">
      <dgm:prSet presAssocID="{B56BA121-0B09-4CBF-B6EA-8EF1F1CE50FB}" presName="sibTrans" presStyleLbl="sibTrans2D1" presStyleIdx="1" presStyleCnt="5" custLinFactNeighborX="36657"/>
      <dgm:spPr/>
      <dgm:t>
        <a:bodyPr/>
        <a:lstStyle/>
        <a:p>
          <a:endParaRPr lang="es-ES_tradnl"/>
        </a:p>
      </dgm:t>
    </dgm:pt>
    <dgm:pt modelId="{9E85F4FD-7F70-41C3-9A72-60F4B92F54A7}" type="pres">
      <dgm:prSet presAssocID="{B56BA121-0B09-4CBF-B6EA-8EF1F1CE50FB}" presName="connectorText" presStyleLbl="sibTrans2D1" presStyleIdx="1" presStyleCnt="5"/>
      <dgm:spPr/>
      <dgm:t>
        <a:bodyPr/>
        <a:lstStyle/>
        <a:p>
          <a:endParaRPr lang="es-ES_tradnl"/>
        </a:p>
      </dgm:t>
    </dgm:pt>
    <dgm:pt modelId="{737070CB-AB05-48E0-A350-3E9D0A2F9FD9}" type="pres">
      <dgm:prSet presAssocID="{221B7459-2D4A-477D-A827-065ED794D115}" presName="node" presStyleLbl="node1" presStyleIdx="2" presStyleCnt="6" custScaleX="239477" custScaleY="263078" custLinFactNeighborX="-9844" custLinFactNeighborY="-1923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8690C4F-DDF5-4904-967E-5A2E2CEBADF4}" type="pres">
      <dgm:prSet presAssocID="{3EAB3D24-0D1B-41E3-B607-2D83D8ED0654}" presName="sibTrans" presStyleLbl="sibTrans2D1" presStyleIdx="2" presStyleCnt="5" custLinFactNeighborX="-29352" custLinFactNeighborY="-2980"/>
      <dgm:spPr/>
      <dgm:t>
        <a:bodyPr/>
        <a:lstStyle/>
        <a:p>
          <a:endParaRPr lang="es-ES_tradnl"/>
        </a:p>
      </dgm:t>
    </dgm:pt>
    <dgm:pt modelId="{4C77F018-AC29-4496-A82A-48306B80963B}" type="pres">
      <dgm:prSet presAssocID="{3EAB3D24-0D1B-41E3-B607-2D83D8ED0654}" presName="connectorText" presStyleLbl="sibTrans2D1" presStyleIdx="2" presStyleCnt="5"/>
      <dgm:spPr/>
      <dgm:t>
        <a:bodyPr/>
        <a:lstStyle/>
        <a:p>
          <a:endParaRPr lang="es-ES_tradnl"/>
        </a:p>
      </dgm:t>
    </dgm:pt>
    <dgm:pt modelId="{96A775C8-7045-44FF-9A7A-1D0C4F914ECC}" type="pres">
      <dgm:prSet presAssocID="{71C90E4F-97E6-4B6E-B5A9-A7070B465895}" presName="node" presStyleLbl="node1" presStyleIdx="3" presStyleCnt="6" custScaleX="218650" custScaleY="284177" custLinFactNeighborX="-1609" custLinFactNeighborY="-3540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8CD4115-6E13-4255-A4C2-946C30615E8F}" type="pres">
      <dgm:prSet presAssocID="{3A52034F-6FA9-43EF-BB5E-DA03BCA1812A}" presName="sibTrans" presStyleLbl="sibTrans2D1" presStyleIdx="3" presStyleCnt="5"/>
      <dgm:spPr/>
      <dgm:t>
        <a:bodyPr/>
        <a:lstStyle/>
        <a:p>
          <a:endParaRPr lang="es-ES_tradnl"/>
        </a:p>
      </dgm:t>
    </dgm:pt>
    <dgm:pt modelId="{75AFDB81-F584-4AE1-87C2-23183AD0FB83}" type="pres">
      <dgm:prSet presAssocID="{3A52034F-6FA9-43EF-BB5E-DA03BCA1812A}" presName="connectorText" presStyleLbl="sibTrans2D1" presStyleIdx="3" presStyleCnt="5"/>
      <dgm:spPr/>
      <dgm:t>
        <a:bodyPr/>
        <a:lstStyle/>
        <a:p>
          <a:endParaRPr lang="es-ES_tradnl"/>
        </a:p>
      </dgm:t>
    </dgm:pt>
    <dgm:pt modelId="{8B083C9E-234F-440C-AB27-5C4AE90A8AC5}" type="pres">
      <dgm:prSet presAssocID="{A88899B3-D617-4B77-A165-AA73EE529963}" presName="node" presStyleLbl="node1" presStyleIdx="4" presStyleCnt="6" custLinFactY="78189" custLinFactNeighborX="-3236" custLinFactNeighborY="10000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C8C515D-7CA1-45E4-8C1E-FEBF41374C19}" type="pres">
      <dgm:prSet presAssocID="{1DF3268E-06AD-49E8-9CC0-2B4AEBF81EEC}" presName="sibTrans" presStyleLbl="sibTrans2D1" presStyleIdx="4" presStyleCnt="5" custLinFactNeighborX="-16724" custLinFactNeighborY="-14061"/>
      <dgm:spPr/>
      <dgm:t>
        <a:bodyPr/>
        <a:lstStyle/>
        <a:p>
          <a:endParaRPr lang="es-ES_tradnl"/>
        </a:p>
      </dgm:t>
    </dgm:pt>
    <dgm:pt modelId="{BA95B998-A6D9-4EA4-B39E-667491BF646B}" type="pres">
      <dgm:prSet presAssocID="{1DF3268E-06AD-49E8-9CC0-2B4AEBF81EEC}" presName="connectorText" presStyleLbl="sibTrans2D1" presStyleIdx="4" presStyleCnt="5"/>
      <dgm:spPr/>
      <dgm:t>
        <a:bodyPr/>
        <a:lstStyle/>
        <a:p>
          <a:endParaRPr lang="es-ES_tradnl"/>
        </a:p>
      </dgm:t>
    </dgm:pt>
    <dgm:pt modelId="{982602FE-7FD4-4798-B0A1-27564D0A6216}" type="pres">
      <dgm:prSet presAssocID="{2F0F9CC6-CDD5-4CE7-93AF-6E7E489C6BA7}" presName="node" presStyleLbl="node1" presStyleIdx="5" presStyleCnt="6" custScaleX="307032" custScaleY="508183" custLinFactNeighborX="-3953" custLinFactNeighborY="-8675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3575DAC2-D421-450A-BA26-DDCADB6A0DC0}" srcId="{E8ACF98D-19C9-46EF-8497-C8F2ADDEF0FE}" destId="{7C9FB8F1-B1D6-49BF-A671-9ADD7669B57D}" srcOrd="1" destOrd="0" parTransId="{BC691213-E41F-4409-89AD-612AD292EA5F}" sibTransId="{48C96357-E3E0-4981-B2A3-0184825F7C94}"/>
    <dgm:cxn modelId="{BA498067-EF5F-4D0E-BAE4-5355B34BBC7E}" srcId="{71C90E4F-97E6-4B6E-B5A9-A7070B465895}" destId="{A9F0B589-9452-400D-852F-A063439C4C76}" srcOrd="0" destOrd="0" parTransId="{3464145D-8559-40C3-99C6-47BD50291582}" sibTransId="{96E512AB-F2D4-44CA-848A-12547C3A256E}"/>
    <dgm:cxn modelId="{A023310A-B00A-475D-9ED6-A59B4BED66A0}" srcId="{E8ACF98D-19C9-46EF-8497-C8F2ADDEF0FE}" destId="{4849D62E-CA52-43AD-BC41-5E54F86EC7B6}" srcOrd="2" destOrd="0" parTransId="{A1EE0B28-2442-4384-B052-851304E5482D}" sibTransId="{D1BF1DDC-6B16-48FB-BCC1-17024E59D943}"/>
    <dgm:cxn modelId="{E2A2854A-D9EF-4FE9-A3B0-CEA466E4493C}" type="presOf" srcId="{ACC3B7EE-6179-4E07-9C4E-B4ECBE306F11}" destId="{737070CB-AB05-48E0-A350-3E9D0A2F9FD9}" srcOrd="0" destOrd="2" presId="urn:microsoft.com/office/officeart/2005/8/layout/process5"/>
    <dgm:cxn modelId="{4A56E3B1-B86F-4EA7-B1D7-89DCD7DF3C64}" srcId="{E4156D94-679E-4A99-91CB-794E75060E60}" destId="{2F0F9CC6-CDD5-4CE7-93AF-6E7E489C6BA7}" srcOrd="5" destOrd="0" parTransId="{723A7593-70F5-4885-B821-81A7DBB16E42}" sibTransId="{C5512639-EA37-41FC-ABC6-A01E768B9E63}"/>
    <dgm:cxn modelId="{AF607AE4-B7B5-4ABE-B8D2-86C3D5D169E2}" type="presOf" srcId="{F725FA18-FFBC-4D04-898F-601309B110EE}" destId="{737070CB-AB05-48E0-A350-3E9D0A2F9FD9}" srcOrd="0" destOrd="1" presId="urn:microsoft.com/office/officeart/2005/8/layout/process5"/>
    <dgm:cxn modelId="{6AF134CC-28E2-43C8-A16B-BBFA43A37288}" srcId="{221B7459-2D4A-477D-A827-065ED794D115}" destId="{F725FA18-FFBC-4D04-898F-601309B110EE}" srcOrd="0" destOrd="0" parTransId="{47DE8374-ADBE-492C-8394-CA510956D18B}" sibTransId="{3EDE93A9-6B6E-4A62-8F38-42178EB15395}"/>
    <dgm:cxn modelId="{C5B5212A-6B6A-4CC9-AFB3-CA9D32EA340D}" type="presOf" srcId="{BDB00BA6-DF6B-4017-A781-FE8FC9FD7190}" destId="{982602FE-7FD4-4798-B0A1-27564D0A6216}" srcOrd="0" destOrd="2" presId="urn:microsoft.com/office/officeart/2005/8/layout/process5"/>
    <dgm:cxn modelId="{8EBAB83E-960D-42A9-BB5E-53E4B4A8C623}" type="presOf" srcId="{06790DEB-7F6D-4AA6-95CE-3C3F7C5F88D5}" destId="{982602FE-7FD4-4798-B0A1-27564D0A6216}" srcOrd="0" destOrd="6" presId="urn:microsoft.com/office/officeart/2005/8/layout/process5"/>
    <dgm:cxn modelId="{E3526A95-CFE9-462F-BED9-7F8B86E3DF6B}" srcId="{E4156D94-679E-4A99-91CB-794E75060E60}" destId="{221B7459-2D4A-477D-A827-065ED794D115}" srcOrd="2" destOrd="0" parTransId="{81943F3C-1A8B-4787-B019-1C1404A61020}" sibTransId="{3EAB3D24-0D1B-41E3-B607-2D83D8ED0654}"/>
    <dgm:cxn modelId="{3B9228BB-5D41-4C43-AE1E-ABCB780354EB}" type="presOf" srcId="{B56BA121-0B09-4CBF-B6EA-8EF1F1CE50FB}" destId="{9E85F4FD-7F70-41C3-9A72-60F4B92F54A7}" srcOrd="1" destOrd="0" presId="urn:microsoft.com/office/officeart/2005/8/layout/process5"/>
    <dgm:cxn modelId="{032D3B0C-718D-4928-BB4D-08B768A08879}" type="presOf" srcId="{B35259E0-C738-439A-8F7C-48CDFF3CFBB9}" destId="{96A775C8-7045-44FF-9A7A-1D0C4F914ECC}" srcOrd="0" destOrd="2" presId="urn:microsoft.com/office/officeart/2005/8/layout/process5"/>
    <dgm:cxn modelId="{2CE5932D-1A0E-4FFA-9666-E9B93D5D6E55}" type="presOf" srcId="{3A52034F-6FA9-43EF-BB5E-DA03BCA1812A}" destId="{98CD4115-6E13-4255-A4C2-946C30615E8F}" srcOrd="0" destOrd="0" presId="urn:microsoft.com/office/officeart/2005/8/layout/process5"/>
    <dgm:cxn modelId="{6F73229C-3F67-48F2-B977-0CF1A527F165}" type="presOf" srcId="{71C90E4F-97E6-4B6E-B5A9-A7070B465895}" destId="{96A775C8-7045-44FF-9A7A-1D0C4F914ECC}" srcOrd="0" destOrd="0" presId="urn:microsoft.com/office/officeart/2005/8/layout/process5"/>
    <dgm:cxn modelId="{C3D33B1B-35EE-4A3E-B336-74FC53197E0A}" type="presOf" srcId="{8AB25A69-0060-4DA5-83DB-4387B2988C82}" destId="{D451879E-62A9-4582-AC5E-A678FC46C713}" srcOrd="0" destOrd="0" presId="urn:microsoft.com/office/officeart/2005/8/layout/process5"/>
    <dgm:cxn modelId="{BCB17565-F9A1-4F87-9054-3D42C8C34D00}" srcId="{E4156D94-679E-4A99-91CB-794E75060E60}" destId="{71C90E4F-97E6-4B6E-B5A9-A7070B465895}" srcOrd="3" destOrd="0" parTransId="{F668C270-D97E-4052-884F-4FEC2B18B08B}" sibTransId="{3A52034F-6FA9-43EF-BB5E-DA03BCA1812A}"/>
    <dgm:cxn modelId="{B445D8B7-738C-43BF-AC46-F6853ABC6B5B}" srcId="{E8ACF98D-19C9-46EF-8497-C8F2ADDEF0FE}" destId="{06790DEB-7F6D-4AA6-95CE-3C3F7C5F88D5}" srcOrd="0" destOrd="0" parTransId="{9BEFF63E-D93E-4404-8121-1C5744D7C677}" sibTransId="{FCC69799-034B-44FB-BB62-15EFBC04E291}"/>
    <dgm:cxn modelId="{164A895B-0D4F-49B7-AC9E-AF414AF1F71A}" srcId="{221B7459-2D4A-477D-A827-065ED794D115}" destId="{40889A0B-ABC6-467C-80EE-E3745BC489C7}" srcOrd="2" destOrd="0" parTransId="{568BBADE-CEA0-47D4-9B39-C108F63B1D27}" sibTransId="{43CD27ED-A701-4F15-801C-BF462CE77B35}"/>
    <dgm:cxn modelId="{17429C16-1CCF-418D-AC51-A40052C53CF1}" type="presOf" srcId="{936C35BF-18A8-47A3-B58B-AF48D36D84A4}" destId="{982602FE-7FD4-4798-B0A1-27564D0A6216}" srcOrd="0" destOrd="3" presId="urn:microsoft.com/office/officeart/2005/8/layout/process5"/>
    <dgm:cxn modelId="{9A8A9188-05AF-4EF5-BD2A-7831645A1A27}" srcId="{E4156D94-679E-4A99-91CB-794E75060E60}" destId="{8AB25A69-0060-4DA5-83DB-4387B2988C82}" srcOrd="0" destOrd="0" parTransId="{1C57AA58-B005-4ECD-BB08-7CF616DD6ED7}" sibTransId="{97FAB819-4A55-4B4B-BA60-79DE4CB512EC}"/>
    <dgm:cxn modelId="{FE34104A-469B-4614-A5DF-463FFE76AD48}" type="presOf" srcId="{1DF3268E-06AD-49E8-9CC0-2B4AEBF81EEC}" destId="{3C8C515D-7CA1-45E4-8C1E-FEBF41374C19}" srcOrd="0" destOrd="0" presId="urn:microsoft.com/office/officeart/2005/8/layout/process5"/>
    <dgm:cxn modelId="{18AC9D22-2409-4261-A98A-91A30B616DD8}" srcId="{A9F0B589-9452-400D-852F-A063439C4C76}" destId="{B35259E0-C738-439A-8F7C-48CDFF3CFBB9}" srcOrd="0" destOrd="0" parTransId="{4F8004E8-4618-446A-99E3-9F39725E8BA9}" sibTransId="{C2E79C9A-F987-4E1E-8A1E-B9D5576630B2}"/>
    <dgm:cxn modelId="{A0C7E077-2728-43AA-BBD9-A994DF4AB871}" type="presOf" srcId="{CD15B108-2DFD-4585-9046-B9BDADD6E433}" destId="{96A775C8-7045-44FF-9A7A-1D0C4F914ECC}" srcOrd="0" destOrd="3" presId="urn:microsoft.com/office/officeart/2005/8/layout/process5"/>
    <dgm:cxn modelId="{DEE28EB5-94C6-4048-82C6-B24402A0B949}" srcId="{A8F7840B-5586-4263-BFC8-C21DCC5C873B}" destId="{F8A78EB8-63D2-4C64-B339-14E456375D36}" srcOrd="2" destOrd="0" parTransId="{45671970-355F-4298-B6F3-1ACA335CAA72}" sibTransId="{899978E3-A373-4E5A-8AEC-A3A56F55BD5A}"/>
    <dgm:cxn modelId="{20701BE8-12A8-4980-8DC6-464E1592711D}" type="presOf" srcId="{F8A78EB8-63D2-4C64-B339-14E456375D36}" destId="{982602FE-7FD4-4798-B0A1-27564D0A6216}" srcOrd="0" destOrd="4" presId="urn:microsoft.com/office/officeart/2005/8/layout/process5"/>
    <dgm:cxn modelId="{5CC5B8FF-C751-42EC-871F-F23F4EF3FE35}" srcId="{E4156D94-679E-4A99-91CB-794E75060E60}" destId="{A88899B3-D617-4B77-A165-AA73EE529963}" srcOrd="4" destOrd="0" parTransId="{B95B2D9F-96A5-424C-8B14-7CA882B7D3D1}" sibTransId="{1DF3268E-06AD-49E8-9CC0-2B4AEBF81EEC}"/>
    <dgm:cxn modelId="{A8DBEBBF-0D97-4A74-8AC0-D4B36C9FE759}" type="presOf" srcId="{4849D62E-CA52-43AD-BC41-5E54F86EC7B6}" destId="{982602FE-7FD4-4798-B0A1-27564D0A6216}" srcOrd="0" destOrd="8" presId="urn:microsoft.com/office/officeart/2005/8/layout/process5"/>
    <dgm:cxn modelId="{09955FA7-275E-4643-8BE9-ED662B7E40C2}" type="presOf" srcId="{A9F0B589-9452-400D-852F-A063439C4C76}" destId="{96A775C8-7045-44FF-9A7A-1D0C4F914ECC}" srcOrd="0" destOrd="1" presId="urn:microsoft.com/office/officeart/2005/8/layout/process5"/>
    <dgm:cxn modelId="{AD8304E8-EA58-4C46-9C87-49500D3CFFF4}" type="presOf" srcId="{E8ACF98D-19C9-46EF-8497-C8F2ADDEF0FE}" destId="{982602FE-7FD4-4798-B0A1-27564D0A6216}" srcOrd="0" destOrd="5" presId="urn:microsoft.com/office/officeart/2005/8/layout/process5"/>
    <dgm:cxn modelId="{CC0F0DF1-47C6-42CF-BEF0-1E701D237845}" type="presOf" srcId="{7C9FB8F1-B1D6-49BF-A671-9ADD7669B57D}" destId="{982602FE-7FD4-4798-B0A1-27564D0A6216}" srcOrd="0" destOrd="7" presId="urn:microsoft.com/office/officeart/2005/8/layout/process5"/>
    <dgm:cxn modelId="{EB8A7EF7-EB48-40B2-9A6A-159629A98EEE}" type="presOf" srcId="{221B7459-2D4A-477D-A827-065ED794D115}" destId="{737070CB-AB05-48E0-A350-3E9D0A2F9FD9}" srcOrd="0" destOrd="0" presId="urn:microsoft.com/office/officeart/2005/8/layout/process5"/>
    <dgm:cxn modelId="{1663912F-109F-40B0-B295-509D02EC8B50}" srcId="{E4156D94-679E-4A99-91CB-794E75060E60}" destId="{1CD6B074-DB34-4ED1-92B4-FB6D3B21BC87}" srcOrd="1" destOrd="0" parTransId="{E2A29B3B-D683-4BD2-A94D-AB40E239E316}" sibTransId="{B56BA121-0B09-4CBF-B6EA-8EF1F1CE50FB}"/>
    <dgm:cxn modelId="{5F23BD06-6308-46B8-AC87-9307DF7263EB}" type="presOf" srcId="{3EAB3D24-0D1B-41E3-B607-2D83D8ED0654}" destId="{4C77F018-AC29-4496-A82A-48306B80963B}" srcOrd="1" destOrd="0" presId="urn:microsoft.com/office/officeart/2005/8/layout/process5"/>
    <dgm:cxn modelId="{D277CC26-D673-4FF2-842D-E4C2E16B0B72}" srcId="{A8F7840B-5586-4263-BFC8-C21DCC5C873B}" destId="{BDB00BA6-DF6B-4017-A781-FE8FC9FD7190}" srcOrd="0" destOrd="0" parTransId="{AEA33D83-0189-4F80-8191-2735D6C4EB27}" sibTransId="{229C3BEB-E7BF-4DAB-81E2-50F6FE40D44A}"/>
    <dgm:cxn modelId="{FE16B68F-FF36-484D-8B1C-357CD7DABA78}" type="presOf" srcId="{2F0F9CC6-CDD5-4CE7-93AF-6E7E489C6BA7}" destId="{982602FE-7FD4-4798-B0A1-27564D0A6216}" srcOrd="0" destOrd="0" presId="urn:microsoft.com/office/officeart/2005/8/layout/process5"/>
    <dgm:cxn modelId="{366AAFDC-6A51-449A-889F-6789DE0CE405}" type="presOf" srcId="{1DF3268E-06AD-49E8-9CC0-2B4AEBF81EEC}" destId="{BA95B998-A6D9-4EA4-B39E-667491BF646B}" srcOrd="1" destOrd="0" presId="urn:microsoft.com/office/officeart/2005/8/layout/process5"/>
    <dgm:cxn modelId="{1C79D532-8654-4A67-AEA0-02D223903B82}" type="presOf" srcId="{3A52034F-6FA9-43EF-BB5E-DA03BCA1812A}" destId="{75AFDB81-F584-4AE1-87C2-23183AD0FB83}" srcOrd="1" destOrd="0" presId="urn:microsoft.com/office/officeart/2005/8/layout/process5"/>
    <dgm:cxn modelId="{1C9AE7AB-1A4E-4050-AA89-9C824308FCC3}" type="presOf" srcId="{3EAB3D24-0D1B-41E3-B607-2D83D8ED0654}" destId="{78690C4F-DDF5-4904-967E-5A2E2CEBADF4}" srcOrd="0" destOrd="0" presId="urn:microsoft.com/office/officeart/2005/8/layout/process5"/>
    <dgm:cxn modelId="{94D8E42A-D28F-4FFB-96D4-81E75F01C2C1}" srcId="{2F0F9CC6-CDD5-4CE7-93AF-6E7E489C6BA7}" destId="{E8ACF98D-19C9-46EF-8497-C8F2ADDEF0FE}" srcOrd="1" destOrd="0" parTransId="{C77BB7D8-0494-4382-A8ED-BEF60A59AD4F}" sibTransId="{034EA793-BC95-44AE-BD8F-D1248EBDB6AE}"/>
    <dgm:cxn modelId="{D49A0B63-8D9D-4CA6-BB69-266B2F1ABA8C}" srcId="{B35259E0-C738-439A-8F7C-48CDFF3CFBB9}" destId="{CD15B108-2DFD-4585-9046-B9BDADD6E433}" srcOrd="0" destOrd="0" parTransId="{C96E3B35-E4E4-4256-9DBD-B35ABE9C1ED3}" sibTransId="{112CE24E-328F-4877-91DF-7CB1E3D2B5A8}"/>
    <dgm:cxn modelId="{380197B3-51A6-490C-81FB-71D5F90F9229}" srcId="{A8F7840B-5586-4263-BFC8-C21DCC5C873B}" destId="{936C35BF-18A8-47A3-B58B-AF48D36D84A4}" srcOrd="1" destOrd="0" parTransId="{971289F9-1FD8-41B9-BD76-A267E65ADECF}" sibTransId="{871CD5A1-20C3-4A45-A3B9-8CB03B0F7A93}"/>
    <dgm:cxn modelId="{EBB9459C-F7EF-4705-9D5C-DACACE234333}" type="presOf" srcId="{A88899B3-D617-4B77-A165-AA73EE529963}" destId="{8B083C9E-234F-440C-AB27-5C4AE90A8AC5}" srcOrd="0" destOrd="0" presId="urn:microsoft.com/office/officeart/2005/8/layout/process5"/>
    <dgm:cxn modelId="{B7B2D60B-6203-4BE2-ABFD-1E88D6B5B400}" srcId="{2F0F9CC6-CDD5-4CE7-93AF-6E7E489C6BA7}" destId="{A8F7840B-5586-4263-BFC8-C21DCC5C873B}" srcOrd="0" destOrd="0" parTransId="{22DB02F8-DF02-42B6-964A-26427DA02D27}" sibTransId="{C7776E2C-FD04-45B5-B78A-6402FB25A722}"/>
    <dgm:cxn modelId="{1EF1A50C-A278-4D65-9E18-BCA1E31A434A}" type="presOf" srcId="{E4156D94-679E-4A99-91CB-794E75060E60}" destId="{59CD53F8-AE06-472A-9990-8320FDDE26B8}" srcOrd="0" destOrd="0" presId="urn:microsoft.com/office/officeart/2005/8/layout/process5"/>
    <dgm:cxn modelId="{8A01E7DD-7DC3-4290-BBF2-CF1064E3E4D8}" srcId="{221B7459-2D4A-477D-A827-065ED794D115}" destId="{ACC3B7EE-6179-4E07-9C4E-B4ECBE306F11}" srcOrd="1" destOrd="0" parTransId="{C20F8A39-DBD6-463D-952E-BA1EDC16552C}" sibTransId="{A682D0C3-C94B-44A9-8A7C-3E24796146A0}"/>
    <dgm:cxn modelId="{F15CBCE7-EE31-4EFD-A8DE-2161C6CBA1D2}" type="presOf" srcId="{40889A0B-ABC6-467C-80EE-E3745BC489C7}" destId="{737070CB-AB05-48E0-A350-3E9D0A2F9FD9}" srcOrd="0" destOrd="3" presId="urn:microsoft.com/office/officeart/2005/8/layout/process5"/>
    <dgm:cxn modelId="{94DB477C-4D93-4101-B35E-F4BA18F9D3E7}" type="presOf" srcId="{97FAB819-4A55-4B4B-BA60-79DE4CB512EC}" destId="{A62557F4-55CF-4F6B-8812-6E20678ABBB7}" srcOrd="0" destOrd="0" presId="urn:microsoft.com/office/officeart/2005/8/layout/process5"/>
    <dgm:cxn modelId="{B2F5B18B-C87A-4C28-83A3-E90A36C5F24C}" type="presOf" srcId="{97FAB819-4A55-4B4B-BA60-79DE4CB512EC}" destId="{F44E5F36-114B-4236-85AE-52FC607B8CCA}" srcOrd="1" destOrd="0" presId="urn:microsoft.com/office/officeart/2005/8/layout/process5"/>
    <dgm:cxn modelId="{B0D2FEF5-9ACF-4E58-8B92-3958F459BAE3}" type="presOf" srcId="{B56BA121-0B09-4CBF-B6EA-8EF1F1CE50FB}" destId="{4154D581-68CC-4DCC-9349-E8681D512B48}" srcOrd="0" destOrd="0" presId="urn:microsoft.com/office/officeart/2005/8/layout/process5"/>
    <dgm:cxn modelId="{756B3D87-4EE6-431A-85F0-7D9841747659}" type="presOf" srcId="{A8F7840B-5586-4263-BFC8-C21DCC5C873B}" destId="{982602FE-7FD4-4798-B0A1-27564D0A6216}" srcOrd="0" destOrd="1" presId="urn:microsoft.com/office/officeart/2005/8/layout/process5"/>
    <dgm:cxn modelId="{816724AE-7487-4D96-969D-44269FC413B8}" type="presOf" srcId="{1CD6B074-DB34-4ED1-92B4-FB6D3B21BC87}" destId="{595A2695-0ECD-4673-9268-0DB3F427F31B}" srcOrd="0" destOrd="0" presId="urn:microsoft.com/office/officeart/2005/8/layout/process5"/>
    <dgm:cxn modelId="{B4DD9CC0-27AB-40C6-8795-3A71C920DEF4}" type="presParOf" srcId="{59CD53F8-AE06-472A-9990-8320FDDE26B8}" destId="{D451879E-62A9-4582-AC5E-A678FC46C713}" srcOrd="0" destOrd="0" presId="urn:microsoft.com/office/officeart/2005/8/layout/process5"/>
    <dgm:cxn modelId="{0C0FC2DF-2EFB-4DFD-B620-9C2B8D9E547A}" type="presParOf" srcId="{59CD53F8-AE06-472A-9990-8320FDDE26B8}" destId="{A62557F4-55CF-4F6B-8812-6E20678ABBB7}" srcOrd="1" destOrd="0" presId="urn:microsoft.com/office/officeart/2005/8/layout/process5"/>
    <dgm:cxn modelId="{41873243-20D0-4BD6-B979-1E62E1682238}" type="presParOf" srcId="{A62557F4-55CF-4F6B-8812-6E20678ABBB7}" destId="{F44E5F36-114B-4236-85AE-52FC607B8CCA}" srcOrd="0" destOrd="0" presId="urn:microsoft.com/office/officeart/2005/8/layout/process5"/>
    <dgm:cxn modelId="{51FFF91B-012A-414C-A903-62D1A50BEE97}" type="presParOf" srcId="{59CD53F8-AE06-472A-9990-8320FDDE26B8}" destId="{595A2695-0ECD-4673-9268-0DB3F427F31B}" srcOrd="2" destOrd="0" presId="urn:microsoft.com/office/officeart/2005/8/layout/process5"/>
    <dgm:cxn modelId="{C183EDFA-D7D8-4310-BCDF-2521D9B3E38A}" type="presParOf" srcId="{59CD53F8-AE06-472A-9990-8320FDDE26B8}" destId="{4154D581-68CC-4DCC-9349-E8681D512B48}" srcOrd="3" destOrd="0" presId="urn:microsoft.com/office/officeart/2005/8/layout/process5"/>
    <dgm:cxn modelId="{92155C5C-CA01-4E24-BD5A-9912E3760883}" type="presParOf" srcId="{4154D581-68CC-4DCC-9349-E8681D512B48}" destId="{9E85F4FD-7F70-41C3-9A72-60F4B92F54A7}" srcOrd="0" destOrd="0" presId="urn:microsoft.com/office/officeart/2005/8/layout/process5"/>
    <dgm:cxn modelId="{D9E06BBC-EAEA-40E2-94B1-107213D00E97}" type="presParOf" srcId="{59CD53F8-AE06-472A-9990-8320FDDE26B8}" destId="{737070CB-AB05-48E0-A350-3E9D0A2F9FD9}" srcOrd="4" destOrd="0" presId="urn:microsoft.com/office/officeart/2005/8/layout/process5"/>
    <dgm:cxn modelId="{1B3CD5DD-323F-4794-B22C-4BB0FEF7EE3A}" type="presParOf" srcId="{59CD53F8-AE06-472A-9990-8320FDDE26B8}" destId="{78690C4F-DDF5-4904-967E-5A2E2CEBADF4}" srcOrd="5" destOrd="0" presId="urn:microsoft.com/office/officeart/2005/8/layout/process5"/>
    <dgm:cxn modelId="{BEBCB05B-E10D-4BD5-8AE6-C9D8B3F4DDE8}" type="presParOf" srcId="{78690C4F-DDF5-4904-967E-5A2E2CEBADF4}" destId="{4C77F018-AC29-4496-A82A-48306B80963B}" srcOrd="0" destOrd="0" presId="urn:microsoft.com/office/officeart/2005/8/layout/process5"/>
    <dgm:cxn modelId="{68EEF990-8C37-4D61-8708-45AD48B01B5E}" type="presParOf" srcId="{59CD53F8-AE06-472A-9990-8320FDDE26B8}" destId="{96A775C8-7045-44FF-9A7A-1D0C4F914ECC}" srcOrd="6" destOrd="0" presId="urn:microsoft.com/office/officeart/2005/8/layout/process5"/>
    <dgm:cxn modelId="{FC151383-6113-4D37-993F-09E8F485E89F}" type="presParOf" srcId="{59CD53F8-AE06-472A-9990-8320FDDE26B8}" destId="{98CD4115-6E13-4255-A4C2-946C30615E8F}" srcOrd="7" destOrd="0" presId="urn:microsoft.com/office/officeart/2005/8/layout/process5"/>
    <dgm:cxn modelId="{0E719120-88B0-48AA-B6F3-909E7E10FABF}" type="presParOf" srcId="{98CD4115-6E13-4255-A4C2-946C30615E8F}" destId="{75AFDB81-F584-4AE1-87C2-23183AD0FB83}" srcOrd="0" destOrd="0" presId="urn:microsoft.com/office/officeart/2005/8/layout/process5"/>
    <dgm:cxn modelId="{6BB9844E-6DB6-4E38-9EB5-F02FE58C845F}" type="presParOf" srcId="{59CD53F8-AE06-472A-9990-8320FDDE26B8}" destId="{8B083C9E-234F-440C-AB27-5C4AE90A8AC5}" srcOrd="8" destOrd="0" presId="urn:microsoft.com/office/officeart/2005/8/layout/process5"/>
    <dgm:cxn modelId="{FC5EBC71-0FCE-498F-A4CF-728C595E7014}" type="presParOf" srcId="{59CD53F8-AE06-472A-9990-8320FDDE26B8}" destId="{3C8C515D-7CA1-45E4-8C1E-FEBF41374C19}" srcOrd="9" destOrd="0" presId="urn:microsoft.com/office/officeart/2005/8/layout/process5"/>
    <dgm:cxn modelId="{8E4828D2-699A-4872-B8DB-A4C67074FDDF}" type="presParOf" srcId="{3C8C515D-7CA1-45E4-8C1E-FEBF41374C19}" destId="{BA95B998-A6D9-4EA4-B39E-667491BF646B}" srcOrd="0" destOrd="0" presId="urn:microsoft.com/office/officeart/2005/8/layout/process5"/>
    <dgm:cxn modelId="{7F5628F7-D63A-445B-8AF1-4041EF4EBFB8}" type="presParOf" srcId="{59CD53F8-AE06-472A-9990-8320FDDE26B8}" destId="{982602FE-7FD4-4798-B0A1-27564D0A6216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D3F79E0-D25F-47EA-8D54-041A7C6BEA9D}" type="doc">
      <dgm:prSet loTypeId="urn:microsoft.com/office/officeart/2005/8/layout/arrow3" loCatId="relationship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s-ES_tradnl"/>
        </a:p>
      </dgm:t>
    </dgm:pt>
    <dgm:pt modelId="{726227D1-25C7-46CB-8C5C-E5792DF3E5C1}">
      <dgm:prSet/>
      <dgm:spPr/>
      <dgm:t>
        <a:bodyPr/>
        <a:lstStyle/>
        <a:p>
          <a:pPr rtl="0"/>
          <a:r>
            <a:rPr lang="es-ES" dirty="0" smtClean="0"/>
            <a:t> Consideraciones generales: </a:t>
          </a:r>
          <a:r>
            <a:rPr lang="es-ES" dirty="0" smtClean="0">
              <a:hlinkClick xmlns:r="http://schemas.openxmlformats.org/officeDocument/2006/relationships" r:id="rId1" action="ppaction://hlinkfile"/>
            </a:rPr>
            <a:t>Concurrencia</a:t>
          </a:r>
          <a:endParaRPr lang="es-ES_tradnl" dirty="0"/>
        </a:p>
      </dgm:t>
    </dgm:pt>
    <dgm:pt modelId="{E55713D3-C299-4939-B9A6-0A5F1C20287E}" type="parTrans" cxnId="{A2F84E7D-0C34-41B1-A0AB-0E173F9126AB}">
      <dgm:prSet/>
      <dgm:spPr/>
      <dgm:t>
        <a:bodyPr/>
        <a:lstStyle/>
        <a:p>
          <a:endParaRPr lang="es-ES_tradnl"/>
        </a:p>
      </dgm:t>
    </dgm:pt>
    <dgm:pt modelId="{38C70F45-5C8D-4BBB-9A2F-BBE592F58109}" type="sibTrans" cxnId="{A2F84E7D-0C34-41B1-A0AB-0E173F9126AB}">
      <dgm:prSet/>
      <dgm:spPr/>
      <dgm:t>
        <a:bodyPr/>
        <a:lstStyle/>
        <a:p>
          <a:endParaRPr lang="es-ES_tradnl"/>
        </a:p>
      </dgm:t>
    </dgm:pt>
    <dgm:pt modelId="{904C529C-3522-4F55-91DC-ED6BCFDC685A}">
      <dgm:prSet/>
      <dgm:spPr/>
      <dgm:t>
        <a:bodyPr/>
        <a:lstStyle/>
        <a:p>
          <a:pPr rtl="0"/>
          <a:r>
            <a:rPr lang="es-ES" dirty="0" smtClean="0"/>
            <a:t> Orden de llamamientos.</a:t>
          </a:r>
          <a:endParaRPr lang="es-ES_tradnl" dirty="0"/>
        </a:p>
      </dgm:t>
    </dgm:pt>
    <dgm:pt modelId="{ABC35AC7-DA45-4738-A66C-8EA4918578C3}" type="parTrans" cxnId="{7DD1D5B8-5277-45BE-AC1E-7A4F0C7013DE}">
      <dgm:prSet/>
      <dgm:spPr/>
      <dgm:t>
        <a:bodyPr/>
        <a:lstStyle/>
        <a:p>
          <a:endParaRPr lang="es-ES_tradnl"/>
        </a:p>
      </dgm:t>
    </dgm:pt>
    <dgm:pt modelId="{E886B87D-172E-403C-B9D4-B93FED030FE9}" type="sibTrans" cxnId="{7DD1D5B8-5277-45BE-AC1E-7A4F0C7013DE}">
      <dgm:prSet/>
      <dgm:spPr/>
      <dgm:t>
        <a:bodyPr/>
        <a:lstStyle/>
        <a:p>
          <a:endParaRPr lang="es-ES_tradnl"/>
        </a:p>
      </dgm:t>
    </dgm:pt>
    <dgm:pt modelId="{C704842D-A3F4-49AF-A2FA-691344C65D8E}" type="pres">
      <dgm:prSet presAssocID="{6D3F79E0-D25F-47EA-8D54-041A7C6BEA9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5A18519D-0BCB-49FD-935B-1F9C30D94C63}" type="pres">
      <dgm:prSet presAssocID="{6D3F79E0-D25F-47EA-8D54-041A7C6BEA9D}" presName="divider" presStyleLbl="fgShp" presStyleIdx="0" presStyleCnt="1"/>
      <dgm:spPr/>
      <dgm:t>
        <a:bodyPr/>
        <a:lstStyle/>
        <a:p>
          <a:endParaRPr lang="es-ES_tradnl"/>
        </a:p>
      </dgm:t>
    </dgm:pt>
    <dgm:pt modelId="{D54192AC-AEFD-4063-B071-B322BE562824}" type="pres">
      <dgm:prSet presAssocID="{726227D1-25C7-46CB-8C5C-E5792DF3E5C1}" presName="downArrow" presStyleLbl="node1" presStyleIdx="0" presStyleCnt="2"/>
      <dgm:spPr/>
      <dgm:t>
        <a:bodyPr/>
        <a:lstStyle/>
        <a:p>
          <a:endParaRPr lang="es-ES_tradnl"/>
        </a:p>
      </dgm:t>
    </dgm:pt>
    <dgm:pt modelId="{1342F9A6-5B60-4AEB-BBB1-DFA50DC7A4FC}" type="pres">
      <dgm:prSet presAssocID="{726227D1-25C7-46CB-8C5C-E5792DF3E5C1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BF091F8-37DD-4EEE-807E-81A776C1F8AE}" type="pres">
      <dgm:prSet presAssocID="{904C529C-3522-4F55-91DC-ED6BCFDC685A}" presName="upArrow" presStyleLbl="node1" presStyleIdx="1" presStyleCnt="2"/>
      <dgm:spPr/>
      <dgm:t>
        <a:bodyPr/>
        <a:lstStyle/>
        <a:p>
          <a:endParaRPr lang="es-ES_tradnl"/>
        </a:p>
      </dgm:t>
    </dgm:pt>
    <dgm:pt modelId="{E9EEDAB6-3487-4AC4-8940-2C3FF3D51CFC}" type="pres">
      <dgm:prSet presAssocID="{904C529C-3522-4F55-91DC-ED6BCFDC685A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4E6C97F5-BBEB-4A55-A0CD-C6F3AA530389}" type="presOf" srcId="{726227D1-25C7-46CB-8C5C-E5792DF3E5C1}" destId="{1342F9A6-5B60-4AEB-BBB1-DFA50DC7A4FC}" srcOrd="0" destOrd="0" presId="urn:microsoft.com/office/officeart/2005/8/layout/arrow3"/>
    <dgm:cxn modelId="{493B92F2-C8B3-4FF4-9019-7CFA219F65FD}" type="presOf" srcId="{904C529C-3522-4F55-91DC-ED6BCFDC685A}" destId="{E9EEDAB6-3487-4AC4-8940-2C3FF3D51CFC}" srcOrd="0" destOrd="0" presId="urn:microsoft.com/office/officeart/2005/8/layout/arrow3"/>
    <dgm:cxn modelId="{A2F84E7D-0C34-41B1-A0AB-0E173F9126AB}" srcId="{6D3F79E0-D25F-47EA-8D54-041A7C6BEA9D}" destId="{726227D1-25C7-46CB-8C5C-E5792DF3E5C1}" srcOrd="0" destOrd="0" parTransId="{E55713D3-C299-4939-B9A6-0A5F1C20287E}" sibTransId="{38C70F45-5C8D-4BBB-9A2F-BBE592F58109}"/>
    <dgm:cxn modelId="{7DD1D5B8-5277-45BE-AC1E-7A4F0C7013DE}" srcId="{6D3F79E0-D25F-47EA-8D54-041A7C6BEA9D}" destId="{904C529C-3522-4F55-91DC-ED6BCFDC685A}" srcOrd="1" destOrd="0" parTransId="{ABC35AC7-DA45-4738-A66C-8EA4918578C3}" sibTransId="{E886B87D-172E-403C-B9D4-B93FED030FE9}"/>
    <dgm:cxn modelId="{BAFC96A3-CE03-4CF5-B972-07F370934D3F}" type="presOf" srcId="{6D3F79E0-D25F-47EA-8D54-041A7C6BEA9D}" destId="{C704842D-A3F4-49AF-A2FA-691344C65D8E}" srcOrd="0" destOrd="0" presId="urn:microsoft.com/office/officeart/2005/8/layout/arrow3"/>
    <dgm:cxn modelId="{48FB35EC-C301-4961-9B7F-CA4D4772D1D3}" type="presParOf" srcId="{C704842D-A3F4-49AF-A2FA-691344C65D8E}" destId="{5A18519D-0BCB-49FD-935B-1F9C30D94C63}" srcOrd="0" destOrd="0" presId="urn:microsoft.com/office/officeart/2005/8/layout/arrow3"/>
    <dgm:cxn modelId="{7C1B8C61-B4BC-446C-BC6D-135A20777221}" type="presParOf" srcId="{C704842D-A3F4-49AF-A2FA-691344C65D8E}" destId="{D54192AC-AEFD-4063-B071-B322BE562824}" srcOrd="1" destOrd="0" presId="urn:microsoft.com/office/officeart/2005/8/layout/arrow3"/>
    <dgm:cxn modelId="{6E0870CF-0ED1-486D-8CC9-761129A37455}" type="presParOf" srcId="{C704842D-A3F4-49AF-A2FA-691344C65D8E}" destId="{1342F9A6-5B60-4AEB-BBB1-DFA50DC7A4FC}" srcOrd="2" destOrd="0" presId="urn:microsoft.com/office/officeart/2005/8/layout/arrow3"/>
    <dgm:cxn modelId="{3B87CEC2-C335-4424-A049-4B5F14FB1A96}" type="presParOf" srcId="{C704842D-A3F4-49AF-A2FA-691344C65D8E}" destId="{4BF091F8-37DD-4EEE-807E-81A776C1F8AE}" srcOrd="3" destOrd="0" presId="urn:microsoft.com/office/officeart/2005/8/layout/arrow3"/>
    <dgm:cxn modelId="{DCDBFE59-05A9-4A6C-8F8E-5B5C3EDD099C}" type="presParOf" srcId="{C704842D-A3F4-49AF-A2FA-691344C65D8E}" destId="{E9EEDAB6-3487-4AC4-8940-2C3FF3D51CFC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EBDBBBD-659D-4DA3-8A10-10668D6EA358}" type="doc">
      <dgm:prSet loTypeId="urn:microsoft.com/office/officeart/2005/8/layout/vList3" loCatId="pictur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_tradnl"/>
        </a:p>
      </dgm:t>
    </dgm:pt>
    <dgm:pt modelId="{2A837CBA-C35E-49EE-B2B9-46458E24BFB0}">
      <dgm:prSet/>
      <dgm:spPr/>
      <dgm:t>
        <a:bodyPr/>
        <a:lstStyle/>
        <a:p>
          <a:pPr rtl="0"/>
          <a:r>
            <a:rPr lang="es-ES" smtClean="0"/>
            <a:t>• Regulación y principios.</a:t>
          </a:r>
          <a:endParaRPr lang="es-ES_tradnl"/>
        </a:p>
      </dgm:t>
    </dgm:pt>
    <dgm:pt modelId="{2B77EB3D-9949-41A2-B74A-1FE30278CFB6}" type="parTrans" cxnId="{816A9ACD-48CF-4547-BD59-AA414B583BA6}">
      <dgm:prSet/>
      <dgm:spPr/>
      <dgm:t>
        <a:bodyPr/>
        <a:lstStyle/>
        <a:p>
          <a:endParaRPr lang="es-ES_tradnl"/>
        </a:p>
      </dgm:t>
    </dgm:pt>
    <dgm:pt modelId="{67A53404-610E-4D86-9C5E-FDF5039E6358}" type="sibTrans" cxnId="{816A9ACD-48CF-4547-BD59-AA414B583BA6}">
      <dgm:prSet/>
      <dgm:spPr/>
      <dgm:t>
        <a:bodyPr/>
        <a:lstStyle/>
        <a:p>
          <a:endParaRPr lang="es-ES_tradnl"/>
        </a:p>
      </dgm:t>
    </dgm:pt>
    <dgm:pt modelId="{E10E067C-C892-49DF-B646-393215BF4D97}">
      <dgm:prSet/>
      <dgm:spPr/>
      <dgm:t>
        <a:bodyPr/>
        <a:lstStyle/>
        <a:p>
          <a:pPr rtl="0"/>
          <a:r>
            <a:rPr lang="es-ES" dirty="0" smtClean="0"/>
            <a:t>• Sucesión a favor de los padres: </a:t>
          </a:r>
          <a:r>
            <a:rPr lang="es-ES" dirty="0" smtClean="0">
              <a:hlinkClick xmlns:r="http://schemas.openxmlformats.org/officeDocument/2006/relationships" r:id="rId1"/>
            </a:rPr>
            <a:t>art. 529 CDFA</a:t>
          </a:r>
          <a:endParaRPr lang="es-ES_tradnl" dirty="0"/>
        </a:p>
      </dgm:t>
    </dgm:pt>
    <dgm:pt modelId="{15B9B358-A44E-441D-B17B-12AA54897CF0}" type="parTrans" cxnId="{F27CA4E5-5F53-43A6-81AF-3308F2EEC4E3}">
      <dgm:prSet/>
      <dgm:spPr/>
      <dgm:t>
        <a:bodyPr/>
        <a:lstStyle/>
        <a:p>
          <a:endParaRPr lang="es-ES_tradnl"/>
        </a:p>
      </dgm:t>
    </dgm:pt>
    <dgm:pt modelId="{E4708043-794E-47CC-9E2C-1DB805B903DD}" type="sibTrans" cxnId="{F27CA4E5-5F53-43A6-81AF-3308F2EEC4E3}">
      <dgm:prSet/>
      <dgm:spPr/>
      <dgm:t>
        <a:bodyPr/>
        <a:lstStyle/>
        <a:p>
          <a:endParaRPr lang="es-ES_tradnl"/>
        </a:p>
      </dgm:t>
    </dgm:pt>
    <dgm:pt modelId="{515E037A-8D9E-4A38-9660-B2B8EB2E7A4D}">
      <dgm:prSet/>
      <dgm:spPr/>
      <dgm:t>
        <a:bodyPr/>
        <a:lstStyle/>
        <a:p>
          <a:pPr rtl="0"/>
          <a:r>
            <a:rPr lang="es-ES_tradnl" dirty="0" smtClean="0"/>
            <a:t>• Sucesión a favor de otros ascendientes</a:t>
          </a:r>
          <a:r>
            <a:rPr lang="es-ES_tradnl" dirty="0" smtClean="0">
              <a:hlinkClick xmlns:r="http://schemas.openxmlformats.org/officeDocument/2006/relationships" r:id="rId1"/>
            </a:rPr>
            <a:t>: art. 530 CDFA</a:t>
          </a:r>
          <a:endParaRPr lang="es-ES_tradnl" dirty="0"/>
        </a:p>
      </dgm:t>
    </dgm:pt>
    <dgm:pt modelId="{79F66D3B-13A6-4781-A1B6-E625EB6FC813}" type="parTrans" cxnId="{45C9C941-DA49-4110-9716-09BA6FE75469}">
      <dgm:prSet/>
      <dgm:spPr/>
      <dgm:t>
        <a:bodyPr/>
        <a:lstStyle/>
        <a:p>
          <a:endParaRPr lang="es-ES_tradnl"/>
        </a:p>
      </dgm:t>
    </dgm:pt>
    <dgm:pt modelId="{7F5A251A-585A-4D5F-8354-2A80C37BDEE4}" type="sibTrans" cxnId="{45C9C941-DA49-4110-9716-09BA6FE75469}">
      <dgm:prSet/>
      <dgm:spPr/>
      <dgm:t>
        <a:bodyPr/>
        <a:lstStyle/>
        <a:p>
          <a:endParaRPr lang="es-ES_tradnl"/>
        </a:p>
      </dgm:t>
    </dgm:pt>
    <dgm:pt modelId="{81BD8446-E18C-412A-972C-A67600579979}">
      <dgm:prSet/>
      <dgm:spPr/>
      <dgm:t>
        <a:bodyPr/>
        <a:lstStyle/>
        <a:p>
          <a:pPr rtl="0"/>
          <a:r>
            <a:rPr lang="es-ES" dirty="0" smtClean="0"/>
            <a:t>Cuándo tiene lugar.</a:t>
          </a:r>
          <a:endParaRPr lang="es-ES_tradnl" dirty="0"/>
        </a:p>
      </dgm:t>
    </dgm:pt>
    <dgm:pt modelId="{8A578A27-E454-4BCE-9ED0-CD3A2EBF357F}" type="parTrans" cxnId="{FDF81CF1-D49A-4C27-99CE-73E9E3F8D038}">
      <dgm:prSet/>
      <dgm:spPr/>
      <dgm:t>
        <a:bodyPr/>
        <a:lstStyle/>
        <a:p>
          <a:endParaRPr lang="es-ES_tradnl"/>
        </a:p>
      </dgm:t>
    </dgm:pt>
    <dgm:pt modelId="{CF84EEC3-F2C9-4ACE-8473-D8A6FB6971AF}" type="sibTrans" cxnId="{FDF81CF1-D49A-4C27-99CE-73E9E3F8D038}">
      <dgm:prSet/>
      <dgm:spPr/>
      <dgm:t>
        <a:bodyPr/>
        <a:lstStyle/>
        <a:p>
          <a:endParaRPr lang="es-ES_tradnl"/>
        </a:p>
      </dgm:t>
    </dgm:pt>
    <dgm:pt modelId="{193572A7-BFC0-4A62-BA82-394D9863441B}">
      <dgm:prSet/>
      <dgm:spPr/>
      <dgm:t>
        <a:bodyPr/>
        <a:lstStyle/>
        <a:p>
          <a:pPr rtl="0"/>
          <a:r>
            <a:rPr lang="es-ES" smtClean="0"/>
            <a:t>Modo de operar:  </a:t>
          </a:r>
          <a:r>
            <a:rPr lang="es-ES" smtClean="0">
              <a:hlinkClick xmlns:r="http://schemas.openxmlformats.org/officeDocument/2006/relationships" r:id="rId2" action="ppaction://hlinkfile"/>
            </a:rPr>
            <a:t>Gráficos</a:t>
          </a:r>
          <a:r>
            <a:rPr lang="es-ES" smtClean="0"/>
            <a:t>.</a:t>
          </a:r>
          <a:endParaRPr lang="es-ES_tradnl"/>
        </a:p>
      </dgm:t>
    </dgm:pt>
    <dgm:pt modelId="{E71B4986-90BC-4E39-8C91-AD5BB0D2483C}" type="parTrans" cxnId="{C47B5D1B-0015-4461-9D7D-C8E18714F4A5}">
      <dgm:prSet/>
      <dgm:spPr/>
      <dgm:t>
        <a:bodyPr/>
        <a:lstStyle/>
        <a:p>
          <a:endParaRPr lang="es-ES_tradnl"/>
        </a:p>
      </dgm:t>
    </dgm:pt>
    <dgm:pt modelId="{049CEFF4-C125-4EAB-AAD4-7AD7BEB1C716}" type="sibTrans" cxnId="{C47B5D1B-0015-4461-9D7D-C8E18714F4A5}">
      <dgm:prSet/>
      <dgm:spPr/>
      <dgm:t>
        <a:bodyPr/>
        <a:lstStyle/>
        <a:p>
          <a:endParaRPr lang="es-ES_tradnl"/>
        </a:p>
      </dgm:t>
    </dgm:pt>
    <dgm:pt modelId="{1892167A-9CE5-4970-867A-0B9374A2946B}" type="pres">
      <dgm:prSet presAssocID="{AEBDBBBD-659D-4DA3-8A10-10668D6EA35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5841B64C-A432-4C90-AB4D-4AF373E666C8}" type="pres">
      <dgm:prSet presAssocID="{2A837CBA-C35E-49EE-B2B9-46458E24BFB0}" presName="composite" presStyleCnt="0"/>
      <dgm:spPr/>
      <dgm:t>
        <a:bodyPr/>
        <a:lstStyle/>
        <a:p>
          <a:endParaRPr lang="es-ES_tradnl"/>
        </a:p>
      </dgm:t>
    </dgm:pt>
    <dgm:pt modelId="{7009F1E9-4825-4A16-A988-86657FA051B7}" type="pres">
      <dgm:prSet presAssocID="{2A837CBA-C35E-49EE-B2B9-46458E24BFB0}" presName="imgShp" presStyleLbl="fgImgPlace1" presStyleIdx="0" presStyleCnt="3" custScaleX="99256" custLinFactNeighborX="-3663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</dgm:spPr>
      <dgm:t>
        <a:bodyPr/>
        <a:lstStyle/>
        <a:p>
          <a:endParaRPr lang="es-ES_tradnl"/>
        </a:p>
      </dgm:t>
    </dgm:pt>
    <dgm:pt modelId="{92C90998-052C-4026-8875-F7B9DA3C2EE1}" type="pres">
      <dgm:prSet presAssocID="{2A837CBA-C35E-49EE-B2B9-46458E24BFB0}" presName="txShp" presStyleLbl="node1" presStyleIdx="0" presStyleCnt="3" custScaleY="10250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5E4C6C9-0B53-45BE-A8D1-564D741E786C}" type="pres">
      <dgm:prSet presAssocID="{67A53404-610E-4D86-9C5E-FDF5039E6358}" presName="spacing" presStyleCnt="0"/>
      <dgm:spPr/>
      <dgm:t>
        <a:bodyPr/>
        <a:lstStyle/>
        <a:p>
          <a:endParaRPr lang="es-ES_tradnl"/>
        </a:p>
      </dgm:t>
    </dgm:pt>
    <dgm:pt modelId="{E4CF81AE-037D-4BD1-90CE-0D104A8D051E}" type="pres">
      <dgm:prSet presAssocID="{E10E067C-C892-49DF-B646-393215BF4D97}" presName="composite" presStyleCnt="0"/>
      <dgm:spPr/>
      <dgm:t>
        <a:bodyPr/>
        <a:lstStyle/>
        <a:p>
          <a:endParaRPr lang="es-ES_tradnl"/>
        </a:p>
      </dgm:t>
    </dgm:pt>
    <dgm:pt modelId="{9675088D-FA4B-4C8E-A317-D8CE10787AB0}" type="pres">
      <dgm:prSet presAssocID="{E10E067C-C892-49DF-B646-393215BF4D97}" presName="imgShp" presStyleLbl="fgImgPlace1" presStyleIdx="1" presStyleCnt="3" custScaleX="114704" custLinFactNeighborX="-32956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</dgm:spPr>
      <dgm:t>
        <a:bodyPr/>
        <a:lstStyle/>
        <a:p>
          <a:endParaRPr lang="es-ES_tradnl"/>
        </a:p>
      </dgm:t>
    </dgm:pt>
    <dgm:pt modelId="{258B9E6D-3B61-489F-B779-0E8E9E28887B}" type="pres">
      <dgm:prSet presAssocID="{E10E067C-C892-49DF-B646-393215BF4D97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D5A045E-000F-450B-B734-0D3ECC1BF5CC}" type="pres">
      <dgm:prSet presAssocID="{E4708043-794E-47CC-9E2C-1DB805B903DD}" presName="spacing" presStyleCnt="0"/>
      <dgm:spPr/>
      <dgm:t>
        <a:bodyPr/>
        <a:lstStyle/>
        <a:p>
          <a:endParaRPr lang="es-ES_tradnl"/>
        </a:p>
      </dgm:t>
    </dgm:pt>
    <dgm:pt modelId="{9B55AA8A-1E8D-4C34-973F-B2D18D14249A}" type="pres">
      <dgm:prSet presAssocID="{515E037A-8D9E-4A38-9660-B2B8EB2E7A4D}" presName="composite" presStyleCnt="0"/>
      <dgm:spPr/>
      <dgm:t>
        <a:bodyPr/>
        <a:lstStyle/>
        <a:p>
          <a:endParaRPr lang="es-ES_tradnl"/>
        </a:p>
      </dgm:t>
    </dgm:pt>
    <dgm:pt modelId="{4D65B963-C8BA-48C4-AE83-AC68D14777E8}" type="pres">
      <dgm:prSet presAssocID="{515E037A-8D9E-4A38-9660-B2B8EB2E7A4D}" presName="imgShp" presStyleLbl="fgImgPlace1" presStyleIdx="2" presStyleCnt="3" custScaleX="126416" custLinFactNeighborX="-3588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</dgm:spPr>
      <dgm:t>
        <a:bodyPr/>
        <a:lstStyle/>
        <a:p>
          <a:endParaRPr lang="es-ES_tradnl"/>
        </a:p>
      </dgm:t>
    </dgm:pt>
    <dgm:pt modelId="{C72E365E-9DF3-4AD2-A054-A538F28E00C0}" type="pres">
      <dgm:prSet presAssocID="{515E037A-8D9E-4A38-9660-B2B8EB2E7A4D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45C9C941-DA49-4110-9716-09BA6FE75469}" srcId="{AEBDBBBD-659D-4DA3-8A10-10668D6EA358}" destId="{515E037A-8D9E-4A38-9660-B2B8EB2E7A4D}" srcOrd="2" destOrd="0" parTransId="{79F66D3B-13A6-4781-A1B6-E625EB6FC813}" sibTransId="{7F5A251A-585A-4D5F-8354-2A80C37BDEE4}"/>
    <dgm:cxn modelId="{C6D275D4-4858-43D6-B762-24F25CC531CE}" type="presOf" srcId="{AEBDBBBD-659D-4DA3-8A10-10668D6EA358}" destId="{1892167A-9CE5-4970-867A-0B9374A2946B}" srcOrd="0" destOrd="0" presId="urn:microsoft.com/office/officeart/2005/8/layout/vList3"/>
    <dgm:cxn modelId="{F27CA4E5-5F53-43A6-81AF-3308F2EEC4E3}" srcId="{AEBDBBBD-659D-4DA3-8A10-10668D6EA358}" destId="{E10E067C-C892-49DF-B646-393215BF4D97}" srcOrd="1" destOrd="0" parTransId="{15B9B358-A44E-441D-B17B-12AA54897CF0}" sibTransId="{E4708043-794E-47CC-9E2C-1DB805B903DD}"/>
    <dgm:cxn modelId="{C47B5D1B-0015-4461-9D7D-C8E18714F4A5}" srcId="{515E037A-8D9E-4A38-9660-B2B8EB2E7A4D}" destId="{193572A7-BFC0-4A62-BA82-394D9863441B}" srcOrd="1" destOrd="0" parTransId="{E71B4986-90BC-4E39-8C91-AD5BB0D2483C}" sibTransId="{049CEFF4-C125-4EAB-AAD4-7AD7BEB1C716}"/>
    <dgm:cxn modelId="{FDF81CF1-D49A-4C27-99CE-73E9E3F8D038}" srcId="{515E037A-8D9E-4A38-9660-B2B8EB2E7A4D}" destId="{81BD8446-E18C-412A-972C-A67600579979}" srcOrd="0" destOrd="0" parTransId="{8A578A27-E454-4BCE-9ED0-CD3A2EBF357F}" sibTransId="{CF84EEC3-F2C9-4ACE-8473-D8A6FB6971AF}"/>
    <dgm:cxn modelId="{816A9ACD-48CF-4547-BD59-AA414B583BA6}" srcId="{AEBDBBBD-659D-4DA3-8A10-10668D6EA358}" destId="{2A837CBA-C35E-49EE-B2B9-46458E24BFB0}" srcOrd="0" destOrd="0" parTransId="{2B77EB3D-9949-41A2-B74A-1FE30278CFB6}" sibTransId="{67A53404-610E-4D86-9C5E-FDF5039E6358}"/>
    <dgm:cxn modelId="{05FA4EAB-1FC1-45AC-91C6-07DBD7284ED0}" type="presOf" srcId="{515E037A-8D9E-4A38-9660-B2B8EB2E7A4D}" destId="{C72E365E-9DF3-4AD2-A054-A538F28E00C0}" srcOrd="0" destOrd="0" presId="urn:microsoft.com/office/officeart/2005/8/layout/vList3"/>
    <dgm:cxn modelId="{58006F60-9A45-4CA2-857B-C2AD896A8544}" type="presOf" srcId="{81BD8446-E18C-412A-972C-A67600579979}" destId="{C72E365E-9DF3-4AD2-A054-A538F28E00C0}" srcOrd="0" destOrd="1" presId="urn:microsoft.com/office/officeart/2005/8/layout/vList3"/>
    <dgm:cxn modelId="{6BAD59CD-D282-4E87-854D-FBF09F4215CC}" type="presOf" srcId="{E10E067C-C892-49DF-B646-393215BF4D97}" destId="{258B9E6D-3B61-489F-B779-0E8E9E28887B}" srcOrd="0" destOrd="0" presId="urn:microsoft.com/office/officeart/2005/8/layout/vList3"/>
    <dgm:cxn modelId="{E4AE0FD0-6090-4864-A4E6-6A2E126F6669}" type="presOf" srcId="{193572A7-BFC0-4A62-BA82-394D9863441B}" destId="{C72E365E-9DF3-4AD2-A054-A538F28E00C0}" srcOrd="0" destOrd="2" presId="urn:microsoft.com/office/officeart/2005/8/layout/vList3"/>
    <dgm:cxn modelId="{88F7F94F-DF15-4F34-BE78-972E70A56307}" type="presOf" srcId="{2A837CBA-C35E-49EE-B2B9-46458E24BFB0}" destId="{92C90998-052C-4026-8875-F7B9DA3C2EE1}" srcOrd="0" destOrd="0" presId="urn:microsoft.com/office/officeart/2005/8/layout/vList3"/>
    <dgm:cxn modelId="{30EDE172-D49E-466C-B3C8-DE43B99666AE}" type="presParOf" srcId="{1892167A-9CE5-4970-867A-0B9374A2946B}" destId="{5841B64C-A432-4C90-AB4D-4AF373E666C8}" srcOrd="0" destOrd="0" presId="urn:microsoft.com/office/officeart/2005/8/layout/vList3"/>
    <dgm:cxn modelId="{455B3FB9-B176-42A4-8268-54206C9C3293}" type="presParOf" srcId="{5841B64C-A432-4C90-AB4D-4AF373E666C8}" destId="{7009F1E9-4825-4A16-A988-86657FA051B7}" srcOrd="0" destOrd="0" presId="urn:microsoft.com/office/officeart/2005/8/layout/vList3"/>
    <dgm:cxn modelId="{E98C2035-68E0-4508-898F-4CFEFF5D36EE}" type="presParOf" srcId="{5841B64C-A432-4C90-AB4D-4AF373E666C8}" destId="{92C90998-052C-4026-8875-F7B9DA3C2EE1}" srcOrd="1" destOrd="0" presId="urn:microsoft.com/office/officeart/2005/8/layout/vList3"/>
    <dgm:cxn modelId="{771C6D8C-C4F2-4EB9-9DD3-7CC7137EBA4B}" type="presParOf" srcId="{1892167A-9CE5-4970-867A-0B9374A2946B}" destId="{95E4C6C9-0B53-45BE-A8D1-564D741E786C}" srcOrd="1" destOrd="0" presId="urn:microsoft.com/office/officeart/2005/8/layout/vList3"/>
    <dgm:cxn modelId="{F014DF54-44F0-4639-A6F3-D7A468F40FD2}" type="presParOf" srcId="{1892167A-9CE5-4970-867A-0B9374A2946B}" destId="{E4CF81AE-037D-4BD1-90CE-0D104A8D051E}" srcOrd="2" destOrd="0" presId="urn:microsoft.com/office/officeart/2005/8/layout/vList3"/>
    <dgm:cxn modelId="{DA3B3AEF-B86B-4017-8210-095D6B979CED}" type="presParOf" srcId="{E4CF81AE-037D-4BD1-90CE-0D104A8D051E}" destId="{9675088D-FA4B-4C8E-A317-D8CE10787AB0}" srcOrd="0" destOrd="0" presId="urn:microsoft.com/office/officeart/2005/8/layout/vList3"/>
    <dgm:cxn modelId="{E36CEEB4-F25E-4A31-839A-63C14608E35F}" type="presParOf" srcId="{E4CF81AE-037D-4BD1-90CE-0D104A8D051E}" destId="{258B9E6D-3B61-489F-B779-0E8E9E28887B}" srcOrd="1" destOrd="0" presId="urn:microsoft.com/office/officeart/2005/8/layout/vList3"/>
    <dgm:cxn modelId="{2D3F2E50-A4F4-4640-9144-7D8622E71C6D}" type="presParOf" srcId="{1892167A-9CE5-4970-867A-0B9374A2946B}" destId="{9D5A045E-000F-450B-B734-0D3ECC1BF5CC}" srcOrd="3" destOrd="0" presId="urn:microsoft.com/office/officeart/2005/8/layout/vList3"/>
    <dgm:cxn modelId="{37434B10-73DE-425A-A935-799C45C191F0}" type="presParOf" srcId="{1892167A-9CE5-4970-867A-0B9374A2946B}" destId="{9B55AA8A-1E8D-4C34-973F-B2D18D14249A}" srcOrd="4" destOrd="0" presId="urn:microsoft.com/office/officeart/2005/8/layout/vList3"/>
    <dgm:cxn modelId="{5F84860C-2D1F-4885-BDB0-C9719546374E}" type="presParOf" srcId="{9B55AA8A-1E8D-4C34-973F-B2D18D14249A}" destId="{4D65B963-C8BA-48C4-AE83-AC68D14777E8}" srcOrd="0" destOrd="0" presId="urn:microsoft.com/office/officeart/2005/8/layout/vList3"/>
    <dgm:cxn modelId="{3888C636-9B35-4767-A40A-00DDA5AD7654}" type="presParOf" srcId="{9B55AA8A-1E8D-4C34-973F-B2D18D14249A}" destId="{C72E365E-9DF3-4AD2-A054-A538F28E00C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82E4B-FFAA-4A0A-8DAE-5D6B117117B1}">
      <dsp:nvSpPr>
        <dsp:cNvPr id="0" name=""/>
        <dsp:cNvSpPr/>
      </dsp:nvSpPr>
      <dsp:spPr>
        <a:xfrm>
          <a:off x="1917" y="0"/>
          <a:ext cx="2983499" cy="6835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+mn-lt"/>
              <a:hlinkClick xmlns:r="http://schemas.openxmlformats.org/officeDocument/2006/relationships" r:id="rId1"/>
            </a:rPr>
            <a:t>El CDFA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Libro III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Título VII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6 Capítulos: Cap. I. </a:t>
          </a:r>
          <a:r>
            <a:rPr lang="es-ES" sz="1800" i="1" kern="1200" dirty="0" smtClean="0">
              <a:latin typeface="+mn-lt"/>
            </a:rPr>
            <a:t>Disposiciones Generales  </a:t>
          </a:r>
          <a:r>
            <a:rPr lang="es-ES" sz="1800" kern="1200" dirty="0" smtClean="0">
              <a:latin typeface="+mn-lt"/>
            </a:rPr>
            <a:t>y caps. II a VI  desarrollo de los ordenes de suceder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Reformas:</a:t>
          </a:r>
          <a:endParaRPr lang="es-ES_tradnl" sz="1800" kern="1200" dirty="0">
            <a:latin typeface="+mn-lt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Ley 3/2016, art. 535 y 536 CDFA</a:t>
          </a:r>
          <a:endParaRPr lang="es-ES_tradnl" sz="1800" kern="1200" dirty="0">
            <a:latin typeface="+mn-lt"/>
          </a:endParaRPr>
        </a:p>
        <a:p>
          <a:pPr marL="514350" lvl="3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Causas: Ley 15/2015</a:t>
          </a:r>
          <a:endParaRPr lang="es-ES_tradnl" sz="1800" kern="1200" dirty="0">
            <a:latin typeface="+mn-lt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dirty="0" smtClean="0">
              <a:latin typeface="+mn-lt"/>
            </a:rPr>
            <a:t>Ley 10/2003, de 30 de marzo</a:t>
          </a:r>
          <a:endParaRPr lang="es-ES_tradnl" sz="1800" kern="1200" dirty="0">
            <a:latin typeface="+mn-lt"/>
          </a:endParaRPr>
        </a:p>
      </dsp:txBody>
      <dsp:txXfrm>
        <a:off x="1917" y="2734024"/>
        <a:ext cx="2983499" cy="2734024"/>
      </dsp:txXfrm>
    </dsp:sp>
    <dsp:sp modelId="{A4DA3C13-636C-4396-94EB-1DA90539B783}">
      <dsp:nvSpPr>
        <dsp:cNvPr id="0" name=""/>
        <dsp:cNvSpPr/>
      </dsp:nvSpPr>
      <dsp:spPr>
        <a:xfrm>
          <a:off x="355629" y="410103"/>
          <a:ext cx="2276075" cy="227607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DAFB1F6-5F42-4ADD-96D9-FA80AA575A1D}">
      <dsp:nvSpPr>
        <dsp:cNvPr id="0" name=""/>
        <dsp:cNvSpPr/>
      </dsp:nvSpPr>
      <dsp:spPr>
        <a:xfrm>
          <a:off x="3074922" y="0"/>
          <a:ext cx="2983499" cy="6835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+mn-lt"/>
            </a:rPr>
            <a:t>Antecedentes: 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Derecho Histórico: Fueros y Observancias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  <a:hlinkClick xmlns:r="http://schemas.openxmlformats.org/officeDocument/2006/relationships" r:id="rId3"/>
            </a:rPr>
            <a:t>La ley de mostrencos de 1835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  <a:hlinkClick xmlns:r="http://schemas.openxmlformats.org/officeDocument/2006/relationships" r:id="rId4"/>
            </a:rPr>
            <a:t>Apéndice</a:t>
          </a:r>
          <a:r>
            <a:rPr lang="es-ES" sz="1800" kern="1200" dirty="0" smtClean="0">
              <a:latin typeface="+mn-lt"/>
            </a:rPr>
            <a:t>: arts. 34 a 42. Aciertos y desaciertos.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  <a:hlinkClick xmlns:r="http://schemas.openxmlformats.org/officeDocument/2006/relationships" r:id="rId5"/>
            </a:rPr>
            <a:t>Compilación</a:t>
          </a:r>
          <a:r>
            <a:rPr lang="es-ES" sz="1800" kern="1200" dirty="0" smtClean="0">
              <a:latin typeface="+mn-lt"/>
            </a:rPr>
            <a:t>: arts. 127 a 136. Los problemas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Reforma </a:t>
          </a:r>
          <a:r>
            <a:rPr lang="es-ES" sz="1800" kern="1200" dirty="0" err="1" smtClean="0">
              <a:latin typeface="+mn-lt"/>
            </a:rPr>
            <a:t>Cc.</a:t>
          </a:r>
          <a:r>
            <a:rPr lang="es-ES" sz="1800" kern="1200" dirty="0" smtClean="0">
              <a:latin typeface="+mn-lt"/>
            </a:rPr>
            <a:t> Ley 11/1981. cónyuge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Ley 4/1995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Ley 1/1999, de 24 de febrero, </a:t>
          </a:r>
          <a:endParaRPr lang="es-ES_tradnl" sz="1800" kern="1200" dirty="0">
            <a:latin typeface="+mn-lt"/>
          </a:endParaRPr>
        </a:p>
      </dsp:txBody>
      <dsp:txXfrm>
        <a:off x="3074922" y="2734024"/>
        <a:ext cx="2983499" cy="2734024"/>
      </dsp:txXfrm>
    </dsp:sp>
    <dsp:sp modelId="{41D6724D-4EAB-46BA-8FC6-13FB29926793}">
      <dsp:nvSpPr>
        <dsp:cNvPr id="0" name=""/>
        <dsp:cNvSpPr/>
      </dsp:nvSpPr>
      <dsp:spPr>
        <a:xfrm>
          <a:off x="3428634" y="410103"/>
          <a:ext cx="2276075" cy="2276075"/>
        </a:xfrm>
        <a:prstGeom prst="ellipse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D9FE230-101D-4326-A4B6-7CB492BAAF07}">
      <dsp:nvSpPr>
        <dsp:cNvPr id="0" name=""/>
        <dsp:cNvSpPr/>
      </dsp:nvSpPr>
      <dsp:spPr>
        <a:xfrm>
          <a:off x="6147926" y="0"/>
          <a:ext cx="2983499" cy="6835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+mn-lt"/>
            </a:rPr>
            <a:t>Objetivos y principios: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Regulación completa: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No hay supletoriedad: </a:t>
          </a:r>
          <a:r>
            <a:rPr lang="es-ES" sz="1800" kern="1200" dirty="0" err="1" smtClean="0">
              <a:latin typeface="+mn-lt"/>
            </a:rPr>
            <a:t>Cc.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Sustitución legal: </a:t>
          </a:r>
          <a:r>
            <a:rPr lang="es-ES" sz="1800" kern="1200" dirty="0" smtClean="0">
              <a:latin typeface="+mn-lt"/>
              <a:hlinkClick xmlns:r="http://schemas.openxmlformats.org/officeDocument/2006/relationships" r:id="rId7"/>
            </a:rPr>
            <a:t>338 CDFA</a:t>
          </a:r>
          <a:endParaRPr lang="es-ES_tradnl" sz="1800" kern="1200" dirty="0">
            <a:latin typeface="+mn-lt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Línea recta descendente: sin límite de grado</a:t>
          </a:r>
          <a:endParaRPr lang="es-ES_tradnl" sz="1800" kern="1200" dirty="0">
            <a:latin typeface="+mn-lt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Colateral: hermanos e hijos y nietos de hermanos.</a:t>
          </a:r>
          <a:endParaRPr lang="es-ES_tradnl" sz="1800" kern="1200" dirty="0">
            <a:latin typeface="+mn-lt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No si hay repudiación: </a:t>
          </a:r>
          <a:r>
            <a:rPr lang="es-ES" sz="1800" kern="1200" dirty="0" smtClean="0">
              <a:latin typeface="+mn-lt"/>
              <a:hlinkClick xmlns:r="http://schemas.openxmlformats.org/officeDocument/2006/relationships" r:id="rId8"/>
            </a:rPr>
            <a:t>341 CDFA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Troncalidad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Viudedad.</a:t>
          </a:r>
          <a:endParaRPr lang="es-ES_tradnl" sz="1800" kern="1200" dirty="0">
            <a:latin typeface="+mn-lt"/>
          </a:endParaRPr>
        </a:p>
      </dsp:txBody>
      <dsp:txXfrm>
        <a:off x="6147926" y="2734024"/>
        <a:ext cx="2983499" cy="2734024"/>
      </dsp:txXfrm>
    </dsp:sp>
    <dsp:sp modelId="{D2582E07-1151-477C-A676-A40AC44F1F91}">
      <dsp:nvSpPr>
        <dsp:cNvPr id="0" name=""/>
        <dsp:cNvSpPr/>
      </dsp:nvSpPr>
      <dsp:spPr>
        <a:xfrm>
          <a:off x="6501638" y="305017"/>
          <a:ext cx="2276075" cy="2276075"/>
        </a:xfrm>
        <a:prstGeom prst="ellipse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1C30CB0-F3FA-4672-BAA2-6D3AA2D509A3}">
      <dsp:nvSpPr>
        <dsp:cNvPr id="0" name=""/>
        <dsp:cNvSpPr/>
      </dsp:nvSpPr>
      <dsp:spPr>
        <a:xfrm>
          <a:off x="379618" y="6360940"/>
          <a:ext cx="8374107" cy="474120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BD3C03-AC1B-44EF-932C-418E90EF40FE}">
      <dsp:nvSpPr>
        <dsp:cNvPr id="0" name=""/>
        <dsp:cNvSpPr/>
      </dsp:nvSpPr>
      <dsp:spPr>
        <a:xfrm>
          <a:off x="4429125" y="2742793"/>
          <a:ext cx="3143250" cy="747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9706"/>
              </a:lnTo>
              <a:lnTo>
                <a:pt x="3143250" y="509706"/>
              </a:lnTo>
              <a:lnTo>
                <a:pt x="3143250" y="74795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F60601-1FAE-433C-A0F1-E53D8E37232B}">
      <dsp:nvSpPr>
        <dsp:cNvPr id="0" name=""/>
        <dsp:cNvSpPr/>
      </dsp:nvSpPr>
      <dsp:spPr>
        <a:xfrm>
          <a:off x="4383405" y="2742793"/>
          <a:ext cx="91440" cy="7479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4795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B545B3-3830-44E3-B7B8-218F52E27785}">
      <dsp:nvSpPr>
        <dsp:cNvPr id="0" name=""/>
        <dsp:cNvSpPr/>
      </dsp:nvSpPr>
      <dsp:spPr>
        <a:xfrm>
          <a:off x="1285875" y="2742793"/>
          <a:ext cx="3143249" cy="747950"/>
        </a:xfrm>
        <a:custGeom>
          <a:avLst/>
          <a:gdLst/>
          <a:ahLst/>
          <a:cxnLst/>
          <a:rect l="0" t="0" r="0" b="0"/>
          <a:pathLst>
            <a:path>
              <a:moveTo>
                <a:pt x="3143249" y="0"/>
              </a:moveTo>
              <a:lnTo>
                <a:pt x="3143249" y="509706"/>
              </a:lnTo>
              <a:lnTo>
                <a:pt x="0" y="509706"/>
              </a:lnTo>
              <a:lnTo>
                <a:pt x="0" y="74795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D55C1B-B8FA-404B-8414-723C2A235FE9}">
      <dsp:nvSpPr>
        <dsp:cNvPr id="0" name=""/>
        <dsp:cNvSpPr/>
      </dsp:nvSpPr>
      <dsp:spPr>
        <a:xfrm>
          <a:off x="0" y="1109732"/>
          <a:ext cx="2571749" cy="163306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D0512C-985E-46C1-95A0-4DD1C2AA2146}">
      <dsp:nvSpPr>
        <dsp:cNvPr id="0" name=""/>
        <dsp:cNvSpPr/>
      </dsp:nvSpPr>
      <dsp:spPr>
        <a:xfrm>
          <a:off x="285750" y="1381194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•  Regulación y requisitos: art. </a:t>
          </a:r>
          <a:r>
            <a:rPr lang="es-ES" sz="2000" kern="1200" dirty="0" smtClean="0">
              <a:hlinkClick xmlns:r="http://schemas.openxmlformats.org/officeDocument/2006/relationships" r:id="rId1"/>
            </a:rPr>
            <a:t>531. CDFA</a:t>
          </a:r>
          <a:endParaRPr lang="es-ES" sz="2000" kern="1200" dirty="0"/>
        </a:p>
      </dsp:txBody>
      <dsp:txXfrm>
        <a:off x="333581" y="1429025"/>
        <a:ext cx="2476087" cy="1537399"/>
      </dsp:txXfrm>
    </dsp:sp>
    <dsp:sp modelId="{B8478257-D827-4390-B309-6B7189083DEF}">
      <dsp:nvSpPr>
        <dsp:cNvPr id="0" name=""/>
        <dsp:cNvSpPr/>
      </dsp:nvSpPr>
      <dsp:spPr>
        <a:xfrm>
          <a:off x="3143250" y="1109732"/>
          <a:ext cx="2571749" cy="163306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6D616C-81D9-4532-BEF2-8183748B67DD}">
      <dsp:nvSpPr>
        <dsp:cNvPr id="0" name=""/>
        <dsp:cNvSpPr/>
      </dsp:nvSpPr>
      <dsp:spPr>
        <a:xfrm>
          <a:off x="3429000" y="1381194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• Llamamiento a los parientes del cónyuge premuerto: art. </a:t>
          </a:r>
          <a:r>
            <a:rPr lang="es-ES" sz="2000" kern="1200" dirty="0" smtClean="0">
              <a:hlinkClick xmlns:r="http://schemas.openxmlformats.org/officeDocument/2006/relationships" r:id="rId1"/>
            </a:rPr>
            <a:t>531-1 CDFA</a:t>
          </a:r>
          <a:endParaRPr lang="es-ES" sz="2000" kern="1200" dirty="0"/>
        </a:p>
      </dsp:txBody>
      <dsp:txXfrm>
        <a:off x="3476831" y="1429025"/>
        <a:ext cx="2476087" cy="1537399"/>
      </dsp:txXfrm>
    </dsp:sp>
    <dsp:sp modelId="{4C16BDD9-D69F-4178-8E8B-827906AE04E9}">
      <dsp:nvSpPr>
        <dsp:cNvPr id="0" name=""/>
        <dsp:cNvSpPr/>
      </dsp:nvSpPr>
      <dsp:spPr>
        <a:xfrm>
          <a:off x="0" y="3490744"/>
          <a:ext cx="2571749" cy="163306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8E8DFC-3327-4ADE-A353-661F8A202AE7}">
      <dsp:nvSpPr>
        <dsp:cNvPr id="0" name=""/>
        <dsp:cNvSpPr/>
      </dsp:nvSpPr>
      <dsp:spPr>
        <a:xfrm>
          <a:off x="285750" y="37622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-Requisitos de aplicación. STSA 22/6/2009</a:t>
          </a:r>
          <a:endParaRPr lang="es-ES" sz="2000" kern="1200" dirty="0"/>
        </a:p>
      </dsp:txBody>
      <dsp:txXfrm>
        <a:off x="333581" y="3810037"/>
        <a:ext cx="2476087" cy="1537399"/>
      </dsp:txXfrm>
    </dsp:sp>
    <dsp:sp modelId="{1CFCD1DF-1434-4AAB-9031-9F7EA48EA36D}">
      <dsp:nvSpPr>
        <dsp:cNvPr id="0" name=""/>
        <dsp:cNvSpPr/>
      </dsp:nvSpPr>
      <dsp:spPr>
        <a:xfrm>
          <a:off x="3143250" y="3490744"/>
          <a:ext cx="2571749" cy="163306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7623F1-7B90-427E-A119-D4D467641D06}">
      <dsp:nvSpPr>
        <dsp:cNvPr id="0" name=""/>
        <dsp:cNvSpPr/>
      </dsp:nvSpPr>
      <dsp:spPr>
        <a:xfrm>
          <a:off x="3429000" y="37622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-Naturaleza: sustitución legal preventiva de residuo. Excluye CA de Aragón</a:t>
          </a:r>
          <a:endParaRPr lang="es-ES" sz="2000" kern="1200" dirty="0"/>
        </a:p>
      </dsp:txBody>
      <dsp:txXfrm>
        <a:off x="3476831" y="3810037"/>
        <a:ext cx="2476087" cy="1537399"/>
      </dsp:txXfrm>
    </dsp:sp>
    <dsp:sp modelId="{CFFBFBCB-6FE3-4DCD-A684-4D1A5BF965EB}">
      <dsp:nvSpPr>
        <dsp:cNvPr id="0" name=""/>
        <dsp:cNvSpPr/>
      </dsp:nvSpPr>
      <dsp:spPr>
        <a:xfrm>
          <a:off x="6286500" y="3490744"/>
          <a:ext cx="2571749" cy="163306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ADBDAF-0815-4E70-ACAB-45D140B29CE6}">
      <dsp:nvSpPr>
        <dsp:cNvPr id="0" name=""/>
        <dsp:cNvSpPr/>
      </dsp:nvSpPr>
      <dsp:spPr>
        <a:xfrm>
          <a:off x="6572250" y="37622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- Relación con la sucesión </a:t>
          </a:r>
          <a:r>
            <a:rPr lang="es-ES" sz="2000" i="1" kern="1200" smtClean="0"/>
            <a:t>iure trasmissionis</a:t>
          </a:r>
          <a:r>
            <a:rPr lang="es-ES" sz="2000" kern="1200" dirty="0" smtClean="0"/>
            <a:t>.</a:t>
          </a:r>
          <a:endParaRPr lang="es-ES" sz="2000" kern="1200" dirty="0"/>
        </a:p>
      </dsp:txBody>
      <dsp:txXfrm>
        <a:off x="6620081" y="3810037"/>
        <a:ext cx="2476087" cy="15373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940772-CBA6-4C1A-B15F-F86CFA546CB8}">
      <dsp:nvSpPr>
        <dsp:cNvPr id="0" name=""/>
        <dsp:cNvSpPr/>
      </dsp:nvSpPr>
      <dsp:spPr>
        <a:xfrm>
          <a:off x="0" y="0"/>
          <a:ext cx="2149299" cy="1950905"/>
        </a:xfrm>
        <a:prstGeom prst="up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A3E2D1-D842-4444-AC86-08B8E038D93C}">
      <dsp:nvSpPr>
        <dsp:cNvPr id="0" name=""/>
        <dsp:cNvSpPr/>
      </dsp:nvSpPr>
      <dsp:spPr>
        <a:xfrm>
          <a:off x="1644649" y="0"/>
          <a:ext cx="5059868" cy="1950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u="sng" kern="1200" dirty="0" smtClean="0">
              <a:solidFill>
                <a:srgbClr val="C00000"/>
              </a:solidFill>
            </a:rPr>
            <a:t>Las normas en el espacio: </a:t>
          </a:r>
          <a:endParaRPr lang="es-ES_tradnl" sz="2000" b="1" u="sng" kern="1200" dirty="0">
            <a:solidFill>
              <a:srgbClr val="C00000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Derecho interregional: Ley personal</a:t>
          </a:r>
          <a:endParaRPr lang="es-ES_tradnl" sz="2000" kern="1200" dirty="0">
            <a:solidFill>
              <a:schemeClr val="tx1"/>
            </a:solidFill>
          </a:endParaRPr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 arts. 149.1. 8ª CE y </a:t>
          </a:r>
          <a:r>
            <a:rPr lang="es-ES" sz="2000" kern="1200" dirty="0" smtClean="0">
              <a:solidFill>
                <a:schemeClr val="tx1"/>
              </a:solidFill>
              <a:hlinkClick xmlns:r="http://schemas.openxmlformats.org/officeDocument/2006/relationships" r:id="rId1"/>
            </a:rPr>
            <a:t>9.2 EA-Aragón </a:t>
          </a:r>
          <a:endParaRPr lang="es-ES_tradnl" sz="2000" kern="1200" dirty="0">
            <a:solidFill>
              <a:schemeClr val="tx1"/>
            </a:solidFill>
          </a:endParaRPr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Derecho interno: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2"/>
            </a:rPr>
            <a:t>arts. 16.1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3"/>
            </a:rPr>
            <a:t>art. 9.8 </a:t>
          </a:r>
          <a:r>
            <a:rPr lang="es-ES" sz="2000" b="1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Cc.</a:t>
          </a:r>
          <a:endParaRPr lang="es-ES_tradnl" sz="20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b="0" kern="1200" dirty="0" smtClean="0">
              <a:solidFill>
                <a:schemeClr val="tx1"/>
              </a:solidFill>
              <a:effectLst/>
            </a:rPr>
            <a:t>Art. 38 R. </a:t>
          </a:r>
          <a:r>
            <a:rPr lang="es-ES" sz="2000" b="0" kern="1200" dirty="0" smtClean="0">
              <a:solidFill>
                <a:schemeClr val="tx1"/>
              </a:solidFill>
              <a:effectLst/>
              <a:hlinkClick xmlns:r="http://schemas.openxmlformats.org/officeDocument/2006/relationships" r:id="rId4"/>
            </a:rPr>
            <a:t>(UE) 650/2012</a:t>
          </a:r>
          <a:r>
            <a:rPr lang="es-ES" sz="2000" b="0" kern="1200" dirty="0" smtClean="0">
              <a:solidFill>
                <a:schemeClr val="tx1"/>
              </a:solidFill>
              <a:effectLst/>
            </a:rPr>
            <a:t>.</a:t>
          </a:r>
          <a:endParaRPr lang="es-ES_tradnl" sz="2000" b="0" kern="1200" dirty="0">
            <a:solidFill>
              <a:schemeClr val="tx1"/>
            </a:solidFill>
            <a:effectLst/>
          </a:endParaRPr>
        </a:p>
      </dsp:txBody>
      <dsp:txXfrm>
        <a:off x="1644649" y="0"/>
        <a:ext cx="5059868" cy="1950905"/>
      </dsp:txXfrm>
    </dsp:sp>
    <dsp:sp modelId="{8E869DB1-83DD-401C-96DE-BA2C30ACF1A5}">
      <dsp:nvSpPr>
        <dsp:cNvPr id="0" name=""/>
        <dsp:cNvSpPr/>
      </dsp:nvSpPr>
      <dsp:spPr>
        <a:xfrm>
          <a:off x="503029" y="2113480"/>
          <a:ext cx="2007273" cy="1950905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7EFF30-00E4-476B-B8B5-83D24B5B4CF2}">
      <dsp:nvSpPr>
        <dsp:cNvPr id="0" name=""/>
        <dsp:cNvSpPr/>
      </dsp:nvSpPr>
      <dsp:spPr>
        <a:xfrm>
          <a:off x="3023315" y="1897456"/>
          <a:ext cx="5347927" cy="1950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0" rIns="142240" bIns="14224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b="1" u="sng" kern="1200" dirty="0" smtClean="0">
              <a:solidFill>
                <a:srgbClr val="C00000"/>
              </a:solidFill>
            </a:rPr>
            <a:t>Elemento de extranjería: </a:t>
          </a:r>
          <a:endParaRPr lang="es-ES_tradnl" sz="2300" b="1" u="sng" kern="1200" dirty="0">
            <a:solidFill>
              <a:srgbClr val="C00000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El R. </a:t>
          </a:r>
          <a:r>
            <a:rPr lang="es-ES" sz="2000" kern="1200" dirty="0" smtClean="0">
              <a:solidFill>
                <a:schemeClr val="tx1"/>
              </a:solidFill>
              <a:hlinkClick xmlns:r="http://schemas.openxmlformats.org/officeDocument/2006/relationships" r:id="rId4"/>
            </a:rPr>
            <a:t>(UE) 650/2012</a:t>
          </a:r>
          <a:r>
            <a:rPr lang="es-ES" sz="2000" kern="1200" dirty="0" smtClean="0">
              <a:solidFill>
                <a:schemeClr val="tx1"/>
              </a:solidFill>
            </a:rPr>
            <a:t>: arts. 21, 22 y 36</a:t>
          </a:r>
          <a:endParaRPr lang="es-ES_tradnl" sz="2000" kern="1200" dirty="0">
            <a:solidFill>
              <a:schemeClr val="tx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Efectos colaterales: la viudedad foral: art. 22.2.b) RUE 650/2012 los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3"/>
            </a:rPr>
            <a:t>arts. 9.8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2"/>
            </a:rPr>
            <a:t>16.2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</a:t>
          </a:r>
          <a:r>
            <a:rPr lang="es-ES" sz="2000" kern="1200" dirty="0" err="1" smtClean="0">
              <a:solidFill>
                <a:schemeClr val="tx1"/>
              </a:solidFill>
            </a:rPr>
            <a:t>Cc.</a:t>
          </a:r>
          <a:endParaRPr lang="es-ES_tradnl" sz="2000" kern="1200" dirty="0">
            <a:solidFill>
              <a:schemeClr val="tx1"/>
            </a:solidFill>
          </a:endParaRPr>
        </a:p>
      </dsp:txBody>
      <dsp:txXfrm>
        <a:off x="3023315" y="1897456"/>
        <a:ext cx="5347927" cy="19509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031C46-1E70-410E-82AF-67D94ED96202}">
      <dsp:nvSpPr>
        <dsp:cNvPr id="0" name=""/>
        <dsp:cNvSpPr/>
      </dsp:nvSpPr>
      <dsp:spPr>
        <a:xfrm>
          <a:off x="2081546" y="731548"/>
          <a:ext cx="2344655" cy="111607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6968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Las normas en el tiempo.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Derecho transitorio</a:t>
          </a:r>
          <a:endParaRPr lang="es-ES_tradnl" sz="1800" kern="1200" dirty="0"/>
        </a:p>
      </dsp:txBody>
      <dsp:txXfrm>
        <a:off x="2136028" y="786030"/>
        <a:ext cx="2235691" cy="1007112"/>
      </dsp:txXfrm>
    </dsp:sp>
    <dsp:sp modelId="{AE0EB30E-ABFE-4DCF-AB0C-E5C78092DC96}">
      <dsp:nvSpPr>
        <dsp:cNvPr id="0" name=""/>
        <dsp:cNvSpPr/>
      </dsp:nvSpPr>
      <dsp:spPr>
        <a:xfrm>
          <a:off x="5191850" y="131181"/>
          <a:ext cx="2722428" cy="2316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45720" bIns="4572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Ley aplicable : momento: Fallecimiento.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1"/>
            </a:rPr>
            <a:t>DT 13ª</a:t>
          </a:r>
          <a:endParaRPr lang="es-ES" sz="1800" kern="1200" dirty="0" smtClean="0">
            <a:solidFill>
              <a:schemeClr val="tx1"/>
            </a:solidFill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No aplicación del art. 141 </a:t>
          </a:r>
          <a:r>
            <a:rPr lang="es-ES" sz="1800" kern="1200" dirty="0" err="1" smtClean="0">
              <a:solidFill>
                <a:schemeClr val="tx1"/>
              </a:solidFill>
            </a:rPr>
            <a:t>Comp</a:t>
          </a:r>
          <a:r>
            <a:rPr lang="es-ES" sz="1800" kern="1200" dirty="0" smtClean="0">
              <a:solidFill>
                <a:schemeClr val="tx1"/>
              </a:solidFill>
            </a:rPr>
            <a:t>: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2"/>
            </a:rPr>
            <a:t>DT16ª</a:t>
          </a:r>
          <a:endParaRPr lang="es-ES_tradnl" sz="1800" kern="1200" dirty="0">
            <a:solidFill>
              <a:schemeClr val="tx1"/>
            </a:solidFill>
          </a:endParaRPr>
        </a:p>
      </dsp:txBody>
      <dsp:txXfrm>
        <a:off x="5191850" y="131181"/>
        <a:ext cx="2722428" cy="2316811"/>
      </dsp:txXfrm>
    </dsp:sp>
    <dsp:sp modelId="{0879F0F4-B55F-4CAB-BDA3-294E8E96C94F}">
      <dsp:nvSpPr>
        <dsp:cNvPr id="0" name=""/>
        <dsp:cNvSpPr/>
      </dsp:nvSpPr>
      <dsp:spPr>
        <a:xfrm>
          <a:off x="287060" y="32204"/>
          <a:ext cx="1803796" cy="1570704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1000" r="-3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DE2B5-D42D-473A-9F4C-70FF72A7E3B7}">
      <dsp:nvSpPr>
        <dsp:cNvPr id="0" name=""/>
        <dsp:cNvSpPr/>
      </dsp:nvSpPr>
      <dsp:spPr>
        <a:xfrm rot="4396374">
          <a:off x="1038579" y="1095946"/>
          <a:ext cx="5618832" cy="3918434"/>
        </a:xfrm>
        <a:prstGeom prst="swooshArrow">
          <a:avLst>
            <a:gd name="adj1" fmla="val 16310"/>
            <a:gd name="adj2" fmla="val 313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115F2F-85F5-4358-A6D6-B85D114D34A1}">
      <dsp:nvSpPr>
        <dsp:cNvPr id="0" name=""/>
        <dsp:cNvSpPr/>
      </dsp:nvSpPr>
      <dsp:spPr>
        <a:xfrm>
          <a:off x="3499591" y="1607594"/>
          <a:ext cx="141893" cy="14189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CB2C18-F514-4F08-8B2A-9FCA50828674}">
      <dsp:nvSpPr>
        <dsp:cNvPr id="0" name=""/>
        <dsp:cNvSpPr/>
      </dsp:nvSpPr>
      <dsp:spPr>
        <a:xfrm>
          <a:off x="4471168" y="2391260"/>
          <a:ext cx="141893" cy="14189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853118-16F8-4733-B0A5-A6C80318DE80}">
      <dsp:nvSpPr>
        <dsp:cNvPr id="0" name=""/>
        <dsp:cNvSpPr/>
      </dsp:nvSpPr>
      <dsp:spPr>
        <a:xfrm>
          <a:off x="5199314" y="3307707"/>
          <a:ext cx="141893" cy="14189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377A2E-0C94-46CC-980B-997E0158BB84}">
      <dsp:nvSpPr>
        <dsp:cNvPr id="0" name=""/>
        <dsp:cNvSpPr/>
      </dsp:nvSpPr>
      <dsp:spPr>
        <a:xfrm>
          <a:off x="76650" y="275"/>
          <a:ext cx="2649105" cy="6423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¿Cuándo tiene lugar</a:t>
          </a:r>
          <a:r>
            <a:rPr lang="es-ES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:? </a:t>
          </a:r>
          <a:r>
            <a:rPr lang="es-ES" sz="2000" kern="1200" dirty="0" smtClean="0">
              <a:hlinkClick xmlns:r="http://schemas.openxmlformats.org/officeDocument/2006/relationships" r:id="rId1"/>
            </a:rPr>
            <a:t>art. 516 CDFA</a:t>
          </a:r>
          <a:endParaRPr lang="es-ES_tradnl" sz="2000" kern="1200" dirty="0"/>
        </a:p>
      </dsp:txBody>
      <dsp:txXfrm>
        <a:off x="76650" y="275"/>
        <a:ext cx="2649105" cy="642335"/>
      </dsp:txXfrm>
    </dsp:sp>
    <dsp:sp modelId="{9AB15CF3-6383-4A5C-BAA9-7E6BF1D10A41}">
      <dsp:nvSpPr>
        <dsp:cNvPr id="0" name=""/>
        <dsp:cNvSpPr/>
      </dsp:nvSpPr>
      <dsp:spPr>
        <a:xfrm>
          <a:off x="3708048" y="235776"/>
          <a:ext cx="3866261" cy="1763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Apertura y delación</a:t>
          </a:r>
          <a:endParaRPr lang="es-ES_tradnl" sz="1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2"/>
            </a:rPr>
            <a:t>Art. 320 CDFA</a:t>
          </a:r>
          <a:r>
            <a:rPr lang="es-ES" sz="1800" kern="1200" dirty="0" smtClean="0">
              <a:solidFill>
                <a:schemeClr val="tx1"/>
              </a:solidFill>
            </a:rPr>
            <a:t>: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3"/>
            </a:rPr>
            <a:t>art. 55 </a:t>
          </a:r>
          <a:r>
            <a:rPr lang="es-ES" sz="1800" kern="1200" dirty="0" smtClean="0">
              <a:solidFill>
                <a:schemeClr val="tx1"/>
              </a:solidFill>
            </a:rPr>
            <a:t>Ley del Notariado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Apertura en un </a:t>
          </a: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momento posterior: 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4"/>
            </a:rPr>
            <a:t>531.2 CDFA</a:t>
          </a:r>
          <a:endParaRPr lang="es-ES_tradnl" sz="1800" kern="1200" dirty="0">
            <a:solidFill>
              <a:schemeClr val="tx1"/>
            </a:solidFill>
          </a:endParaRPr>
        </a:p>
      </dsp:txBody>
      <dsp:txXfrm>
        <a:off x="3708048" y="235776"/>
        <a:ext cx="3866261" cy="1763963"/>
      </dsp:txXfrm>
    </dsp:sp>
    <dsp:sp modelId="{74247B4C-A59E-4CCB-9018-8E844FF04D40}">
      <dsp:nvSpPr>
        <dsp:cNvPr id="0" name=""/>
        <dsp:cNvSpPr/>
      </dsp:nvSpPr>
      <dsp:spPr>
        <a:xfrm>
          <a:off x="0" y="1526717"/>
          <a:ext cx="4000695" cy="198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  <a:effectLst/>
            </a:rPr>
            <a:t>3. Orden de suceder. Los universos patrimoniales: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 </a:t>
          </a:r>
          <a:r>
            <a:rPr lang="es-ES" sz="1800" kern="1200" dirty="0" smtClean="0">
              <a:solidFill>
                <a:schemeClr val="tx1"/>
              </a:solidFill>
            </a:rPr>
            <a:t>CDFA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Los descendientes:  (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517.1  </a:t>
          </a:r>
          <a:r>
            <a:rPr lang="es-ES" sz="1800" kern="1200" dirty="0" smtClean="0">
              <a:solidFill>
                <a:schemeClr val="tx1"/>
              </a:solidFill>
            </a:rPr>
            <a:t>y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6"/>
            </a:rPr>
            <a:t>521 a 523 CDFA</a:t>
          </a:r>
          <a:r>
            <a:rPr lang="es-ES" sz="1800" kern="1200" dirty="0" smtClean="0">
              <a:solidFill>
                <a:schemeClr val="tx1"/>
              </a:solidFill>
            </a:rPr>
            <a:t>)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Bienes recobrables y troncales: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art. 517 </a:t>
          </a:r>
          <a:r>
            <a:rPr lang="es-ES" sz="1800" kern="1200" dirty="0" smtClean="0">
              <a:solidFill>
                <a:schemeClr val="tx1"/>
              </a:solidFill>
            </a:rPr>
            <a:t>y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8"/>
            </a:rPr>
            <a:t>524 a 528 </a:t>
          </a:r>
          <a:r>
            <a:rPr lang="es-ES" sz="1800" kern="1200" dirty="0" smtClean="0">
              <a:solidFill>
                <a:schemeClr val="tx1"/>
              </a:solidFill>
            </a:rPr>
            <a:t>CDFA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Bienes industriales: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517-2-b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y arts. 529 a 536 </a:t>
          </a:r>
          <a:r>
            <a:rPr lang="es-ES" sz="1800" kern="1200" dirty="0" smtClean="0">
              <a:solidFill>
                <a:schemeClr val="tx1"/>
              </a:solidFill>
            </a:rPr>
            <a:t>)</a:t>
          </a:r>
          <a:endParaRPr lang="es-ES_tradnl" sz="1800" kern="1200" dirty="0">
            <a:solidFill>
              <a:schemeClr val="tx1"/>
            </a:solidFill>
          </a:endParaRPr>
        </a:p>
      </dsp:txBody>
      <dsp:txXfrm>
        <a:off x="0" y="1526717"/>
        <a:ext cx="4000695" cy="1985180"/>
      </dsp:txXfrm>
    </dsp:sp>
    <dsp:sp modelId="{B079FA61-FD9C-4D6A-B533-370181A82C73}">
      <dsp:nvSpPr>
        <dsp:cNvPr id="0" name=""/>
        <dsp:cNvSpPr/>
      </dsp:nvSpPr>
      <dsp:spPr>
        <a:xfrm>
          <a:off x="5963118" y="4190454"/>
          <a:ext cx="3180876" cy="1820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Diversidad de llamamientos:</a:t>
          </a:r>
          <a:endParaRPr lang="es-ES_tradnl" sz="1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1. Universales: </a:t>
          </a: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9"/>
            </a:rPr>
            <a:t>arts. 518 </a:t>
          </a:r>
          <a:r>
            <a:rPr lang="es-ES" sz="1800" kern="1200" dirty="0" smtClean="0">
              <a:solidFill>
                <a:schemeClr val="tx1"/>
              </a:solidFill>
            </a:rPr>
            <a:t>y arts</a:t>
          </a:r>
          <a:r>
            <a:rPr lang="es-ES" sz="1800" b="1" kern="1200" dirty="0" smtClean="0">
              <a:solidFill>
                <a:schemeClr val="tx1"/>
              </a:solidFill>
            </a:rPr>
            <a:t>. </a:t>
          </a:r>
          <a:r>
            <a:rPr lang="es-ES" sz="1800" b="1" kern="1200" dirty="0" smtClean="0">
              <a:solidFill>
                <a:schemeClr val="tx1"/>
              </a:solidFill>
              <a:hlinkClick xmlns:r="http://schemas.openxmlformats.org/officeDocument/2006/relationships" r:id="rId10"/>
            </a:rPr>
            <a:t>319.1</a:t>
          </a:r>
          <a:r>
            <a:rPr lang="es-ES" sz="1800" b="1" kern="1200" dirty="0" smtClean="0">
              <a:solidFill>
                <a:schemeClr val="tx1"/>
              </a:solidFill>
            </a:rPr>
            <a:t> y </a:t>
          </a:r>
          <a:r>
            <a:rPr lang="es-ES" sz="1800" b="1" kern="1200" dirty="0" smtClean="0">
              <a:solidFill>
                <a:schemeClr val="tx1"/>
              </a:solidFill>
              <a:hlinkClick xmlns:r="http://schemas.openxmlformats.org/officeDocument/2006/relationships" r:id="rId10"/>
            </a:rPr>
            <a:t>322.1</a:t>
          </a:r>
          <a:r>
            <a:rPr lang="es-ES" sz="1800" b="1" kern="1200" dirty="0" smtClean="0">
              <a:solidFill>
                <a:schemeClr val="tx1"/>
              </a:solidFill>
            </a:rPr>
            <a:t> </a:t>
          </a:r>
          <a:r>
            <a:rPr lang="es-ES" sz="1800" kern="1200" dirty="0" smtClean="0">
              <a:solidFill>
                <a:schemeClr val="tx1"/>
              </a:solidFill>
            </a:rPr>
            <a:t>CDFA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11" action="ppaction://hlinkfile"/>
            </a:rPr>
            <a:t>Concurrencia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12" action="ppaction://hlinkfile"/>
            </a:rPr>
            <a:t>	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Declaración de herederos: </a:t>
          </a: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9"/>
            </a:rPr>
            <a:t>art. 518.2</a:t>
          </a: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[APH 5/5/1999]</a:t>
          </a:r>
          <a:endParaRPr lang="es-ES_tradnl" sz="1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63118" y="4190454"/>
        <a:ext cx="3180876" cy="1820866"/>
      </dsp:txXfrm>
    </dsp:sp>
    <dsp:sp modelId="{DD0C3F2A-24B5-4219-972A-B6DD253CF9A8}">
      <dsp:nvSpPr>
        <dsp:cNvPr id="0" name=""/>
        <dsp:cNvSpPr/>
      </dsp:nvSpPr>
      <dsp:spPr>
        <a:xfrm>
          <a:off x="803046" y="4195620"/>
          <a:ext cx="3579871" cy="18384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tx1"/>
              </a:solidFill>
            </a:rPr>
            <a:t>5. Las reglas:</a:t>
          </a:r>
          <a:endParaRPr lang="es-ES_tradnl" sz="2000" b="1" kern="1200" dirty="0">
            <a:solidFill>
              <a:schemeClr val="tx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1. Proximidad de grado:  </a:t>
          </a:r>
          <a:r>
            <a:rPr lang="es-ES" sz="2000" kern="12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art. </a:t>
          </a:r>
          <a:r>
            <a:rPr lang="es-ES" sz="2000" b="1" kern="1200" dirty="0" smtClean="0">
              <a:solidFill>
                <a:schemeClr val="tx1"/>
              </a:solidFill>
              <a:hlinkClick xmlns:r="http://schemas.openxmlformats.org/officeDocument/2006/relationships" r:id="rId13"/>
            </a:rPr>
            <a:t>519</a:t>
          </a:r>
          <a:r>
            <a:rPr lang="es-ES" sz="2000" b="1" kern="12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 </a:t>
          </a:r>
          <a:r>
            <a:rPr lang="es-ES" sz="2000" kern="1200" dirty="0" smtClean="0">
              <a:solidFill>
                <a:schemeClr val="tx1"/>
              </a:solidFill>
            </a:rPr>
            <a:t>CDFA</a:t>
          </a:r>
          <a:endParaRPr lang="es-ES_tradnl" sz="2000" kern="1200" dirty="0">
            <a:solidFill>
              <a:schemeClr val="tx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2. Sustitución legal, acrecimiento </a:t>
          </a:r>
          <a:r>
            <a:rPr lang="es-ES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13"/>
            </a:rPr>
            <a:t>art. 520 CDFA.</a:t>
          </a:r>
          <a:endParaRPr lang="es-ES_tradnl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03046" y="4195620"/>
        <a:ext cx="3579871" cy="18384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0286DB-7993-4925-B856-16249F657D8E}">
      <dsp:nvSpPr>
        <dsp:cNvPr id="0" name=""/>
        <dsp:cNvSpPr/>
      </dsp:nvSpPr>
      <dsp:spPr>
        <a:xfrm>
          <a:off x="3159325" y="0"/>
          <a:ext cx="2557953" cy="133264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Regulación: </a:t>
          </a:r>
          <a:r>
            <a:rPr lang="es-ES" sz="1600" kern="1200" dirty="0" smtClean="0">
              <a:hlinkClick xmlns:r="http://schemas.openxmlformats.org/officeDocument/2006/relationships" r:id="rId1"/>
            </a:rPr>
            <a:t>arts. 521 a 523 CDFA</a:t>
          </a:r>
          <a:endParaRPr lang="es-ES_tradnl" sz="1600" kern="1200" dirty="0"/>
        </a:p>
      </dsp:txBody>
      <dsp:txXfrm>
        <a:off x="3533929" y="195161"/>
        <a:ext cx="1808745" cy="942323"/>
      </dsp:txXfrm>
    </dsp:sp>
    <dsp:sp modelId="{E0AAEF54-FD27-4FA5-AB61-708FA3CD19B0}">
      <dsp:nvSpPr>
        <dsp:cNvPr id="0" name=""/>
        <dsp:cNvSpPr/>
      </dsp:nvSpPr>
      <dsp:spPr>
        <a:xfrm rot="1683078">
          <a:off x="5474032" y="984737"/>
          <a:ext cx="460368" cy="71227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200" kern="1200"/>
        </a:p>
      </dsp:txBody>
      <dsp:txXfrm>
        <a:off x="5482144" y="1094718"/>
        <a:ext cx="322258" cy="427367"/>
      </dsp:txXfrm>
    </dsp:sp>
    <dsp:sp modelId="{3EB7593A-20C6-435C-AC90-EB146BC0EBD6}">
      <dsp:nvSpPr>
        <dsp:cNvPr id="0" name=""/>
        <dsp:cNvSpPr/>
      </dsp:nvSpPr>
      <dsp:spPr>
        <a:xfrm>
          <a:off x="5854864" y="1024806"/>
          <a:ext cx="2930111" cy="235402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Principio de igualdad: </a:t>
          </a:r>
          <a:r>
            <a:rPr lang="es-ES" sz="1600" kern="1200" dirty="0" smtClean="0">
              <a:hlinkClick xmlns:r="http://schemas.openxmlformats.org/officeDocument/2006/relationships" r:id="rId1"/>
            </a:rPr>
            <a:t>art. 521 CDFA</a:t>
          </a:r>
          <a:endParaRPr lang="es-ES_tradnl" sz="1600" kern="1200" dirty="0"/>
        </a:p>
      </dsp:txBody>
      <dsp:txXfrm>
        <a:off x="6283969" y="1369544"/>
        <a:ext cx="2071901" cy="1664544"/>
      </dsp:txXfrm>
    </dsp:sp>
    <dsp:sp modelId="{F3564469-D179-45DB-A3BC-E7E0503386C0}">
      <dsp:nvSpPr>
        <dsp:cNvPr id="0" name=""/>
        <dsp:cNvSpPr/>
      </dsp:nvSpPr>
      <dsp:spPr>
        <a:xfrm rot="7937175">
          <a:off x="6513553" y="3626815"/>
          <a:ext cx="856990" cy="71227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200" kern="1200"/>
        </a:p>
      </dsp:txBody>
      <dsp:txXfrm rot="10800000">
        <a:off x="6692281" y="3690229"/>
        <a:ext cx="643307" cy="427367"/>
      </dsp:txXfrm>
    </dsp:sp>
    <dsp:sp modelId="{A8127862-79AC-4A4D-85E2-CEABEE1155EB}">
      <dsp:nvSpPr>
        <dsp:cNvPr id="0" name=""/>
        <dsp:cNvSpPr/>
      </dsp:nvSpPr>
      <dsp:spPr>
        <a:xfrm>
          <a:off x="715620" y="4314974"/>
          <a:ext cx="7445362" cy="211045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Hijos: por derecho propio: </a:t>
          </a:r>
          <a:r>
            <a:rPr lang="es-ES" sz="1600" kern="1200" dirty="0" smtClean="0">
              <a:hlinkClick xmlns:r="http://schemas.openxmlformats.org/officeDocument/2006/relationships" r:id="rId2"/>
            </a:rPr>
            <a:t>art. 522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Requisitos: </a:t>
          </a:r>
          <a:endParaRPr lang="es-ES_trad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Que quieran: (</a:t>
          </a:r>
          <a:r>
            <a:rPr lang="es-ES" sz="1600" kern="1200" dirty="0" smtClean="0">
              <a:hlinkClick xmlns:r="http://schemas.openxmlformats.org/officeDocument/2006/relationships" r:id="rId3"/>
            </a:rPr>
            <a:t>325</a:t>
          </a:r>
          <a:r>
            <a:rPr lang="es-ES" sz="1600" kern="1200" dirty="0" smtClean="0"/>
            <a:t> y </a:t>
          </a:r>
          <a:r>
            <a:rPr lang="es-ES" sz="1600" kern="1200" dirty="0" smtClean="0">
              <a:hlinkClick xmlns:r="http://schemas.openxmlformats.org/officeDocument/2006/relationships" r:id="rId4"/>
            </a:rPr>
            <a:t>342 CDFA</a:t>
          </a:r>
          <a:r>
            <a:rPr lang="es-ES" sz="1600" kern="1200" dirty="0" smtClean="0"/>
            <a:t>)</a:t>
          </a:r>
          <a:endParaRPr lang="es-ES_trad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Que puedan: arts</a:t>
          </a:r>
          <a:r>
            <a:rPr lang="es-ES" sz="1600" kern="1200" dirty="0" smtClean="0">
              <a:hlinkClick xmlns:r="http://schemas.openxmlformats.org/officeDocument/2006/relationships" r:id="rId5"/>
            </a:rPr>
            <a:t>. 328 </a:t>
          </a:r>
          <a:r>
            <a:rPr lang="es-ES" sz="1600" kern="1200" dirty="0" smtClean="0"/>
            <a:t>y </a:t>
          </a:r>
          <a:r>
            <a:rPr lang="es-ES" sz="1600" kern="1200" dirty="0" smtClean="0">
              <a:hlinkClick xmlns:r="http://schemas.openxmlformats.org/officeDocument/2006/relationships" r:id="rId6"/>
            </a:rPr>
            <a:t>338</a:t>
          </a:r>
          <a:r>
            <a:rPr lang="es-ES" sz="1600" kern="1200" dirty="0" smtClean="0"/>
            <a:t> en relación con los arts. </a:t>
          </a:r>
          <a:r>
            <a:rPr lang="es-ES" sz="1600" kern="1200" dirty="0" smtClean="0">
              <a:hlinkClick xmlns:r="http://schemas.openxmlformats.org/officeDocument/2006/relationships" r:id="rId7"/>
            </a:rPr>
            <a:t>510</a:t>
          </a:r>
          <a:r>
            <a:rPr lang="es-ES" sz="1600" kern="1200" dirty="0" smtClean="0"/>
            <a:t>  y </a:t>
          </a:r>
          <a:r>
            <a:rPr lang="es-ES" sz="1600" kern="1200" dirty="0" smtClean="0">
              <a:hlinkClick xmlns:r="http://schemas.openxmlformats.org/officeDocument/2006/relationships" r:id="rId8"/>
            </a:rPr>
            <a:t>513 CDFA</a:t>
          </a:r>
          <a:r>
            <a:rPr lang="es-ES" sz="1600" kern="1200" dirty="0" smtClean="0"/>
            <a:t>)</a:t>
          </a:r>
          <a:endParaRPr lang="es-ES_tradnl" sz="1600" kern="1200" dirty="0"/>
        </a:p>
      </dsp:txBody>
      <dsp:txXfrm>
        <a:off x="1805968" y="4624043"/>
        <a:ext cx="5264666" cy="1492315"/>
      </dsp:txXfrm>
    </dsp:sp>
    <dsp:sp modelId="{3F276B04-193B-43C2-8F6E-EE3BCC74A2F4}">
      <dsp:nvSpPr>
        <dsp:cNvPr id="0" name=""/>
        <dsp:cNvSpPr/>
      </dsp:nvSpPr>
      <dsp:spPr>
        <a:xfrm rot="13421900">
          <a:off x="2098803" y="3584971"/>
          <a:ext cx="660287" cy="71227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200" kern="1200"/>
        </a:p>
      </dsp:txBody>
      <dsp:txXfrm rot="10800000">
        <a:off x="2269453" y="3795851"/>
        <a:ext cx="462201" cy="427367"/>
      </dsp:txXfrm>
    </dsp:sp>
    <dsp:sp modelId="{E59E3801-F4DE-4927-9AD1-4F6D06F2DD90}">
      <dsp:nvSpPr>
        <dsp:cNvPr id="0" name=""/>
        <dsp:cNvSpPr/>
      </dsp:nvSpPr>
      <dsp:spPr>
        <a:xfrm>
          <a:off x="0" y="1578660"/>
          <a:ext cx="3149492" cy="211045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Otros descendientes: 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hlinkClick xmlns:r="http://schemas.openxmlformats.org/officeDocument/2006/relationships" r:id="rId9" action="ppaction://hlinkfile"/>
            </a:rPr>
            <a:t>La regla: por sustitución legal</a:t>
          </a:r>
          <a:r>
            <a:rPr lang="es-ES" sz="1600" kern="1200" dirty="0" smtClean="0"/>
            <a:t>: </a:t>
          </a:r>
          <a:r>
            <a:rPr lang="es-ES" sz="1600" kern="1200" dirty="0" smtClean="0">
              <a:hlinkClick xmlns:r="http://schemas.openxmlformats.org/officeDocument/2006/relationships" r:id="rId10"/>
            </a:rPr>
            <a:t>519-3</a:t>
          </a:r>
          <a:r>
            <a:rPr lang="es-ES" sz="1600" kern="1200" dirty="0" smtClean="0"/>
            <a:t> y </a:t>
          </a:r>
          <a:r>
            <a:rPr lang="es-ES" sz="1600" kern="1200" dirty="0" smtClean="0">
              <a:hlinkClick xmlns:r="http://schemas.openxmlformats.org/officeDocument/2006/relationships" r:id="rId10"/>
            </a:rPr>
            <a:t>523 CDFA</a:t>
          </a:r>
          <a:r>
            <a:rPr lang="es-ES" sz="1600" kern="1200" dirty="0" smtClean="0"/>
            <a:t>.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hlinkClick xmlns:r="http://schemas.openxmlformats.org/officeDocument/2006/relationships" r:id="rId11" action="ppaction://hlinkfile"/>
            </a:rPr>
            <a:t>La excepción</a:t>
          </a:r>
          <a:r>
            <a:rPr lang="es-ES" sz="1600" kern="1200" dirty="0" smtClean="0"/>
            <a:t>: art. </a:t>
          </a:r>
          <a:r>
            <a:rPr lang="es-ES" sz="1600" kern="1200" dirty="0" smtClean="0">
              <a:hlinkClick xmlns:r="http://schemas.openxmlformats.org/officeDocument/2006/relationships" r:id="rId10"/>
            </a:rPr>
            <a:t>523-2</a:t>
          </a:r>
          <a:r>
            <a:rPr lang="es-ES" sz="1600" kern="1200" dirty="0" smtClean="0"/>
            <a:t> CDFA</a:t>
          </a:r>
          <a:endParaRPr lang="es-ES_tradnl" sz="1600" kern="1200" dirty="0"/>
        </a:p>
      </dsp:txBody>
      <dsp:txXfrm>
        <a:off x="461232" y="1887729"/>
        <a:ext cx="2227028" cy="1492315"/>
      </dsp:txXfrm>
    </dsp:sp>
    <dsp:sp modelId="{907A7E97-41EF-4AE6-AE71-9964495013D5}">
      <dsp:nvSpPr>
        <dsp:cNvPr id="0" name=""/>
        <dsp:cNvSpPr/>
      </dsp:nvSpPr>
      <dsp:spPr>
        <a:xfrm rot="19530410">
          <a:off x="2836274" y="1055704"/>
          <a:ext cx="637487" cy="71227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200" kern="1200"/>
        </a:p>
      </dsp:txBody>
      <dsp:txXfrm>
        <a:off x="2853085" y="1252311"/>
        <a:ext cx="446241" cy="42736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F37C14-BEE2-4780-AABF-BF05F5EF6082}">
      <dsp:nvSpPr>
        <dsp:cNvPr id="0" name=""/>
        <dsp:cNvSpPr/>
      </dsp:nvSpPr>
      <dsp:spPr>
        <a:xfrm>
          <a:off x="2674070" y="1094586"/>
          <a:ext cx="160552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9155"/>
              </a:moveTo>
              <a:lnTo>
                <a:pt x="819864" y="49155"/>
              </a:lnTo>
              <a:lnTo>
                <a:pt x="819864" y="45720"/>
              </a:lnTo>
              <a:lnTo>
                <a:pt x="1605528" y="4572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3435931" y="1137615"/>
        <a:ext cx="81806" cy="5381"/>
      </dsp:txXfrm>
    </dsp:sp>
    <dsp:sp modelId="{8DEBD20F-71D7-414A-949D-0101E547408C}">
      <dsp:nvSpPr>
        <dsp:cNvPr id="0" name=""/>
        <dsp:cNvSpPr/>
      </dsp:nvSpPr>
      <dsp:spPr>
        <a:xfrm>
          <a:off x="338577" y="442554"/>
          <a:ext cx="2337293" cy="140237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Regulación: arts. </a:t>
          </a:r>
          <a:r>
            <a:rPr lang="es-ES" sz="1800" kern="1200" dirty="0" smtClean="0">
              <a:hlinkClick xmlns:r="http://schemas.openxmlformats.org/officeDocument/2006/relationships" r:id="rId1"/>
            </a:rPr>
            <a:t>524 y 525 </a:t>
          </a:r>
          <a:r>
            <a:rPr lang="es-ES" sz="1800" kern="1200" dirty="0" smtClean="0"/>
            <a:t>CDFA</a:t>
          </a:r>
          <a:endParaRPr lang="es-ES_tradnl" sz="1800" kern="1200" dirty="0"/>
        </a:p>
      </dsp:txBody>
      <dsp:txXfrm>
        <a:off x="338577" y="442554"/>
        <a:ext cx="2337293" cy="1402376"/>
      </dsp:txXfrm>
    </dsp:sp>
    <dsp:sp modelId="{DD2F8788-B99C-482C-98EA-E315AB56F3FF}">
      <dsp:nvSpPr>
        <dsp:cNvPr id="0" name=""/>
        <dsp:cNvSpPr/>
      </dsp:nvSpPr>
      <dsp:spPr>
        <a:xfrm>
          <a:off x="1602176" y="2277277"/>
          <a:ext cx="4550137" cy="510413"/>
        </a:xfrm>
        <a:custGeom>
          <a:avLst/>
          <a:gdLst/>
          <a:ahLst/>
          <a:cxnLst/>
          <a:rect l="0" t="0" r="0" b="0"/>
          <a:pathLst>
            <a:path>
              <a:moveTo>
                <a:pt x="4550137" y="0"/>
              </a:moveTo>
              <a:lnTo>
                <a:pt x="4550137" y="272306"/>
              </a:lnTo>
              <a:lnTo>
                <a:pt x="0" y="272306"/>
              </a:lnTo>
              <a:lnTo>
                <a:pt x="0" y="510413"/>
              </a:lnTo>
            </a:path>
          </a:pathLst>
        </a:custGeom>
        <a:noFill/>
        <a:ln w="9525" cap="flat" cmpd="sng" algn="ctr">
          <a:solidFill>
            <a:schemeClr val="accent3">
              <a:hueOff val="2812566"/>
              <a:satOff val="-4220"/>
              <a:lumOff val="-686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3762690" y="2529793"/>
        <a:ext cx="229109" cy="5381"/>
      </dsp:txXfrm>
    </dsp:sp>
    <dsp:sp modelId="{B185F0EA-80FF-40FA-9CFD-EE518263FE5B}">
      <dsp:nvSpPr>
        <dsp:cNvPr id="0" name=""/>
        <dsp:cNvSpPr/>
      </dsp:nvSpPr>
      <dsp:spPr>
        <a:xfrm>
          <a:off x="4311999" y="1534"/>
          <a:ext cx="3680629" cy="2277542"/>
        </a:xfrm>
        <a:prstGeom prst="rect">
          <a:avLst/>
        </a:prstGeom>
        <a:gradFill rotWithShape="0">
          <a:gsLst>
            <a:gs pos="0">
              <a:schemeClr val="accent3">
                <a:hueOff val="2250053"/>
                <a:satOff val="-3376"/>
                <a:lumOff val="-549"/>
                <a:alphaOff val="0"/>
                <a:shade val="51000"/>
                <a:satMod val="130000"/>
              </a:schemeClr>
            </a:gs>
            <a:gs pos="80000">
              <a:schemeClr val="accent3">
                <a:hueOff val="2250053"/>
                <a:satOff val="-3376"/>
                <a:lumOff val="-549"/>
                <a:alphaOff val="0"/>
                <a:shade val="93000"/>
                <a:satMod val="130000"/>
              </a:schemeClr>
            </a:gs>
            <a:gs pos="100000">
              <a:schemeClr val="accent3">
                <a:hueOff val="2250053"/>
                <a:satOff val="-3376"/>
                <a:lumOff val="-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Precisiones: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Se admite la sustitución legal: </a:t>
          </a:r>
          <a:r>
            <a:rPr lang="es-ES" sz="1600" kern="1200" dirty="0" smtClean="0">
              <a:hlinkClick xmlns:r="http://schemas.openxmlformats.org/officeDocument/2006/relationships" r:id="rId1"/>
            </a:rPr>
            <a:t>524-2 </a:t>
          </a:r>
          <a:r>
            <a:rPr lang="es-ES" sz="1600" kern="1200" dirty="0" smtClean="0">
              <a:hlinkClick xmlns:r="http://schemas.openxmlformats.org/officeDocument/2006/relationships" r:id="rId2"/>
            </a:rPr>
            <a:t>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Viudedad: </a:t>
          </a:r>
          <a:r>
            <a:rPr lang="es-ES" sz="1600" kern="1200" dirty="0" smtClean="0">
              <a:hlinkClick xmlns:r="http://schemas.openxmlformats.org/officeDocument/2006/relationships" r:id="rId1"/>
            </a:rPr>
            <a:t>524-3 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Donación de bienes consorciales: </a:t>
          </a:r>
          <a:r>
            <a:rPr lang="es-ES" sz="1600" kern="1200" dirty="0" smtClean="0">
              <a:hlinkClick xmlns:r="http://schemas.openxmlformats.org/officeDocument/2006/relationships" r:id="rId1"/>
            </a:rPr>
            <a:t>524-4 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Preferencia del recobro sobre el consorcio: </a:t>
          </a:r>
          <a:r>
            <a:rPr lang="es-ES" sz="1600" kern="1200" dirty="0" smtClean="0">
              <a:hlinkClick xmlns:r="http://schemas.openxmlformats.org/officeDocument/2006/relationships" r:id="rId3"/>
            </a:rPr>
            <a:t>374-3 CDFA</a:t>
          </a:r>
          <a:endParaRPr lang="es-ES_tradnl" sz="1600" kern="1200" dirty="0"/>
        </a:p>
      </dsp:txBody>
      <dsp:txXfrm>
        <a:off x="4311999" y="1534"/>
        <a:ext cx="3680629" cy="2277542"/>
      </dsp:txXfrm>
    </dsp:sp>
    <dsp:sp modelId="{72B6CD5B-FA01-43AC-9FED-740F945DE6D1}">
      <dsp:nvSpPr>
        <dsp:cNvPr id="0" name=""/>
        <dsp:cNvSpPr/>
      </dsp:nvSpPr>
      <dsp:spPr>
        <a:xfrm>
          <a:off x="2863975" y="3619260"/>
          <a:ext cx="5069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6977" y="45720"/>
              </a:lnTo>
            </a:path>
          </a:pathLst>
        </a:custGeom>
        <a:noFill/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3104025" y="3662289"/>
        <a:ext cx="26878" cy="5381"/>
      </dsp:txXfrm>
    </dsp:sp>
    <dsp:sp modelId="{1079EF2E-E754-4FDC-AE39-0E77561C1F9E}">
      <dsp:nvSpPr>
        <dsp:cNvPr id="0" name=""/>
        <dsp:cNvSpPr/>
      </dsp:nvSpPr>
      <dsp:spPr>
        <a:xfrm>
          <a:off x="338577" y="2820090"/>
          <a:ext cx="2527198" cy="1689778"/>
        </a:xfrm>
        <a:prstGeom prst="rect">
          <a:avLst/>
        </a:prstGeom>
        <a:gradFill rotWithShape="0">
          <a:gsLst>
            <a:gs pos="0">
              <a:schemeClr val="accent3">
                <a:hueOff val="4500106"/>
                <a:satOff val="-6752"/>
                <a:lumOff val="-1098"/>
                <a:alphaOff val="0"/>
                <a:shade val="51000"/>
                <a:satMod val="130000"/>
              </a:schemeClr>
            </a:gs>
            <a:gs pos="80000">
              <a:schemeClr val="accent3">
                <a:hueOff val="4500106"/>
                <a:satOff val="-6752"/>
                <a:lumOff val="-1098"/>
                <a:alphaOff val="0"/>
                <a:shade val="93000"/>
                <a:satMod val="130000"/>
              </a:schemeClr>
            </a:gs>
            <a:gs pos="100000">
              <a:schemeClr val="accent3">
                <a:hueOff val="4500106"/>
                <a:satOff val="-6752"/>
                <a:lumOff val="-10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Art</a:t>
          </a:r>
          <a:r>
            <a:rPr lang="es-ES" sz="1800" kern="1200" dirty="0" smtClean="0">
              <a:hlinkClick xmlns:r="http://schemas.openxmlformats.org/officeDocument/2006/relationships" r:id="rId1"/>
            </a:rPr>
            <a:t>. 524:  </a:t>
          </a:r>
          <a:r>
            <a:rPr lang="es-ES" sz="1800" kern="1200" dirty="0" smtClean="0"/>
            <a:t>ascendientes y hermanos del causante.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Requisitos para que tenga lugar el recobro.</a:t>
          </a:r>
          <a:endParaRPr lang="es-ES_tradnl" sz="1800" kern="1200" dirty="0"/>
        </a:p>
      </dsp:txBody>
      <dsp:txXfrm>
        <a:off x="338577" y="2820090"/>
        <a:ext cx="2527198" cy="1689778"/>
      </dsp:txXfrm>
    </dsp:sp>
    <dsp:sp modelId="{82B0575D-822A-4BF7-B1A2-E61EFDCCAD59}">
      <dsp:nvSpPr>
        <dsp:cNvPr id="0" name=""/>
        <dsp:cNvSpPr/>
      </dsp:nvSpPr>
      <dsp:spPr>
        <a:xfrm>
          <a:off x="5738846" y="3619260"/>
          <a:ext cx="5069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6977" y="45720"/>
              </a:lnTo>
            </a:path>
          </a:pathLst>
        </a:custGeom>
        <a:noFill/>
        <a:ln w="9525" cap="flat" cmpd="sng" algn="ctr">
          <a:solidFill>
            <a:schemeClr val="accent3">
              <a:hueOff val="8437698"/>
              <a:satOff val="-12660"/>
              <a:lumOff val="-2059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5978895" y="3662289"/>
        <a:ext cx="26878" cy="5381"/>
      </dsp:txXfrm>
    </dsp:sp>
    <dsp:sp modelId="{FF96ED8F-CF9C-4A5B-8ACC-B9952F2BFA8C}">
      <dsp:nvSpPr>
        <dsp:cNvPr id="0" name=""/>
        <dsp:cNvSpPr/>
      </dsp:nvSpPr>
      <dsp:spPr>
        <a:xfrm>
          <a:off x="3403353" y="2963792"/>
          <a:ext cx="2337293" cy="1402376"/>
        </a:xfrm>
        <a:prstGeom prst="rect">
          <a:avLst/>
        </a:prstGeom>
        <a:gradFill rotWithShape="0">
          <a:gsLst>
            <a:gs pos="0">
              <a:schemeClr val="accent3">
                <a:hueOff val="6750158"/>
                <a:satOff val="-10128"/>
                <a:lumOff val="-1647"/>
                <a:alphaOff val="0"/>
                <a:shade val="51000"/>
                <a:satMod val="130000"/>
              </a:schemeClr>
            </a:gs>
            <a:gs pos="80000">
              <a:schemeClr val="accent3">
                <a:hueOff val="6750158"/>
                <a:satOff val="-10128"/>
                <a:lumOff val="-1647"/>
                <a:alphaOff val="0"/>
                <a:shade val="93000"/>
                <a:satMod val="130000"/>
              </a:schemeClr>
            </a:gs>
            <a:gs pos="100000">
              <a:schemeClr val="accent3">
                <a:hueOff val="6750158"/>
                <a:satOff val="-10128"/>
                <a:lumOff val="-164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Fundamento y naturaleza: </a:t>
          </a:r>
          <a:r>
            <a:rPr lang="es-ES" sz="1800" kern="1200" dirty="0" smtClean="0">
              <a:hlinkClick xmlns:r="http://schemas.openxmlformats.org/officeDocument/2006/relationships" r:id="rId4"/>
            </a:rPr>
            <a:t>319-1</a:t>
          </a:r>
          <a:r>
            <a:rPr lang="es-ES_tradnl" sz="1800" kern="1200" dirty="0" smtClean="0"/>
            <a:t> </a:t>
          </a:r>
          <a:r>
            <a:rPr lang="es-ES" sz="1800" kern="1200" dirty="0" smtClean="0">
              <a:hlinkClick xmlns:r="http://schemas.openxmlformats.org/officeDocument/2006/relationships" r:id="rId2"/>
            </a:rPr>
            <a:t>y </a:t>
          </a:r>
          <a:r>
            <a:rPr lang="es-ES" sz="1800" kern="1200" dirty="0" smtClean="0">
              <a:hlinkClick xmlns:r="http://schemas.openxmlformats.org/officeDocument/2006/relationships" r:id="rId5"/>
            </a:rPr>
            <a:t>355-1</a:t>
          </a:r>
          <a:r>
            <a:rPr lang="es-ES" sz="1800" kern="1200" dirty="0" smtClean="0"/>
            <a:t>, (a contrario) CDFA</a:t>
          </a:r>
          <a:endParaRPr lang="es-ES_tradnl" sz="1800" kern="1200" dirty="0"/>
        </a:p>
      </dsp:txBody>
      <dsp:txXfrm>
        <a:off x="3403353" y="2963792"/>
        <a:ext cx="2337293" cy="1402376"/>
      </dsp:txXfrm>
    </dsp:sp>
    <dsp:sp modelId="{35DDB95B-7D4B-4F51-A688-E019FEA99032}">
      <dsp:nvSpPr>
        <dsp:cNvPr id="0" name=""/>
        <dsp:cNvSpPr/>
      </dsp:nvSpPr>
      <dsp:spPr>
        <a:xfrm>
          <a:off x="1564230" y="4364368"/>
          <a:ext cx="5977592" cy="556775"/>
        </a:xfrm>
        <a:custGeom>
          <a:avLst/>
          <a:gdLst/>
          <a:ahLst/>
          <a:cxnLst/>
          <a:rect l="0" t="0" r="0" b="0"/>
          <a:pathLst>
            <a:path>
              <a:moveTo>
                <a:pt x="5977592" y="0"/>
              </a:moveTo>
              <a:lnTo>
                <a:pt x="5977592" y="295487"/>
              </a:lnTo>
              <a:lnTo>
                <a:pt x="0" y="295487"/>
              </a:lnTo>
              <a:lnTo>
                <a:pt x="0" y="556775"/>
              </a:lnTo>
            </a:path>
          </a:pathLst>
        </a:custGeom>
        <a:noFill/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4402867" y="4640065"/>
        <a:ext cx="300319" cy="5381"/>
      </dsp:txXfrm>
    </dsp:sp>
    <dsp:sp modelId="{09C9ECF5-9290-45DC-AE19-BAF6B38F33BC}">
      <dsp:nvSpPr>
        <dsp:cNvPr id="0" name=""/>
        <dsp:cNvSpPr/>
      </dsp:nvSpPr>
      <dsp:spPr>
        <a:xfrm>
          <a:off x="6278224" y="2963792"/>
          <a:ext cx="2527198" cy="1402376"/>
        </a:xfrm>
        <a:prstGeom prst="rect">
          <a:avLst/>
        </a:prstGeom>
        <a:gradFill rotWithShape="0">
          <a:gsLst>
            <a:gs pos="0">
              <a:schemeClr val="accent3">
                <a:hueOff val="9000211"/>
                <a:satOff val="-13504"/>
                <a:lumOff val="-2196"/>
                <a:alphaOff val="0"/>
                <a:shade val="51000"/>
                <a:satMod val="130000"/>
              </a:schemeClr>
            </a:gs>
            <a:gs pos="80000">
              <a:schemeClr val="accent3">
                <a:hueOff val="9000211"/>
                <a:satOff val="-13504"/>
                <a:lumOff val="-2196"/>
                <a:alphaOff val="0"/>
                <a:shade val="93000"/>
                <a:satMod val="130000"/>
              </a:schemeClr>
            </a:gs>
            <a:gs pos="100000">
              <a:schemeClr val="accent3">
                <a:hueOff val="9000211"/>
                <a:satOff val="-13504"/>
                <a:lumOff val="-2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Régimen jurídico: </a:t>
          </a:r>
          <a:r>
            <a:rPr lang="es-ES" sz="1700" kern="1200" dirty="0" smtClean="0">
              <a:hlinkClick xmlns:r="http://schemas.openxmlformats.org/officeDocument/2006/relationships" r:id="rId6"/>
            </a:rPr>
            <a:t>arts. 477 a 480 CDFA </a:t>
          </a:r>
          <a:r>
            <a:rPr lang="es-ES" sz="1700" kern="1200" dirty="0" smtClean="0"/>
            <a:t>(analogía) </a:t>
          </a:r>
          <a:endParaRPr lang="es-ES_tradnl" sz="1700" kern="1200" dirty="0"/>
        </a:p>
      </dsp:txBody>
      <dsp:txXfrm>
        <a:off x="6278224" y="2963792"/>
        <a:ext cx="2527198" cy="1402376"/>
      </dsp:txXfrm>
    </dsp:sp>
    <dsp:sp modelId="{53E868EB-1A12-461B-9609-723CF9AFB583}">
      <dsp:nvSpPr>
        <dsp:cNvPr id="0" name=""/>
        <dsp:cNvSpPr/>
      </dsp:nvSpPr>
      <dsp:spPr>
        <a:xfrm>
          <a:off x="395583" y="4953544"/>
          <a:ext cx="2337293" cy="1402376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Recobro habiendo descendientes: ¿sustitución preventiva de residuo?</a:t>
          </a:r>
          <a:endParaRPr lang="es-ES_tradnl" sz="1800" kern="1200" dirty="0"/>
        </a:p>
      </dsp:txBody>
      <dsp:txXfrm>
        <a:off x="395583" y="4953544"/>
        <a:ext cx="2337293" cy="14023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51879E-62A9-4582-AC5E-A678FC46C713}">
      <dsp:nvSpPr>
        <dsp:cNvPr id="0" name=""/>
        <dsp:cNvSpPr/>
      </dsp:nvSpPr>
      <dsp:spPr>
        <a:xfrm>
          <a:off x="578740" y="226444"/>
          <a:ext cx="1495177" cy="88561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• Regulación: arts. </a:t>
          </a:r>
          <a:r>
            <a:rPr lang="es-ES" sz="1800" kern="1200" dirty="0" smtClean="0">
              <a:hlinkClick xmlns:r="http://schemas.openxmlformats.org/officeDocument/2006/relationships" r:id="rId1"/>
            </a:rPr>
            <a:t>526 a 528 CDFA</a:t>
          </a:r>
          <a:r>
            <a:rPr lang="es-ES" sz="1800" kern="1200" dirty="0" smtClean="0"/>
            <a:t>.</a:t>
          </a:r>
          <a:endParaRPr lang="es-ES_tradnl" sz="1800" kern="1200" dirty="0"/>
        </a:p>
      </dsp:txBody>
      <dsp:txXfrm>
        <a:off x="604679" y="252383"/>
        <a:ext cx="1443299" cy="833734"/>
      </dsp:txXfrm>
    </dsp:sp>
    <dsp:sp modelId="{A62557F4-55CF-4F6B-8812-6E20678ABBB7}">
      <dsp:nvSpPr>
        <dsp:cNvPr id="0" name=""/>
        <dsp:cNvSpPr/>
      </dsp:nvSpPr>
      <dsp:spPr>
        <a:xfrm rot="21583714">
          <a:off x="2338738" y="547713"/>
          <a:ext cx="618343" cy="316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>
        <a:off x="2338739" y="611242"/>
        <a:ext cx="523387" cy="189912"/>
      </dsp:txXfrm>
    </dsp:sp>
    <dsp:sp modelId="{595A2695-0ECD-4673-9268-0DB3F427F31B}">
      <dsp:nvSpPr>
        <dsp:cNvPr id="0" name=""/>
        <dsp:cNvSpPr/>
      </dsp:nvSpPr>
      <dsp:spPr>
        <a:xfrm>
          <a:off x="3240591" y="274271"/>
          <a:ext cx="1276293" cy="76577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8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• Régimen jurídico: </a:t>
          </a:r>
          <a:endParaRPr lang="es-ES_tradnl" sz="1800" kern="1200" dirty="0"/>
        </a:p>
      </dsp:txBody>
      <dsp:txXfrm>
        <a:off x="3263020" y="296700"/>
        <a:ext cx="1231435" cy="720918"/>
      </dsp:txXfrm>
    </dsp:sp>
    <dsp:sp modelId="{4154D581-68CC-4DCC-9349-E8681D512B48}">
      <dsp:nvSpPr>
        <dsp:cNvPr id="0" name=""/>
        <dsp:cNvSpPr/>
      </dsp:nvSpPr>
      <dsp:spPr>
        <a:xfrm rot="340406">
          <a:off x="5079039" y="627730"/>
          <a:ext cx="723324" cy="316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93778"/>
            <a:satOff val="-1732"/>
            <a:lumOff val="803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>
        <a:off x="5079272" y="686340"/>
        <a:ext cx="628368" cy="189912"/>
      </dsp:txXfrm>
    </dsp:sp>
    <dsp:sp modelId="{737070CB-AB05-48E0-A350-3E9D0A2F9FD9}">
      <dsp:nvSpPr>
        <dsp:cNvPr id="0" name=""/>
        <dsp:cNvSpPr/>
      </dsp:nvSpPr>
      <dsp:spPr>
        <a:xfrm>
          <a:off x="5874963" y="0"/>
          <a:ext cx="3056429" cy="201458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16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• Los bienes: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- Troncales de abolorio (</a:t>
          </a:r>
          <a:r>
            <a:rPr lang="es-ES" sz="1600" kern="1200" dirty="0" smtClean="0">
              <a:hlinkClick xmlns:r="http://schemas.openxmlformats.org/officeDocument/2006/relationships" r:id="rId2"/>
            </a:rPr>
            <a:t>art. 527 CDFA</a:t>
          </a:r>
          <a:r>
            <a:rPr lang="es-ES" sz="1600" kern="1200" dirty="0" smtClean="0"/>
            <a:t>) [STSJA 1/10/2007]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- Troncales simples (</a:t>
          </a:r>
          <a:r>
            <a:rPr lang="es-ES" sz="1600" kern="1200" dirty="0" smtClean="0">
              <a:hlinkClick xmlns:r="http://schemas.openxmlformats.org/officeDocument/2006/relationships" r:id="rId2"/>
            </a:rPr>
            <a:t>art. 528 CDFA</a:t>
          </a:r>
          <a:r>
            <a:rPr lang="es-ES" sz="1600" kern="1200" dirty="0" smtClean="0"/>
            <a:t>) 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hlinkClick xmlns:r="http://schemas.openxmlformats.org/officeDocument/2006/relationships" r:id="rId3" action="ppaction://hlinkfile"/>
            </a:rPr>
            <a:t>Excepción: bienes de la comunidad conyugal</a:t>
          </a:r>
          <a:r>
            <a:rPr lang="es-ES" sz="1600" kern="1200" dirty="0" smtClean="0"/>
            <a:t> (</a:t>
          </a:r>
          <a:r>
            <a:rPr lang="es-ES" sz="1600" kern="1200" dirty="0" smtClean="0">
              <a:hlinkClick xmlns:r="http://schemas.openxmlformats.org/officeDocument/2006/relationships" r:id="rId2"/>
            </a:rPr>
            <a:t>art. 528-2 CDFA</a:t>
          </a:r>
          <a:r>
            <a:rPr lang="es-ES" sz="1600" kern="1200" dirty="0" smtClean="0"/>
            <a:t>)</a:t>
          </a:r>
          <a:endParaRPr lang="es-ES_tradnl" sz="1600" kern="1200" dirty="0"/>
        </a:p>
      </dsp:txBody>
      <dsp:txXfrm>
        <a:off x="5933968" y="59005"/>
        <a:ext cx="2938419" cy="1896578"/>
      </dsp:txXfrm>
    </dsp:sp>
    <dsp:sp modelId="{78690C4F-DDF5-4904-967E-5A2E2CEBADF4}">
      <dsp:nvSpPr>
        <dsp:cNvPr id="0" name=""/>
        <dsp:cNvSpPr/>
      </dsp:nvSpPr>
      <dsp:spPr>
        <a:xfrm rot="5144232">
          <a:off x="7054976" y="2379317"/>
          <a:ext cx="583435" cy="316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187556"/>
            <a:satOff val="-3464"/>
            <a:lumOff val="1606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700" kern="1200"/>
        </a:p>
      </dsp:txBody>
      <dsp:txXfrm rot="-5400000">
        <a:off x="7248208" y="2245991"/>
        <a:ext cx="189912" cy="488479"/>
      </dsp:txXfrm>
    </dsp:sp>
    <dsp:sp modelId="{96A775C8-7045-44FF-9A7A-1D0C4F914ECC}">
      <dsp:nvSpPr>
        <dsp:cNvPr id="0" name=""/>
        <dsp:cNvSpPr/>
      </dsp:nvSpPr>
      <dsp:spPr>
        <a:xfrm>
          <a:off x="6245879" y="3112364"/>
          <a:ext cx="2790615" cy="217615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4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• Quién heredan: 524.</a:t>
          </a:r>
          <a:endParaRPr lang="es-ES_tradnl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1º Hermanos e hijos y nietos de hermanos.</a:t>
          </a:r>
          <a:endParaRPr lang="es-ES_tradnl" sz="1700" kern="1200" dirty="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- Llamamiento y procedencia</a:t>
          </a:r>
          <a:endParaRPr lang="es-ES_tradnl" sz="1700" kern="1200" dirty="0"/>
        </a:p>
        <a:p>
          <a:pPr marL="514350" lvl="3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Reglas de reparto: </a:t>
          </a:r>
          <a:r>
            <a:rPr lang="es-ES" sz="1700" kern="1200" dirty="0" smtClean="0">
              <a:hlinkClick xmlns:r="http://schemas.openxmlformats.org/officeDocument/2006/relationships" r:id="rId4" action="ppaction://hlinkfile"/>
            </a:rPr>
            <a:t>Gráficos 1 </a:t>
          </a:r>
          <a:r>
            <a:rPr lang="es-ES" sz="1700" kern="1200" dirty="0" smtClean="0">
              <a:hlinkClick xmlns:r="http://schemas.openxmlformats.org/officeDocument/2006/relationships" r:id="rId5" action="ppaction://hlinkfile"/>
            </a:rPr>
            <a:t>Grafico 2</a:t>
          </a:r>
          <a:endParaRPr lang="es-ES_tradnl" sz="1700" kern="1200" dirty="0"/>
        </a:p>
      </dsp:txBody>
      <dsp:txXfrm>
        <a:off x="6309617" y="3176102"/>
        <a:ext cx="2663139" cy="2048683"/>
      </dsp:txXfrm>
    </dsp:sp>
    <dsp:sp modelId="{98CD4115-6E13-4255-A4C2-946C30615E8F}">
      <dsp:nvSpPr>
        <dsp:cNvPr id="0" name=""/>
        <dsp:cNvSpPr/>
      </dsp:nvSpPr>
      <dsp:spPr>
        <a:xfrm rot="8848384">
          <a:off x="5791045" y="5108019"/>
          <a:ext cx="357699" cy="316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81334"/>
            <a:satOff val="-5195"/>
            <a:lumOff val="2409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 rot="10800000">
        <a:off x="5878554" y="5145794"/>
        <a:ext cx="262743" cy="189912"/>
      </dsp:txXfrm>
    </dsp:sp>
    <dsp:sp modelId="{8B083C9E-234F-440C-AB27-5C4AE90A8AC5}">
      <dsp:nvSpPr>
        <dsp:cNvPr id="0" name=""/>
        <dsp:cNvSpPr/>
      </dsp:nvSpPr>
      <dsp:spPr>
        <a:xfrm>
          <a:off x="4438303" y="5453170"/>
          <a:ext cx="1276293" cy="76577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32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2º Padre o madre.</a:t>
          </a:r>
          <a:endParaRPr lang="es-ES_tradnl" sz="1800" kern="1200" dirty="0"/>
        </a:p>
      </dsp:txBody>
      <dsp:txXfrm>
        <a:off x="4460732" y="5475599"/>
        <a:ext cx="1231435" cy="720918"/>
      </dsp:txXfrm>
    </dsp:sp>
    <dsp:sp modelId="{3C8C515D-7CA1-45E4-8C1E-FEBF41374C19}">
      <dsp:nvSpPr>
        <dsp:cNvPr id="0" name=""/>
        <dsp:cNvSpPr/>
      </dsp:nvSpPr>
      <dsp:spPr>
        <a:xfrm rot="12783540">
          <a:off x="3971633" y="5070613"/>
          <a:ext cx="360167" cy="316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375112"/>
            <a:satOff val="-6927"/>
            <a:lumOff val="3212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 rot="10800000">
        <a:off x="4058903" y="5159816"/>
        <a:ext cx="265211" cy="189912"/>
      </dsp:txXfrm>
    </dsp:sp>
    <dsp:sp modelId="{982602FE-7FD4-4798-B0A1-27564D0A6216}">
      <dsp:nvSpPr>
        <dsp:cNvPr id="0" name=""/>
        <dsp:cNvSpPr/>
      </dsp:nvSpPr>
      <dsp:spPr>
        <a:xfrm>
          <a:off x="5" y="1861431"/>
          <a:ext cx="3918629" cy="389154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just" defTabSz="77787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50" kern="1200" dirty="0" smtClean="0"/>
            <a:t>3º Resto de los colaterales</a:t>
          </a:r>
          <a:endParaRPr lang="es-ES_tradnl" sz="1750" kern="1200" dirty="0"/>
        </a:p>
        <a:p>
          <a:pPr marL="171450" lvl="1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3.1. Descendientes de un ascendiente común propietario de los bienes.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Cuándo procede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- Requisitos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- </a:t>
          </a:r>
          <a:r>
            <a:rPr lang="es-ES" sz="1750" kern="1200" dirty="0" smtClean="0">
              <a:hlinkClick xmlns:r="http://schemas.openxmlformats.org/officeDocument/2006/relationships" r:id="rId6" action="ppaction://hlinkfile"/>
            </a:rPr>
            <a:t>Efectos</a:t>
          </a:r>
          <a:r>
            <a:rPr lang="es-ES" sz="1750" kern="1200" dirty="0" smtClean="0"/>
            <a:t>.</a:t>
          </a:r>
          <a:endParaRPr lang="es-ES_tradnl" sz="1750" kern="1200" dirty="0"/>
        </a:p>
        <a:p>
          <a:pPr marL="171450" lvl="1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3.2. Parientes de mejor grado de la persona de quien hubo bienes del causante a título gratuito.	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Cuándo procede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- Requisitos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- </a:t>
          </a:r>
          <a:r>
            <a:rPr lang="es-ES" sz="1750" kern="1200" dirty="0" smtClean="0">
              <a:hlinkClick xmlns:r="http://schemas.openxmlformats.org/officeDocument/2006/relationships" r:id="rId7" action="ppaction://hlinkfile"/>
            </a:rPr>
            <a:t>Efectos</a:t>
          </a:r>
          <a:r>
            <a:rPr lang="es-ES" sz="1750" kern="1200" dirty="0" smtClean="0"/>
            <a:t>.</a:t>
          </a:r>
          <a:endParaRPr lang="es-ES_tradnl" sz="1750" kern="1200" dirty="0"/>
        </a:p>
      </dsp:txBody>
      <dsp:txXfrm>
        <a:off x="113984" y="1975410"/>
        <a:ext cx="3690671" cy="366358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18519D-0BCB-49FD-935B-1F9C30D94C63}">
      <dsp:nvSpPr>
        <dsp:cNvPr id="0" name=""/>
        <dsp:cNvSpPr/>
      </dsp:nvSpPr>
      <dsp:spPr>
        <a:xfrm rot="21300000">
          <a:off x="27727" y="2676489"/>
          <a:ext cx="8980025" cy="1028348"/>
        </a:xfrm>
        <a:prstGeom prst="mathMinus">
          <a:avLst/>
        </a:prstGeom>
        <a:solidFill>
          <a:schemeClr val="accent3"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4192AC-AEFD-4063-B071-B322BE562824}">
      <dsp:nvSpPr>
        <dsp:cNvPr id="0" name=""/>
        <dsp:cNvSpPr/>
      </dsp:nvSpPr>
      <dsp:spPr>
        <a:xfrm>
          <a:off x="1084257" y="319066"/>
          <a:ext cx="2710644" cy="2552531"/>
        </a:xfrm>
        <a:prstGeom prst="downArrow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42F9A6-5B60-4AEB-BBB1-DFA50DC7A4FC}">
      <dsp:nvSpPr>
        <dsp:cNvPr id="0" name=""/>
        <dsp:cNvSpPr/>
      </dsp:nvSpPr>
      <dsp:spPr>
        <a:xfrm>
          <a:off x="4788804" y="0"/>
          <a:ext cx="2891353" cy="26801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 Consideraciones generales: </a:t>
          </a:r>
          <a:r>
            <a:rPr lang="es-ES" sz="2900" kern="1200" dirty="0" smtClean="0">
              <a:hlinkClick xmlns:r="http://schemas.openxmlformats.org/officeDocument/2006/relationships" r:id="rId1" action="ppaction://hlinkfile"/>
            </a:rPr>
            <a:t>Concurrencia</a:t>
          </a:r>
          <a:endParaRPr lang="es-ES_tradnl" sz="2900" kern="1200" dirty="0"/>
        </a:p>
      </dsp:txBody>
      <dsp:txXfrm>
        <a:off x="4788804" y="0"/>
        <a:ext cx="2891353" cy="2680157"/>
      </dsp:txXfrm>
    </dsp:sp>
    <dsp:sp modelId="{4BF091F8-37DD-4EEE-807E-81A776C1F8AE}">
      <dsp:nvSpPr>
        <dsp:cNvPr id="0" name=""/>
        <dsp:cNvSpPr/>
      </dsp:nvSpPr>
      <dsp:spPr>
        <a:xfrm>
          <a:off x="5240578" y="3509730"/>
          <a:ext cx="2710644" cy="2552531"/>
        </a:xfrm>
        <a:prstGeom prst="upArrow">
          <a:avLst/>
        </a:prstGeom>
        <a:solidFill>
          <a:schemeClr val="accent3">
            <a:shade val="50000"/>
            <a:hueOff val="267556"/>
            <a:satOff val="-4269"/>
            <a:lumOff val="411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EEDAB6-3487-4AC4-8940-2C3FF3D51CFC}">
      <dsp:nvSpPr>
        <dsp:cNvPr id="0" name=""/>
        <dsp:cNvSpPr/>
      </dsp:nvSpPr>
      <dsp:spPr>
        <a:xfrm>
          <a:off x="1355322" y="3701170"/>
          <a:ext cx="2891353" cy="26801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 Orden de llamamientos.</a:t>
          </a:r>
          <a:endParaRPr lang="es-ES_tradnl" sz="2900" kern="1200" dirty="0"/>
        </a:p>
      </dsp:txBody>
      <dsp:txXfrm>
        <a:off x="1355322" y="3701170"/>
        <a:ext cx="2891353" cy="268015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C90998-052C-4026-8875-F7B9DA3C2EE1}">
      <dsp:nvSpPr>
        <dsp:cNvPr id="0" name=""/>
        <dsp:cNvSpPr/>
      </dsp:nvSpPr>
      <dsp:spPr>
        <a:xfrm rot="10800000">
          <a:off x="1945467" y="1543"/>
          <a:ext cx="6008594" cy="1784698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755" tIns="106680" rIns="199136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smtClean="0"/>
            <a:t>• Regulación y principios.</a:t>
          </a:r>
          <a:endParaRPr lang="es-ES_tradnl" sz="2800" kern="1200"/>
        </a:p>
      </dsp:txBody>
      <dsp:txXfrm rot="10800000">
        <a:off x="2391641" y="1543"/>
        <a:ext cx="5562420" cy="1784698"/>
      </dsp:txXfrm>
    </dsp:sp>
    <dsp:sp modelId="{7009F1E9-4825-4A16-A988-86657FA051B7}">
      <dsp:nvSpPr>
        <dsp:cNvPr id="0" name=""/>
        <dsp:cNvSpPr/>
      </dsp:nvSpPr>
      <dsp:spPr>
        <a:xfrm>
          <a:off x="443636" y="23367"/>
          <a:ext cx="1728097" cy="174105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8B9E6D-3B61-489F-B779-0E8E9E28887B}">
      <dsp:nvSpPr>
        <dsp:cNvPr id="0" name=""/>
        <dsp:cNvSpPr/>
      </dsp:nvSpPr>
      <dsp:spPr>
        <a:xfrm rot="10800000">
          <a:off x="2012706" y="2305958"/>
          <a:ext cx="6008594" cy="1741050"/>
        </a:xfrm>
        <a:prstGeom prst="homePlat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755" tIns="106680" rIns="199136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• Sucesión a favor de los padres: </a:t>
          </a:r>
          <a:r>
            <a:rPr lang="es-ES" sz="2800" kern="1200" dirty="0" smtClean="0">
              <a:hlinkClick xmlns:r="http://schemas.openxmlformats.org/officeDocument/2006/relationships" r:id="rId2"/>
            </a:rPr>
            <a:t>art. 529 CDFA</a:t>
          </a:r>
          <a:endParaRPr lang="es-ES_tradnl" sz="2800" kern="1200" dirty="0"/>
        </a:p>
      </dsp:txBody>
      <dsp:txXfrm rot="10800000">
        <a:off x="2447968" y="2305958"/>
        <a:ext cx="5573332" cy="1741050"/>
      </dsp:txXfrm>
    </dsp:sp>
    <dsp:sp modelId="{9675088D-FA4B-4C8E-A317-D8CE10787AB0}">
      <dsp:nvSpPr>
        <dsp:cNvPr id="0" name=""/>
        <dsp:cNvSpPr/>
      </dsp:nvSpPr>
      <dsp:spPr>
        <a:xfrm>
          <a:off x="440398" y="2305958"/>
          <a:ext cx="1997054" cy="1741050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2E365E-9DF3-4AD2-A054-A538F28E00C0}">
      <dsp:nvSpPr>
        <dsp:cNvPr id="0" name=""/>
        <dsp:cNvSpPr/>
      </dsp:nvSpPr>
      <dsp:spPr>
        <a:xfrm rot="10800000">
          <a:off x="2063684" y="4566725"/>
          <a:ext cx="6008594" cy="1741050"/>
        </a:xfrm>
        <a:prstGeom prst="homePlat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755" tIns="106680" rIns="199136" bIns="10668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800" kern="1200" dirty="0" smtClean="0"/>
            <a:t>• Sucesión a favor de otros ascendientes</a:t>
          </a:r>
          <a:r>
            <a:rPr lang="es-ES_tradnl" sz="2800" kern="1200" dirty="0" smtClean="0">
              <a:hlinkClick xmlns:r="http://schemas.openxmlformats.org/officeDocument/2006/relationships" r:id="rId2"/>
            </a:rPr>
            <a:t>: art. 530 CDFA</a:t>
          </a:r>
          <a:endParaRPr lang="es-ES_tradnl" sz="28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Cuándo tiene lugar.</a:t>
          </a:r>
          <a:endParaRPr lang="es-ES_tradnl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smtClean="0"/>
            <a:t>Modo de operar:  </a:t>
          </a:r>
          <a:r>
            <a:rPr lang="es-ES" sz="2200" kern="1200" smtClean="0">
              <a:hlinkClick xmlns:r="http://schemas.openxmlformats.org/officeDocument/2006/relationships" r:id="rId4" action="ppaction://hlinkfile"/>
            </a:rPr>
            <a:t>Gráficos</a:t>
          </a:r>
          <a:r>
            <a:rPr lang="es-ES" sz="2200" kern="1200" smtClean="0"/>
            <a:t>.</a:t>
          </a:r>
          <a:endParaRPr lang="es-ES_tradnl" sz="2200" kern="1200"/>
        </a:p>
      </dsp:txBody>
      <dsp:txXfrm rot="10800000">
        <a:off x="2498946" y="4566725"/>
        <a:ext cx="5573332" cy="1741050"/>
      </dsp:txXfrm>
    </dsp:sp>
    <dsp:sp modelId="{4D65B963-C8BA-48C4-AE83-AC68D14777E8}">
      <dsp:nvSpPr>
        <dsp:cNvPr id="0" name=""/>
        <dsp:cNvSpPr/>
      </dsp:nvSpPr>
      <dsp:spPr>
        <a:xfrm>
          <a:off x="338460" y="4566725"/>
          <a:ext cx="2200966" cy="1741050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F6882B-27EE-4754-BADD-2E488FE69736}" type="datetimeFigureOut">
              <a:rPr lang="es-ES_tradnl" smtClean="0"/>
              <a:t>18/04/2023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179C5-E372-423A-BA22-F04BCE1830F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12627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83BEE-5D72-4EDB-B03F-E3CF11BA8660}" type="datetimeFigureOut">
              <a:rPr lang="es-ES_tradnl" smtClean="0"/>
              <a:t>18/04/2023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F598F-0590-4857-88FF-91CB8AEC795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29461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F598F-0590-4857-88FF-91CB8AEC795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3655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CF45F-E9BD-41DF-A209-DF30A0202C7D}" type="datetime1">
              <a:rPr lang="es-ES_tradnl" smtClean="0"/>
              <a:t>18/04/2023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366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B95C-EFA9-4E06-B910-EC6F55003D25}" type="datetime1">
              <a:rPr lang="es-ES_tradnl" smtClean="0"/>
              <a:t>18/04/2023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7170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C10E3-598D-4047-95F6-E9F4C83CAD8C}" type="datetime1">
              <a:rPr lang="es-ES_tradnl" smtClean="0"/>
              <a:t>18/04/2023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45489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7ADA-AF8E-4B85-97FD-4FE7C1583266}" type="datetime1">
              <a:rPr lang="es-ES_tradnl" smtClean="0"/>
              <a:t>18/04/2023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7553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D893-5D7F-4796-B62E-6366C83C46EE}" type="datetime1">
              <a:rPr lang="es-ES_tradnl" smtClean="0"/>
              <a:t>18/04/2023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27163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9A551-B057-40CF-BDE0-B9D1C497CF84}" type="datetime1">
              <a:rPr lang="es-ES_tradnl" smtClean="0"/>
              <a:t>18/04/2023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0226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90567-CA9D-473F-9FAD-123A89CB28AE}" type="datetime1">
              <a:rPr lang="es-ES_tradnl" smtClean="0"/>
              <a:t>18/04/2023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771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F8ED-1B9E-4EDA-B078-15ECC5823415}" type="datetime1">
              <a:rPr lang="es-ES_tradnl" smtClean="0"/>
              <a:t>18/04/2023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20412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96B55-45F2-4E6E-9D8D-38E626D304BC}" type="datetime1">
              <a:rPr lang="es-ES_tradnl" smtClean="0"/>
              <a:t>18/04/2023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59716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FBD16-40CA-4DAD-A133-3EED27B1F4BF}" type="datetime1">
              <a:rPr lang="es-ES_tradnl" smtClean="0"/>
              <a:t>18/04/2023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18935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A60F-1D1F-4ED0-9BA9-C58EE933833E}" type="datetime1">
              <a:rPr lang="es-ES_tradnl" smtClean="0"/>
              <a:t>18/04/2023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6769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16794-F823-45E8-A365-87AF329ABE45}" type="datetime1">
              <a:rPr lang="es-ES_tradnl" smtClean="0"/>
              <a:t>18/04/2023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31808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16.jp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hyperlink" Target="11.%20Distribuci&#243;n%20de%20los%20bienes-1.pdf" TargetMode="External"/><Relationship Id="rId7" Type="http://schemas.openxmlformats.org/officeDocument/2006/relationships/hyperlink" Target="13-Regla%20del%20duplo.pdf" TargetMode="External"/><Relationship Id="rId2" Type="http://schemas.openxmlformats.org/officeDocument/2006/relationships/hyperlink" Target="https://www.boe.es/buscar/act.php?id=BOA-d-2011-90007&amp;p=20190404&amp;tn=1#a532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12-Colaterales-privile-Repudia-todos.pdf" TargetMode="External"/><Relationship Id="rId5" Type="http://schemas.openxmlformats.org/officeDocument/2006/relationships/hyperlink" Target="https://www.boe.es/buscar/act.php?id=BOA-d-2011-90007&amp;p=20190404&amp;tn=1#a533" TargetMode="External"/><Relationship Id="rId4" Type="http://schemas.openxmlformats.org/officeDocument/2006/relationships/hyperlink" Target="https://www.boe.es/buscar/act.php?id=BOA-d-2011-90007&amp;p=20190404&amp;tn=1#a519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g"/><Relationship Id="rId3" Type="http://schemas.openxmlformats.org/officeDocument/2006/relationships/image" Target="../media/image18.jpg"/><Relationship Id="rId7" Type="http://schemas.openxmlformats.org/officeDocument/2006/relationships/image" Target="../media/image19.jpg"/><Relationship Id="rId2" Type="http://schemas.openxmlformats.org/officeDocument/2006/relationships/hyperlink" Target="https://www.boe.es/buscar/act.php?id=BOA-d-2011-90007&amp;p=20190404&amp;tn=1#a535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boe.es/buscar/act.php?id=BOA-d-2011-90007&amp;p=20190404&amp;tn=1#a536" TargetMode="External"/><Relationship Id="rId5" Type="http://schemas.openxmlformats.org/officeDocument/2006/relationships/hyperlink" Target="http://www.boa.aragon.es/cgi-bin/EBOA/BRSCGI?CMD=VEROBJ&amp;MLKOB=891738043939" TargetMode="External"/><Relationship Id="rId4" Type="http://schemas.openxmlformats.org/officeDocument/2006/relationships/hyperlink" Target="http://www.boa.aragon.es/cgi-bin/EBOA/BRSCGI?CMD=VEROBJ&amp;MLKOB=894057023737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Layout" Target="../diagrams/layout2.xml"/><Relationship Id="rId7" Type="http://schemas.openxmlformats.org/officeDocument/2006/relationships/image" Target="../media/image7.JPG"/><Relationship Id="rId12" Type="http://schemas.microsoft.com/office/2007/relationships/diagramDrawing" Target="../diagrams/drawing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openxmlformats.org/officeDocument/2006/relationships/diagramColors" Target="../diagrams/colors3.xml"/><Relationship Id="rId5" Type="http://schemas.openxmlformats.org/officeDocument/2006/relationships/diagramColors" Target="../diagrams/colors2.xml"/><Relationship Id="rId10" Type="http://schemas.openxmlformats.org/officeDocument/2006/relationships/diagramQuickStyle" Target="../diagrams/quickStyle3.xml"/><Relationship Id="rId4" Type="http://schemas.openxmlformats.org/officeDocument/2006/relationships/diagramQuickStyle" Target="../diagrams/quickStyle2.xml"/><Relationship Id="rId9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9.jp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0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1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2.jp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0" y="6608385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</a:t>
            </a:fld>
            <a:endParaRPr lang="es-ES_tradnl" dirty="0"/>
          </a:p>
        </p:txBody>
      </p:sp>
      <p:sp>
        <p:nvSpPr>
          <p:cNvPr id="2" name="AutoShape 4" descr="data:image/png;base64,iVBORw0KGgoAAAANSUhEUgAAAs4AAAEICAYAAABPtXIYAAAACXBIWXMAABcSAAAXEgFnn9JSAAAAIGNIUk0AAHolAACAgwAA+f8AAIDpAAB1MAAA6mAAADqYAAAXb5JfxUYAADBsSURBVHja7N1/iNX3ne/xZ3aWucxlLrN4cZlllunancXFZcIsUywWuwaLxWAwpBhSLCkGexMMKQmGhISEhISEhISEhIgh3khCJVJJqCREKisrcSuVSqWyUql0tm5l5coKsnIHBoY7eP/4fM7O8cz3nPP9fM/3/Jp5PmBQx/Pr++Oc8/p+vu/v+3PHrVu3kCRJktTYHQZnSZIkyeAsSZIkGZwlSZIkg7MkSZJkcJYkSZIMzpIkSZLBWZIkSTI4S5IkSTI4S5IkSQZnSZIkyeAsSZIkGZwlSZIkg7MkSZJkcJYkSZIMzpIkSZIMzpIkSZLBWZIkSTI4S5IkSQZnSZIkyeAsSZIkGZwlSZIkg7MkSZJkcJYkSZJkcJYkSZIMzpIkSZLBWZIkSTI4S5IkSQZnSZIkyeAsSZIkGZwlSZIkGZwlSZIkg7MkSZJkcJYkSZIMzpIkSZLBWZIkSTI4S5IkSQZnSZIkSQZnSZIkyeAsSZIkGZwlSZIkg7MkSZJkcJYkSZIMzpIkSZLBWZIkSTI4S5IkSTI4S5IkSQZnSZIkyeAsSZIkGZwlSZIkg7MkSZJkcJYkSZIMzpIkSZIMzpIkSZLBWZIkSTI4S5IkSQZnSZIkyeAsSZIkGZwlSZIkg7OK+ut/2Jv3pruAx1xjLbsEvAjM5L3Dv/7z2641SZKUy5+6CnrCx8Aw8A4w4OpIdg14GTgALLg6JEmSwXl520cYKb3PVZFkBngfmF2pKyDhzIaWGc+YSJLBeSU7Hn+kVMPA2oTbXyrpYGMIWJd4oHNzGW+Djh7AedC0ot7fs64GD5RlcF4pNgC/wDKMXjAP3A98scyWayruY3l9GzhdwvNOAL9OuP09wLFl9t5+CZgERuPvzsVlfB2Y8y2ngkH5BWBLfG8DXAUuAM8C53vgNb4DbEw4YP6+m3WJr+K2zuNjwplpGZxXhDOE+ts9rgpDs5aNd4DHM34/HX8eAO4ljO5LeU0DPwPGa34/Fn+2xPD8Zpdf50R8rXkMulkzTQEjOW97wtXVG/7EVdAxT8cRAxma1f+eqhOaq60FPsIzTcpvCPhpRmiuNgC8AWxydUkG5+VsFnjU1WBo1rIIN8/lvO0G4EFXmRIOyCZy3vYdV5dkcF7uvgCOuhoMzeprG8h/ehVgm6tMbdhXpgilG5I6yBrnzvtx/LDz9G1nvGxoVslGE2+/xlWmNu1b41gCKBmcl7mrwDddDVLfSm2nd8NVpjbtW7aokzrMUg1JSnOGtBkqT7rKlFNKi8gbwEVXmWRwlqRedoPQozmPq4SZLaU8XiX/qPPTiQdwkgzOktQVL9N8Eop54CGW70yJKt9VwnUwzXwBHHR1SQZnSeoH84TZF98le3bAU4RrGZy0QKkOEWbYvJDxfzcIk598z9UkdYcXB0pSMbPAE/FngjDhyTXClNtSK47FnxHCdO6DhHrma64aqbscce4fY4SG978A3qN+i6sRwqxSXwEfxg/deh4DPgc+BXY2uN3OeJvP4306+RonCbOv/RPwCjDsrqAeNBODjqFZZbpJuGDwpKFZ6g2OOPeHUeA3wOr4743ALuAbwKWq2w3H21UC6ybCrGV3EToBVPsQ2F317x2EEbMXa273EvBC1b+3Exrv/6jk1/hdwuntapuAfySMtgBsjq/zW9jiS5IkdZgjzv3hpapAWh1A36j53TMsHeUdJIz+VltfE5orniM01K8YJ3tq4d3xMcp8je9kPM8bVaG5Yi3wsLuEJEkyOCvLdJ3fT9X8e7LF2w0A66r+vY76MxxOtuE1DtaE6XqPud5dQpIkdZqlGv1hMOftBnL+fjDnYwwkvKZWXyPAEKFbQeXvAy2uD61M6whlPZOEEqIx4DpwhVAnegw462oqxeq4rtfG9bwGWBX/70pc7xcIrftOd/m1DgD3EcrIJuK+sQB8BryZ+FhThFKydVX7WMVCXN5rhAv6zhFq4HvRALAV2BI/c6eqPnfPETrGnIg/8116jSOEQZTpuN0gnA2tPsM5Q6gHnyXUg5+ic7Mqrga2ARsIZ1nXxt/fAC4TWgweJbtLigzOklTYK2SXBtV6njBRRO3B1G5gD40vNoVQs38deJv67eSafZH/Z8LtH2VxEpT1wK8Sn+/OAl+6A8B/VIXYPL4ev+ibGSZcMLwrhoV6as8Y3QCOAPtIn/FuHfDbHLc7Anw/Y9/YRXaZGDEQ5gnOE4SLo3fFfaCR2rNiV+IB2+EmBxD74z6cxxXgay0cXD5DuGZlpMn2ezyG0qPxfdfug4DBGOZ3xIOcNTnuU72v7Y1/nowHRQfbFPor74EtOW77Utxe78b9v1sHISqBpRqSekXeEaKxjC/N38bQMZnzMVYDrwF/iF/SnXK2QPDYVuB5phND88mcofnBuM4+aBKas6yKofC3hIuTRxLuezPhOaqNA7+Mr3dNwW02AvwE+H0MkSMFHmM8LvsvgJ938T22Kr5P/iVuy5GEdbAr3m9Pm17bZFzP/0Ho4PRgC9sMwpmQ/cDv4mOVZYrQEeqTnKG5eh94i3BxvOWGBmdJalnekd/Rqr/vjGFkouBzjgJfxlDQKYc6EJw3l/yaJggdbn7C0ouAi9gdQ1jeAJH3oGqk5gDrl9S/ViKPrTHolxm8utVWbn0MkXtoXDLXyFAMoy+U/No+KhDm81oT99tPaL3M7/EYfDe18Bjr4ntpEhmcJakDwXms6kvsk/hl3oqB+MW9o0eD8wbSRo9Tw/Yc4ZR2o+f/DWmja3mME0bu8jxu6ojzIGHUcqyF1/dACY+R5WQX3ltb47peXdLjvdTiAUnR934rdsaD5KJzAbxDdvenIkZieB5CBmd1NFDM57zdXMKH1HyDxy/ymPMJt5tv8O9qs+4Sy1Le7TpOGPF5q+Tn/4Db2zG2y2WW9ixvFuxTyklWkVZGcaTBut8Yv+DbNfHQUAyneUbf5nMuO4Q611aC3QbCKGU7LkQ+1eH31dYYGMsOaaMlPtaxDq2LLQXD7/54oF72+vNC9z7kxYH94V6yRz1qT/k9AryecbvayUIOkX2xUeVq8IoTwN+TfVrvfBte41xNwP5bskfaLrtLrOjgvDqGrYGSn38Voef5vR1Y1sOkne7dFu+TN/SlrJt6I+DThHrcds/WOQT8LH7WzDY5WB/MsQ2HCRe+FTXYxtB8Jf50ymhcloEef++fjNu3EyOwuwlnWI7nvP0DtK+uWwZntck18tXF3SDfjHoL5J8a+HyXXmMlIBuSV46FnLcboPw6yIrthHZSl9q8rJ8RRr7yBoWtcbnzrKOUMo0rZI+ADhLKYIqE5psFts8E4fT/kyWs25da3D8epnjNfDOdHG0eAD6lvPKMdpqL4Xlbh55vP/A3Od5PawhnoqT/YqmGJN3usQ48xw3STk+nlF+khI+P64SHV1jsR5snKP8Y+AvgDuDP4p93E85apaz3NSWs270d3P6zwAHgfuAb8ede4AlCCczVmtt3sr55N6HUpl/Uez+cIbRxe6hqHd8JfJNwBvNV0kfx15Cvtn5/Gw/S1acccZbUKxZavP8VQn/gypfoVorVLO+MwWehzct7iLQLErfRfBKRicRlzirTmEoIn+diULya8X/H488LhFHgZgYJp8SfrvP/neh9O55wwDAHfIelk+lUzua9W7Xd9sQ/OzXiPFDwAGKe0Pf4KKFt4mVCucdGQo1vO4N4denEaUJp0hEan6GsrPtX4/K+RP6ylIdpXK6xkWKtKq/HbX8irsMbcZ/aFtfhOOprjjhL6hVFL/q8SZhk5OuEUc5H4s/XCCOBqY+7is70WT1O/rKlSgBrJqXzxRmye0rnDR9X4/q+2uR2L5O/k8iDDZ67zM4L9dZ76kWVeWagPAbcA/wlnSs9uy/hAKBihjCa+2gMfZXXeo1QWvRtwqhvuw5gLsew/K34XO8nvD/mYnh+MeH5ttK4VKrIgccXhBKQV+O+UXn9lwgTLv0t6V11ZHCWpFLD9nfjl2zWCPFnhBHR1NHj6Q689nnyX/AHofNEs9GqlDKNgxm/myDUeefxY8LoWh7P59wGo5Tf9g7CxdCPxGD434H/SSgn+W/Aj6puN56476W42sH3xeMFXttdNJ+h8uMYntvlB/GArqh3E97rQ9Tv5jKa8D6oDs3fo3HrxDngh4nvexmcJanUL9pmo34n4xd+ik5NTlDmZChD5J/4pF7v5rwTfVwknM7P6wr563vLnsnxaULHjgOEMoq5moOX6gtBU7pP7KA3L7wbJ72k4vsJwb5SQtGrB9IpM3NO1fn9fYn7wvX4WZQ3tD9C9ybCkcFZ0gp1hjDKk0dqcB7r0DKcJa2DR6PgPE3+Lh1fkD0ydl+bAj80r8+uXo6yPAK8mRBobiY89ihhZsKtPfa+SB2xP56wbSre7PIyjsWDg4fjz3OE7hcfJB7MjJW0Dl8m7QzELLDPj/D+5MWBkvpVSleKM/HLKm97tVUdXI7D5Lt4DsKI8hDZ9b6p3TRqjZN/pP10geXMW987Tf7We40cJYwyp7iQePsJQq/r04RyoaN0Zha8RlLr84sEuHOEswidutBtcwyzm+M+Wla/59ES1uFcgQPzysHrK36MG5wlqVMuJtx2IYaivBd/DXdwOQ4lBOdKOcaxFoLzVbLbxKWEhT3kL+uoWJOwjBO03kv71QL3OUM47Z5agrEx/tyMB0IHyd8rv2xTiaHvRMHnudTm4LyWMJHN9jYeyA7XOWhOOeN0imIXNl9CBmd13Lb4oTJN6DV5Pn5Yv0/aKcdGdsYv6spp4HOE08sHKGdkZTI+x3T8srwcn+NIF794lF/qjGRlTpeeuo/f6NF1WJmCe1PC+742OK8m/2jxYbJHc6cSPxfaaazFYHGl4OfHAmEE9qWCzzsSDyr2xOd/nexa8nZK6YV9geJdMtrVXWMyBuadXXo/pvYSP9vC+pvHabf7jjXO/Wk1YYraLwn1XZXQuQN4DfgtrdfdrQG+Iswetjt+qa6NH2bvAL+htZZdA4S6tF/HD8kt8Tk3A08BvyKcxvJDpT0hsiypkwOU2Rt5vk/WUd4wm3LAXCulJvPjOr/vpf6yrZ6Kv9jCfd+mnNHAacLMfb+mM+0NK+stZbS810Y998T1tbOLryH1fdDKOpxDBmd1JDT/isYX8YwR6u6KfvhMxA+vRiNgawkXxhRtHfVRk2BcCdafusnbEiLLOvWZWtJww02V6bOEL9Fxlo6K5T1QPtsgVPZSh4hWZ2u73sJ9ZwldJso60JoGfhEHCHrtgKNX3o9DwE8IM/UN9sBr8TNNBudl5B3yn0r6gGLdAT7KGawG4oddanjaQf76yO2EUXU1ltraqKyQlBrAr7up6n75plzsWNt2Lm+Zx6ESD4LaqdXQ2mpJ0HnCrIBl7a+DhLOB77V5vaVuw14Y8RwAfkp6zXyvHLTNIoOzetY4aaPIw4RTXykqF7nkNVrgA++5xNs/46bPFTRSvgTXlPS8KbOTzRucC4faRsF5nHynl1MnXOmmXggj5wj9n4+X+JiPkT45SYrUUqihHljPj5M+2Ui1C3FbnSBce3O6xdeTevZuABmc1bOK1C1v68Bz7EgM2lOJj78GWOfmbyplOt+yeuWua9PrW4mOkf+076Y6f2/kiyaP30sjZ71Sj16ZVvyHlHex8hslHri2ug1Hurx+R0m/ELPS/u1u4H8AdxJmhPwuoW93qweHcwWWoSiv4TE4q82KfNiO99hzTHRw2VealAui1lPOaFNKAL/gJmpoIeFLf4zF0f68Z4iajWj3Uq1mrx1kHYrh7C7yT7rTKCy16yzaLGkjpq0MSJQx0rqXtPKSU8DfEab9Pt6mg73Us2JrW1h/Q6jv2I6uv4wUfHO2+zk8au6/4LyK+v2A89qYeNB01k2UK6A9lvO2GwhX9OfpTX09x7ZOCas/ItQBt0uvdkA5FX8m4nZ6kGIX2u4EHqXcLjOVg68rCQMUlclEitQ6j5bweh9I/Py4m/bXZacetG0o+DzjyOAsqetf6il2tRicdyTe/oybKFc4uES+UawNhG4ceUYND+UIaSlttQZZ2X3WZ4AngKfj++Al0s6mDRPO+rTjPXEp4bUMETo0pZY3DFF8pLU6tKeExydzhuZWB3Iux+fJOxq8JR5EXCuw/OpDlmpIy8cZ0kZjdlC8v+wYob93XjcMzrnlvUhwPYvTU5fxmCnbZ7ebCVi84PLvCBNPpZho02tKPbPzWIHn2E7rZQYpwXGW/Bf9tVq3XZllNK+Bgu+HHb59DM6SuqvI9Ln7C3wBDhJaFqbUJh6l/NPSy1Xe0b9J8l0YeJ58ZRUz5D9NPU13J6noxQD9Y9JG4dvVN/tk4u03EM4+pbz/XyjhdaaUeqTUHU91YR0+Q9p1OOt8/xicJfWGQ4m3nwY+TwjPldCcOvHNATdNbpUpuJsZIMyy2czHCc99JOG2H7K0n/RKtkDaaG+7DiTPkH6h537yX2T6AeV0OUopqVhNvjMrE6R3ksqSegHocPwcXZ1zWT7FNnYGZ0k94QtCC60UW8g3Tfsmik2HewYvDGzXAVCzUf+UTh0ABxMC3RDwj4QZQFs5PT5CWu/4dns8HhQUKWNKGUW91qbXv1DgAHqIMNvs402W7XPSRqcbSen+MZwjEI8An1DOxepnSJ9Ke5IwQ2SjfXkDYcZd26v2MS8OlJaXeeBt4K3E+62JX5xXCG2eLrJ4gcy6GKqLXgX+vJsl2VHCLHOt1pEeI+0090w8+Lov5+0HCBMaPUYYrT4aD5LqjXgOxoAxFgPGphhQ5wg9eXuhnGdLDGm747IciMvWrPXZdtIm8mhne8YDcZukjGoOE2amfYxw0enlqsC8Lu4TZXZQmkm8/f74uTRTJ7R+RHn96QH2kT7T49oYnk8SyuZuVP1+mvw912VwltRB+wgzRha5+Giccqc4/4z0ekEtTsHd6gVEhwrc5+kYHFNC0kjcbyr7zjVuP/OxrslBQOUArdu9vge4fcRwffz5kFAnfiqGt4X478kYODcnHGwQD1AvtnE5LsawX6SOdoLy+0xnnZFIPQs1RjgzdjCu+5m4z6Su+9rtXc/BuB7GCjzuZsovY7Ltq8FZfWQhfgivotjMguqsecIMWv/U5ddxndCrVsVDbyvB+QbFJuuotFrb38Jzj5Le53e6B4LzNPXLTqYo58Kzogc0RQ6AtlKsz3QnXCOURKT0QR6MgwJlaVTqNEe44PNnPbK+nCylR1jjLJp8cOwD/iYGsbsJs2cdddX0vJPAi13ed+4hfRYuLTrW4vo7TFodabX3SW+v1qqpHljnnTiVfoNQTtVuV+PndjvNtHj/fV3e3s1KWY4SRp7buS/00oydMjirhTfzq8DX4hH3BuDfgT/GL+LvAXeS3jRfnfUyaR0Vytx/vocXBLaqcqanqFZHNZ8gvb1hK3phQohOBOdHOhiWPmtj8DucsI/VKzM4Qncn0hnO+T641Kbnf4L8JTuWahic1aPejoH5ZeA1Qr/O3YTTl+Px7z8hXEDzA+BvDdA97SE6O6ozA3yTcIGhWlc0/F4s4cBlnnDWoFPv7+kur+va+uZ2eDSG2U56pA0H0BfisuTt4DPU4ODwfso9M3Wa/NPB5+kGMwvcRfllRO/H9/f1FtehDM5q8oFQ5AMu9TnWE0ZedhOmkj1R9QGyADwYQ/UooSflswmPf5n00ZZZWj8luJL9OB7k3Gzz8xyNodltVZ7KFNypygpK83HfeaQD+88I7ZtNL48pWp91rtFn2EN0vvylEk4fAt4t8Xvo7rg/3EjYto2+E+6nnFH448B3yX+mJO8kNNdieC7rLNrb8XO58thlhXx1gBcH9pfDhKu68150M58QnIfjzzOEXp5HCDWyN+MH7uH44T8ffy4Cv4mv5Z745Z4nMF0F/pK0PpaXaN4KSs33nePxgGcX5Z72O0oo7Tnnam6LQ4ReySlBqexR4kpLtocJk66UPevdfNw/57u4nq/GYPsgabNiNnOMMDp7pcv70RNxHb9X8ABlnnAm8nUW2wam9KIeIlz7kOVUPOj+ktC6LdVcDKMvJ37vrY6fhXn2uxvAt4C9hDOxwwX3sR9x+xm5vCPOw8jgrMIf7ldLfsxB4PfxQ+Tp+AFxlsULWNbFD4qbMUxXRpg3E67a3ho/8A4TRqfyfMgZsjrvBmHk8HnC2YTNhFPTRU4BnieM6hyi+50QVsJBT0pwPtGGzwji+/9NQunPA4SexRtbCNEzhK4KJwjdP252eT1fiwH3eUI3k22EkrQi74/r8b1xkPa2nUt1nHB9ymPxAHpdzs+Nz+JBxfmM5SwjOFf2hzvjZ9ML5Bsgmo0H7s/XHJjk/UwaiAcRebfRQnwPHCb0L9+Rc/+fifvDuxn7uaUafeaOW7duuRba5K//YW8/vMzn4ht/O6Ft0TdYHDleEz/AdmUc2b9Z9QHwAPBTFi9CqUwa0PP+9Z/fXun72QChLGdT1RfVJLePSJ+rCk6n449Xgqtibdx/VrM4SU6lb/NM1efE1RhOL8Tf90PHlQEW29BNxmWazghT5+Nn49n4frnUJ9tuXfz8Ho0BcqRqeWbje/0Y3TkTsJHFiZfW1XwezcYDrhN0f9KcyuBR9b5xg1CCcjW+xjN+XxmctXyC8wPxDX8o/jkbP0QrFwUONhiFeDmOQszHD9ybhNNYF+mTi8MMzpIkv69kcDbQFLGKUOP8GIunhU4C36m6zSChNV3l9NRlQvnGoX7cRn4QSZKkvOyqIQgXHbwA/IFw4U91LVVtTdp8ze/WENrT/QZnFZQkSQZnLVNDhA4afyS0nWul3c0U8HPCNM/TrlpJkmRw1nIwQKhf/h3wDqFEo56RjPs2uop4M/Br4BO625NVkiTJ4KyWPAD8FviQxSvgG9kQfyoeJl9bnJ3xefY3CeaSJEkGZ/WUbYQ65J+S1mB+APiK0Kf5qxiE8xoE9hBKQYo2jJckSeoJToCyMuwijBqfpfUpQ4v2Jx0jXHj4LvYAliRJBmf1qI/jjyRJkgqyVEMVrZZRjLgKJUmSwVnL3XvAfxJqoFcn3neaUMP874SJUyRJkpYlSzU0WhV4p4DtwMGE++9isTvHM8A+V2l3/NXXvu5KkPrUv/3xD64EyeCsNhkBbua43TAw2+Q214CLwDrCrICpFw+eqgrep9qwDHlvp2AN3W3/N0vxC0glSTI4q9RQ9CVhYpHXgRfr3G498GkMnU/SfAT5W8B9wJkCoecz4NuErhlHc9x+VVyGDcD7wKMtLqtu9wqhh3a3nI77gyRJy441zv1lJ2FkeJBQFlHPbkL5xEiT21XcJHTdqA3Nq+NzvgN8EH8eZ2kf6NPAEcKIdTPbWJxQZU8M3K0sqyRJUkc44txfTlf9/UyD250hzPBXe5+81gIvEWYZrOcC8CxwLPGxz8aAPQjMEEpFWllWSZIkg7OWOAV8IwbbRmURHwOXCSPGRxOf40HCyHKzabUnCaUUBwnlFvM5H/8ScCdh1PkosNDisqq3HHAVSJIMzuoV5+JPnpCdajfwYYH7rAbuTbjPJfLVUuddVi16Hni7zc+xDvhJxu/fBQ65CSRJBmf1smHCRXdXWniM9cD+gvfdDrwAvFzgvmsJLe22xH8vACcII9mX3bTJLrd5vY0An2T8/jTwtKtfkrSceXFg/xqPQfd3wP8lTELyH8DPCRfgpXqLUHdc1FPUv9Cvnr2ESVeeIUykMh0D/HPAv7BYp63e8QlLLw69CnyP/OU6kiQZnNUxW4DfErpSVIeY1cBWQu3xB8BAzsfbAGxs8TUNEzpu5PVRDOtDDR7vA4qPgqt8L2QclM0D9wPXXT2SJIOzes008HkMlo08HINpHttLem335bzdA4TyjDz2lPj6VNzWGJxrPYFdTyRJBmf1qP0073hR8ThhGu08YbwMEzkCPaT3ZX7Ozd5VE8BPWXoG4yBhEhtJklYELw7sL1OEGuAUD1N/dr6K0RJf4yihP3M9YznDfLX18XGvuQt03BDwM8JFgdXO5divUvftdTUHXlfjNu90Z5W18bWsjs//ReL9p+P9qw9wr8THOt+B178qLsNk/HdlGvRL8e90YX2OE2YDraj0cL+4jN4n6zIGIS7F5XQaesngrC7Y3KH7tPoF0siago87bnDuig+rAljFdVq/GHCc0DN8K83r62djeH2dMPFOEa/E56p+zLtqbrMdeC0GoIrTOYLzBGGmy60szorZaFmOxmUpOzTuJpRBbWlwm+PAm8DJqt9tJMwOWu1JirW0rD542E2oiR9vcLsbcf2+T5gcKa9ngB1t2N9/lHBwsz6+hu0svWC21jXgcNzuXg8gGZzVIWMF7jPaY8swUvB+g27+jtsbA2G1BcLFgEVbH04RZqVMqVsfjq/jAUKP6ucLhPZV1C9JGgI+Jb0bzXRGIM+zLA/WLMtCi9tpI/Ae+c7kbI0/p+LBz40YbGvXzUDB17I2rpMdCdtlV/w5RqiZn8l54DXdhn0+T6nZtriMUwmPOxrfT7vjMn7sx4vUn6xx7i9DrgJ1yCbgjYzfP01rI5GvUPxizwFC28PPCxxIzdY5GBsgdKEp0sLxjcTQXPvcz5A9kUyKx4CvSC9/2gT8Kh6MZ32u3CzwWnYQ2ksWHQneFu9/Xw+/LwYIHYGmCt5/JN7/BT9ipP7kiLOkWmOEEdjaUcfPaH1WwsMZIfUs4fT4eRZHXyv1olllHFsJo9bPJjzvXJ0D0acoXs50pOa+C3FZLmQsywayr0/YSZiw5vkCz/9cPBCp5zyL5Q/DMSxXn7WaiMH9aM4DjUaeIZS5UCeEHyOMbs/E9TFRZ70Px33vITo/C+U8zc+kLMT3wZ6adXWWUHpTXUo0HZdxIuNxXiLU7h/z40YyOEvqX4MxuKyu+f0F4IclPP7RGGLngQMxiDeqXZ8kTLpSW2f9FOF0d96LrubqPPZTNb+7XhXir9J4ZPszQpebm8C++HO9ybL8lNtrqCvLkjpT5rY6oXkhvo434+uvdR9hpLwS5uoFu7mE17KjTmieJZyhOFQniE/EwL275vcDhNr6ygFIltfjOiui3pTxL5KvBOlIDM4zhGnmP25yoLGNMMpc+556jzBLqhMHSQZnSX1qP0svcLtJqIedK+Hx54B7Cb2f84xqXgC+QygrWFMTrvYQ6kWL2lsTjCs1x3mX8wZwD6F0ZS7nstwF/JrbL5gbJHS/yTuCPlYn+N0E7qZxX+2jhFHOT1ksmRlvYR3WC6Ezcd00OrCZIVyMdzoGy9oDuJ8Bd9bZT65QvM4+K+SfjQcbeZyO+3DebivHgO8Cv+T2spg1MVQf9WNH6h/WOEuq2M3S0b8F4Afku2ArrxOklQJcJ4xc1tpB/ovYsp6vUks7HwPnkwUODo4n3ud6nYC8MzH4rar53XwMZ3kmo5kHvk9aF4t6PmBpjfTNHKG52sfAyxm/X0Oo4S7TOEtLROYJZ1PyXqS5QHqLwvNk9zzf4ceOZHCW1H+myZ7e/GV6ow7zKGGEt9oY2WUG9cJOPU/GANzJZZnLCHR5Rn7H64Ts1xOD8Fw8IGqlTGAT2TXoz5Let/hFsssy9lLuRdFZB1vP05k+yx9n/G4zkgzOkvrKarI7VRwjeySwGxbI7ns82eLjXqTzsx/O1QmJeZZlV0bwuxGDc6oZQp12UXvqrM8DBR/v2Tr75s6S1vsqls5CeobWL3jN60LGgcooS2ufJRmcJfWoAUK9a22P8EuEEcleknUR4XiLj3mA1vsoF3G14LJkndr/mOL150Xra4fIbit4qIX1eZzskqCy2tN9xO0lLnOE7h0LXd6H1yCpb3hxoLSyvUE45V5tlnAx4M0uvq61hNZk1VNXZwXL4RafpxMlGpVlaLYszSYHGiF7VLqVUpqiJQrryS6hONLiujrK0k4nG0rYBk9lBP12l2hM1/xZOVAtex+WZHCW1AEPEGpIaz1E+dNBNwuEmwkji5OkTS7RSv3rbBuC0whhyuvKsqSUkjQLUFnrpdI7uqiiB0dZPamvk9ZSL8u5jN+tIpwRuVrwMTeytJPGGUIrubKMETpkbGOxT3Un9mFJBmdJHTDJ0hZgEFpyfdbB1/BMDPADXVgHV9uwLK3U4zZbB1mj1JdJn6ykDFnlBRdKeNwLDZa9yPZazdLJfOZI66LRyBbCLIAb/UiRDM6SlqcRQo/c2pGuE6TNxlfUMKGDx4NdXg/zJS3LhzH8t1vWRWTXu7TuVrfpQKTe8qwqeCDyCeECvGrP0np7xbVxuxuYJYOzpGXuE5aeSr5CuBiw3RdKrSF08KhXwnCZMMHEOcLI4GUW29Dtovy+vq2YAL6MISrLTNWyzMd/V0ojniG9h2/WLIYLXVr2rPKCMibIKXMWvRcII8LVThNmVmzFlnjgWa+05jyhFOR81b8r2+lD0kqRJBmcJXXRS4Q6zNrAcy/tH71cBfwj2fWfRwgt1c43CSy9YhT4iqXdSAAOx2VpVLpQ1roe6dLyL9TZvq2qV66SGsq3srT13Cytd9GYjgd+Qxmv793402gK+VkkGZwl9YVthFG4Wo82CaxleS8jNM8B99Mbk6ykLstYRii6FzjZpue8USfAd8ONNgXnsYTnq2ecMA141kQnrZRoVEo/akPzZcK08JeRtOzZx1laGSbil36t98me0axsa8muA/5BH4bmNWT3Fr6/jaGZOsFsdYvhuWjYvZLxu3UlLON0nd/nDbyDwE9ZWoN9ita7aGxnaVnODeDbhmbJ4Cxp+Rgm1GTWntY/DTzRodeQ1TnjDMUn4OimXRnLcor294Q+X+f3rUzbXHTyjawWeKOktWHLktWz+RL5SxzeyHiMWeBHJW33Wu9SbncWSQZnSV32EUsvxrtGGCGd79BryApEqaG5VyaK2JTxu0608LtOdt10K91Jtha838k6+862Fl7LINkj+XlH8XcAj2f8vowuGvW2e+rB0gCSDM6SetZelnZvmI+h+VoHX0dWD+LUkbp1PbJOs+pwU9dl0ZHerJn5tlCsU8MqirfRmyN71HlPC+FwB9lt7vIcYFXaw2Xdd18J23yY7AsxO7XdJRmc1UPKbGk17+rsGZsIp65rPUEo0+ikoTrBLa/VFB8dLVur0yaPUby8Yh9LyxYGCH2xBxMf6y1a68rxbp0AW6Rl4DBLZ/eDUKZxMse+9WnGslwg1NCXod66TVl/W+nexZySDM4rUpELUPK0vTpV4utrdkr0UoFwPUf2xUiqb5ylM6ZBuBDw/S68nqyRuQ0J93+D3pmaOGtZ1ifc/70CIbfiJnCgzrr8hPyjva+RXbOb4ijZpSOvkDbVOMA7ZJ+VeDnHgf3+jOe7DtxDOb2lIVwEmPW5lXcClKE6B7GS+ozt6PrL28BF6rdsqjVPvo4FTxBOAU+28NquEer9mn3JzQB/TtpFRNUTR6i5QcLFgLWnvc8TWs91w6mMoLyDUH/a7KDouQYhrxt9jM9lLMtuwmjwxSb3/YDsOt4ULxJqiddmrM9fEqaTvlTnvmsIvbzLmLVxIW6/L2t+P0zo1/2dHOujEpp319lnDje57+6MfaNSilT2wfbZjKD8MHCwyWDAEKHTx2SD/5dkcFZB45R3SnqwhC/pvEZpfQSrnukm/38cR6Sr7a+zzq7GkNJOc2R36jhCmC2vdv/8OfB9skcuJwmjl9t7bP0eYWk5QqUN2vfrhMUpwihvo/d23nKP2RiOv8oIXeuB3xFKcY7G296MgXkqfh5Uj3Y/S3aJRN7yrWPxgOGxjM+DXxN6J++rEyyn4oHE+joHy/c3ee5Jwuh9rdPxoGJtC9v4MEtLYo5kBOcpwpmdh8juNb0trt/JJp/TkgzOKmgyfpkov3sMzv9lN9mjd5Uv8Xa7WSc4n49BrvZAbh3wG0JXivMxfEwTzkjU1gG/CTxVMGyW6TRwgqUzGU4C/xID1oWqZVnL0o4Mr9c5kMjrLHA3YbQ3ax1spHkZwfvx57U64TyvJwhnN2ovNBwi1FE/E9fXFcKZqXVxvdQ7IL4Wl61RmVmlrjlrtHYzrbXoqxyM166Dg3H/qy0p2Q78Ie7DFwjlMmvj+l9Xc1B5gKWdPwzOksFZUpds7uHX9ghhdLG21Ggghq5GHR6eJZQq7eX2Ot5uXWz1wxiSV2csy84m932UUGteG5xXJ76GU8BdhFnyUjqOzANPEkaCyyh1WSCMtF/OWKbKcu1MWKYf0LzjympaG1EuYi6+tn/KCLsjDQ5YK/e9J677x1vc7pK6yIsDJXXKdeBbZJdlNLrP3YQR2nmWXpjXrdBxLS5LSn/gq8B3CaO8cyw9tT9W4HWcA+4kjPo2O+syFwP7N1ls0TZUJ1gXuabg2RgOLxa47w3gaUJddC9PKHI6bsOUKcDPA39P6A6StY3stCH1EUece88x4A5Xgwq6HMNUtzQ7xX8lBrc9hNHjemHxUgx5B2pCykluH129nvN1Xc9YL61OijETQ+teQo1vvQB0IS7LwZpAepLb+/oW7au9QGgN9y5hRH89t9fUzsTH/iIjEK+qs65a+fw6Rrj48AHCGZChBq/7FKGE5yBpHTDm27yfN7rY7xTwd8ALhJH0kQa3O0go3ZmvOng6l7EeJPWJO27duuVaaJO//oe9jf57CmeRarcF6k9TDMC//vPby2Zh/+prX+/Hlz3J7R0qKiHvYh8uyxS3X+h2KS7LpR5+zVsIHTCqnSGMppdhMG7jtdxei30+buPZPn/bDRDq1ydqlu0aiddd/Nsf/+AnttQHHHHunq/oTiutleQm8Geuhp52gbTSjV52vtmBWg+arrNNylIZGT63TPffBcKZg5O+laWVwRpnSVq5NmX87pyrRZIMzpKkRWtZ2lIPQis2SZLBWZIUvcLS6yxOY090SarLGufuOU93Jm9YSWZdBVrGhlvYx/cSpuiutc/VKkkG5150l6tAUkEDwO8JU0O/Sf5WdoOEmQKzWv6cI8x+J0mqw1INSeo/Wwh9o/cC/4cw9fbj1J/GegPwHPDvdULzHGE2RHsKS1IDjji315fANldDTzpGmOVM6kfba/69LeOz5hJhgpXBJo81C9xLf/bOlqSOcsRZkvrPfTluszZHaD4LfAP7EEuSwVmSlqlvEabxni94/6vAE/FxLrk6JSkfSzUkqf9cBh6K4XcLsJUw5fcUS1vMQahhPht/TmKvZkkyOEvSCnOT0AmjuhvGIDBZ9W9nApQkg7MkrWz/9sc/ZP163rAsSQbnfvQE8KKroSfdXCEhSpIkGZz7woyrQJIkaXm449atW64FSZIkyeAsSZIkGZwlSZIkg7MkSZJkcJYkSZIMzpIkSZLBWZIkSTI4S5IkSTI4S5IkSQZnSZIkyeCs/3Lv/3p72S/j5/97rxtakiT1lD9xFfS9NcB7wK/jz8ac93uq6j61P1sTnv+ZmvtONbn9KPBavO3/A34HfAmsd1NKkqRe9qeugr61FngJeKDm9yM5778RmK7zf6tyPsa6+BoGq3433OD2Y8DvgaGa5VgLbAO+Bxx100qSJIOzyrSuKjTP14TXPMbjn2eB8zX/N5PzMT6Iz3sdWJ3j9lfjc40Ax+LzPABsrnq8L4AFN68kSTI4qyxngJPAq8AOYE/B4LwPOFTg+XcRRq1vAB8TSj/yeAi4HMM+wEFCucZEDN/rgAtuXkmSZHBWWa4B34l/35F43xEWyzGmCKUTV4BTwFyO+68C3op/f538pR0Al2r+vRDDtyRJUk/z4sCVaU3V3/cSSiR+DvwReDjH/d+KYXkGeLeE1zIV/34VuOjmkSRJvcgR55VpGDgHzMa/TxJqlVfHEH2NUGucZSOhTAPgCRZLLooYBD5ksT77VaxvliRJPcoR55XpNPAN4K74518Ax6v+f3eToAuhtGOMMEI9VXWb7eRrZzcEfM7ihYEHgffdNJIkqVc54iwINcYvVgXeNXVuN0poHQfh4sIPMm7zFOECv+M5QvOW+O8jwCNuBkmSZHBWP5io+vvlOreZJ5R41BqLoRrCxX+N2tkNc/tI82fAD7FEQ5IkGZzVg14ijCqfjv/ewO0Tqeyrc79rhNKOWq8RZhAE+FHV49YaJcwSWJl4ZZYw2v1e1W2O0ni0WpIkyeCsjrmPcEHggxn/9zxwoo3PWz1b4TBLu3hcNjhLkiSDs9rlCoslFDdz3P5ADLGVmuXzhDZwb7N0FsE8rlY9/2yD210nu9Sj2jU3pyRJ6kV33Lp1y7UgSZIkGZwlSZIkg7MkSZJkcJYkSZIMzpIkSZLBWZIkSTI4S5IkSQZnSZIkSQZnSZIkyeAsSZIkGZwlSZIkg7MkSZJkcJYkSZIMzpIkSZLBWZIkSZLBWZIkSTI4S5IkSQZnSZIkyeAsSZIkGZwlSZIkg7MkSZJkcJYkSZIMzpIkSZIMzpIkSZLBWZIkSTI4S5IkSQZnSZIkyeAsSZIkGZwlSZIkg7MkSZIkg7MkSZJkcJYkSZIMzpIkSZLBWZIkSTI4S5IkSQZnSZIkyeAsSZIkyeAsSZIkGZwlSZIkg7MkSZJkcJYkSZIMzpIkSZLBWZIkSTI4S5IkSQZnSZIkSQZnSZIkyeAsSZIkGZwlSZIkg7MkSZJkcJYkSZIMzpIkSZLBWZIkSZLBWZIkSUry/wcA0uuSrX3sCqUAAAAASUVORK5CYII="/>
          <p:cNvSpPr>
            <a:spLocks noChangeAspect="1" noChangeArrowheads="1"/>
          </p:cNvSpPr>
          <p:nvPr/>
        </p:nvSpPr>
        <p:spPr bwMode="auto">
          <a:xfrm>
            <a:off x="155575" y="-465138"/>
            <a:ext cx="26479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" name="AutoShape 6" descr="data:image/png;base64,iVBORw0KGgoAAAANSUhEUgAAAs4AAAEICAYAAABPtXIYAAAACXBIWXMAABcSAAAXEgFnn9JSAAAAIGNIUk0AAHolAACAgwAA+f8AAIDpAAB1MAAA6mAAADqYAAAXb5JfxUYAADBsSURBVHja7N1/iNX3ne/xZ3aWucxlLrN4cZlllunancXFZcIsUywWuwaLxWAwpBhSLCkGexMMKQmGhISEhISEhISEhIgh3khCJVJJqCREKisrcSuVSqWyUql0tm5l5coKsnIHBoY7eP/4fM7O8cz3nPP9fM/3/Jp5PmBQx/Pr++Oc8/p+vu/v+3PHrVu3kCRJktTYHQZnSZIkyeAsSZIkGZwlSZIkg7MkSZJkcJYkSZIMzpIkSZLBWZIkSTI4S5IkSTI4S5IkSQZnSZIkyeAsSZIkGZwlSZIkg7MkSZJkcJYkSZIMzpIkSZIMzpIkSZLBWZIkSTI4S5IkSQZnSZIkyeAsSZIkGZwlSZIkg7MkSZJkcJYkSZJkcJYkSZIMzpIkSZLBWZIkSTI4S5IkSQZnSZIkyeAsSZIkGZwlSZIkGZwlSZIkg7MkSZJkcJYkSZIMzpIkSZLBWZIkSTI4S5IkSQZnSZIkSQZnSZIkyeAsSZIkGZwlSZIkg7MkSZJkcJYkSZIMzpIkSZLBWZIkSTI4S5IkSTI4S5IkSQZnSZIkyeAsSZIkGZwlSZIkg7MkSZJkcJYkSZIMzpIkSZIMzpIkSZLBWZIkSTI4S5IkSQZnSZIkyeAsSZIkGZwlSZIkg7OK+ut/2Jv3pruAx1xjLbsEvAjM5L3Dv/7z2641SZKUy5+6CnrCx8Aw8A4w4OpIdg14GTgALLg6JEmSwXl520cYKb3PVZFkBngfmF2pKyDhzIaWGc+YSJLBeSU7Hn+kVMPA2oTbXyrpYGMIWJd4oHNzGW+Djh7AedC0ot7fs64GD5RlcF4pNgC/wDKMXjAP3A98scyWayruY3l9GzhdwvNOAL9OuP09wLFl9t5+CZgERuPvzsVlfB2Y8y2ngkH5BWBLfG8DXAUuAM8C53vgNb4DbEw4YP6+m3WJr+K2zuNjwplpGZxXhDOE+ts9rgpDs5aNd4DHM34/HX8eAO4ljO5LeU0DPwPGa34/Fn+2xPD8Zpdf50R8rXkMulkzTQEjOW97wtXVG/7EVdAxT8cRAxma1f+eqhOaq60FPsIzTcpvCPhpRmiuNgC8AWxydUkG5+VsFnjU1WBo1rIIN8/lvO0G4EFXmRIOyCZy3vYdV5dkcF7uvgCOuhoMzeprG8h/ehVgm6tMbdhXpgilG5I6yBrnzvtx/LDz9G1nvGxoVslGE2+/xlWmNu1b41gCKBmcl7mrwDddDVLfSm2nd8NVpjbtW7aokzrMUg1JSnOGtBkqT7rKlFNKi8gbwEVXmWRwlqRedoPQozmPq4SZLaU8XiX/qPPTiQdwkgzOktQVL9N8Eop54CGW70yJKt9VwnUwzXwBHHR1SQZnSeoH84TZF98le3bAU4RrGZy0QKkOEWbYvJDxfzcIk598z9UkdYcXB0pSMbPAE/FngjDhyTXClNtSK47FnxHCdO6DhHrma64aqbscce4fY4SG978A3qN+i6sRwqxSXwEfxg/deh4DPgc+BXY2uN3OeJvP4306+RonCbOv/RPwCjDsrqAeNBODjqFZZbpJuGDwpKFZ6g2OOPeHUeA3wOr4743ALuAbwKWq2w3H21UC6ybCrGV3EToBVPsQ2F317x2EEbMXa273EvBC1b+3Exrv/6jk1/hdwuntapuAfySMtgBsjq/zW9jiS5IkdZgjzv3hpapAWh1A36j53TMsHeUdJIz+VltfE5orniM01K8YJ3tq4d3xMcp8je9kPM8bVaG5Yi3wsLuEJEkyOCvLdJ3fT9X8e7LF2w0A66r+vY76MxxOtuE1DtaE6XqPud5dQpIkdZqlGv1hMOftBnL+fjDnYwwkvKZWXyPAEKFbQeXvAy2uD61M6whlPZOEEqIx4DpwhVAnegw462oqxeq4rtfG9bwGWBX/70pc7xcIrftOd/m1DgD3EcrIJuK+sQB8BryZ+FhThFKydVX7WMVCXN5rhAv6zhFq4HvRALAV2BI/c6eqPnfPETrGnIg/8116jSOEQZTpuN0gnA2tPsM5Q6gHnyXUg5+ic7Mqrga2ARsIZ1nXxt/fAC4TWgweJbtLigzOklTYK2SXBtV6njBRRO3B1G5gD40vNoVQs38deJv67eSafZH/Z8LtH2VxEpT1wK8Sn+/OAl+6A8B/VIXYPL4ev+ibGSZcMLwrhoV6as8Y3QCOAPtIn/FuHfDbHLc7Anw/Y9/YRXaZGDEQ5gnOE4SLo3fFfaCR2rNiV+IB2+EmBxD74z6cxxXgay0cXD5DuGZlpMn2ezyG0qPxfdfug4DBGOZ3xIOcNTnuU72v7Y1/nowHRQfbFPor74EtOW77Utxe78b9v1sHISqBpRqSekXeEaKxjC/N38bQMZnzMVYDrwF/iF/SnXK2QPDYVuB5phND88mcofnBuM4+aBKas6yKofC3hIuTRxLuezPhOaqNA7+Mr3dNwW02AvwE+H0MkSMFHmM8LvsvgJ938T22Kr5P/iVuy5GEdbAr3m9Pm17bZFzP/0Ho4PRgC9sMwpmQ/cDv4mOVZYrQEeqTnKG5eh94i3BxvOWGBmdJalnekd/Rqr/vjGFkouBzjgJfxlDQKYc6EJw3l/yaJggdbn7C0ouAi9gdQ1jeAJH3oGqk5gDrl9S/ViKPrTHolxm8utVWbn0MkXtoXDLXyFAMoy+U/No+KhDm81oT99tPaL3M7/EYfDe18Bjr4ntpEhmcJakDwXms6kvsk/hl3oqB+MW9o0eD8wbSRo9Tw/Yc4ZR2o+f/DWmja3mME0bu8jxu6ojzIGHUcqyF1/dACY+R5WQX3ltb47peXdLjvdTiAUnR934rdsaD5KJzAbxDdvenIkZieB5CBmd1NFDM57zdXMKH1HyDxy/ymPMJt5tv8O9qs+4Sy1Le7TpOGPF5q+Tn/4Db2zG2y2WW9ixvFuxTyklWkVZGcaTBut8Yv+DbNfHQUAyneUbf5nMuO4Q611aC3QbCKGU7LkQ+1eH31dYYGMsOaaMlPtaxDq2LLQXD7/54oF72+vNC9z7kxYH94V6yRz1qT/k9AryecbvayUIOkX2xUeVq8IoTwN+TfVrvfBte41xNwP5bskfaLrtLrOjgvDqGrYGSn38Voef5vR1Y1sOkne7dFu+TN/SlrJt6I+DThHrcds/WOQT8LH7WzDY5WB/MsQ2HCRe+FTXYxtB8Jf50ymhcloEef++fjNu3EyOwuwlnWI7nvP0DtK+uWwZntck18tXF3SDfjHoL5J8a+HyXXmMlIBuSV46FnLcboPw6yIrthHZSl9q8rJ8RRr7yBoWtcbnzrKOUMo0rZI+ADhLKYIqE5psFts8E4fT/kyWs25da3D8epnjNfDOdHG0eAD6lvPKMdpqL4Xlbh55vP/A3Od5PawhnoqT/YqmGJN3usQ48xw3STk+nlF+khI+P64SHV1jsR5snKP8Y+AvgDuDP4p93E85apaz3NSWs270d3P6zwAHgfuAb8ede4AlCCczVmtt3sr55N6HUpl/Uez+cIbRxe6hqHd8JfJNwBvNV0kfx15Cvtn5/Gw/S1acccZbUKxZavP8VQn/gypfoVorVLO+MwWehzct7iLQLErfRfBKRicRlzirTmEoIn+diULya8X/H488LhFHgZgYJp8SfrvP/neh9O55wwDAHfIelk+lUzua9W7Xd9sQ/OzXiPFDwAGKe0Pf4KKFt4mVCucdGQo1vO4N4denEaUJp0hEan6GsrPtX4/K+RP6ylIdpXK6xkWKtKq/HbX8irsMbcZ/aFtfhOOprjjhL6hVFL/q8SZhk5OuEUc5H4s/XCCOBqY+7is70WT1O/rKlSgBrJqXzxRmye0rnDR9X4/q+2uR2L5O/k8iDDZ67zM4L9dZ76kWVeWagPAbcA/wlnSs9uy/hAKBihjCa+2gMfZXXeo1QWvRtwqhvuw5gLsew/K34XO8nvD/mYnh+MeH5ttK4VKrIgccXhBKQV+O+UXn9lwgTLv0t6V11ZHCWpFLD9nfjl2zWCPFnhBHR1NHj6Q689nnyX/AHofNEs9GqlDKNgxm/myDUeefxY8LoWh7P59wGo5Tf9g7CxdCPxGD434H/SSgn+W/Aj6puN56476W42sH3xeMFXttdNJ+h8uMYntvlB/GArqh3E97rQ9Tv5jKa8D6oDs3fo3HrxDngh4nvexmcJanUL9pmo34n4xd+ik5NTlDmZChD5J/4pF7v5rwTfVwknM7P6wr563vLnsnxaULHjgOEMoq5moOX6gtBU7pP7KA3L7wbJ72k4vsJwb5SQtGrB9IpM3NO1fn9fYn7wvX4WZQ3tD9C9ybCkcFZ0gp1hjDKk0dqcB7r0DKcJa2DR6PgPE3+Lh1fkD0ydl+bAj80r8+uXo6yPAK8mRBobiY89ihhZsKtPfa+SB2xP56wbSre7PIyjsWDg4fjz3OE7hcfJB7MjJW0Dl8m7QzELLDPj/D+5MWBkvpVSleKM/HLKm97tVUdXI7D5Lt4DsKI8hDZ9b6p3TRqjZN/pP10geXMW987Tf7We40cJYwyp7iQePsJQq/r04RyoaN0Zha8RlLr84sEuHOEswidutBtcwyzm+M+Wla/59ES1uFcgQPzysHrK36MG5wlqVMuJtx2IYaivBd/DXdwOQ4lBOdKOcaxFoLzVbLbxKWEhT3kL+uoWJOwjBO03kv71QL3OUM47Z5agrEx/tyMB0IHyd8rv2xTiaHvRMHnudTm4LyWMJHN9jYeyA7XOWhOOeN0imIXNl9CBmd13Lb4oTJN6DV5Pn5Yv0/aKcdGdsYv6spp4HOE08sHKGdkZTI+x3T8srwcn+NIF794lF/qjGRlTpeeuo/f6NF1WJmCe1PC+742OK8m/2jxYbJHc6cSPxfaaazFYHGl4OfHAmEE9qWCzzsSDyr2xOd/nexa8nZK6YV9geJdMtrVXWMyBuadXXo/pvYSP9vC+pvHabf7jjXO/Wk1YYraLwn1XZXQuQN4DfgtrdfdrQG+Iswetjt+qa6NH2bvAL+htZZdA4S6tF/HD8kt8Tk3A08BvyKcxvJDpT0hsiypkwOU2Rt5vk/WUd4wm3LAXCulJvPjOr/vpf6yrZ6Kv9jCfd+mnNHAacLMfb+mM+0NK+stZbS810Y998T1tbOLryH1fdDKOpxDBmd1JDT/isYX8YwR6u6KfvhMxA+vRiNgawkXxhRtHfVRk2BcCdafusnbEiLLOvWZWtJww02V6bOEL9Fxlo6K5T1QPtsgVPZSh4hWZ2u73sJ9ZwldJso60JoGfhEHCHrtgKNX3o9DwE8IM/UN9sBr8TNNBudl5B3yn0r6gGLdAT7KGawG4oddanjaQf76yO2EUXU1ltraqKyQlBrAr7up6n75plzsWNt2Lm+Zx6ESD4LaqdXQ2mpJ0HnCrIBl7a+DhLOB77V5vaVuw14Y8RwAfkp6zXyvHLTNIoOzetY4aaPIw4RTXykqF7nkNVrgA++5xNs/46bPFTRSvgTXlPS8KbOTzRucC4faRsF5nHynl1MnXOmmXggj5wj9n4+X+JiPkT45SYrUUqihHljPj5M+2Ui1C3FbnSBce3O6xdeTevZuABmc1bOK1C1v68Bz7EgM2lOJj78GWOfmbyplOt+yeuWua9PrW4mOkf+076Y6f2/kiyaP30sjZ71Sj16ZVvyHlHex8hslHri2ug1Hurx+R0m/ELPS/u1u4H8AdxJmhPwuoW93qweHcwWWoSiv4TE4q82KfNiO99hzTHRw2VealAui1lPOaFNKAL/gJmpoIeFLf4zF0f68Z4iajWj3Uq1mrx1kHYrh7C7yT7rTKCy16yzaLGkjpq0MSJQx0rqXtPKSU8DfEab9Pt6mg73Us2JrW1h/Q6jv2I6uv4wUfHO2+zk8au6/4LyK+v2A89qYeNB01k2UK6A9lvO2GwhX9OfpTX09x7ZOCas/ItQBt0uvdkA5FX8m4nZ6kGIX2u4EHqXcLjOVg68rCQMUlclEitQ6j5bweh9I/Py4m/bXZacetG0o+DzjyOAsqetf6il2tRicdyTe/oybKFc4uES+UawNhG4ceUYND+UIaSlttQZZ2X3WZ4AngKfj++Al0s6mDRPO+rTjPXEp4bUMETo0pZY3DFF8pLU6tKeExydzhuZWB3Iux+fJOxq8JR5EXCuw/OpDlmpIy8cZ0kZjdlC8v+wYob93XjcMzrnlvUhwPYvTU5fxmCnbZ7ebCVi84PLvCBNPpZho02tKPbPzWIHn2E7rZQYpwXGW/Bf9tVq3XZllNK+Bgu+HHb59DM6SuqvI9Ln7C3wBDhJaFqbUJh6l/NPSy1Xe0b9J8l0YeJ58ZRUz5D9NPU13J6noxQD9Y9JG4dvVN/tk4u03EM4+pbz/XyjhdaaUeqTUHU91YR0+Q9p1OOt8/xicJfWGQ4m3nwY+TwjPldCcOvHNATdNbpUpuJsZIMyy2czHCc99JOG2H7K0n/RKtkDaaG+7DiTPkH6h537yX2T6AeV0OUopqVhNvjMrE6R3ksqSegHocPwcXZ1zWT7FNnYGZ0k94QtCC60UW8g3Tfsmik2HewYvDGzXAVCzUf+UTh0ABxMC3RDwj4QZQFs5PT5CWu/4dns8HhQUKWNKGUW91qbXv1DgAHqIMNvs402W7XPSRqcbSen+MZwjEI8An1DOxepnSJ9Ke5IwQ2SjfXkDYcZd26v2MS8OlJaXeeBt4K3E+62JX5xXCG2eLrJ4gcy6GKqLXgX+vJsl2VHCLHOt1pEeI+0090w8+Lov5+0HCBMaPUYYrT4aD5LqjXgOxoAxFgPGphhQ5wg9eXuhnGdLDGm747IciMvWrPXZdtIm8mhne8YDcZukjGoOE2amfYxw0enlqsC8Lu4TZXZQmkm8/f74uTRTJ7R+RHn96QH2kT7T49oYnk8SyuZuVP1+mvw912VwltRB+wgzRha5+Giccqc4/4z0ekEtTsHd6gVEhwrc5+kYHFNC0kjcbyr7zjVuP/OxrslBQOUArdu9vge4fcRwffz5kFAnfiqGt4X478kYODcnHGwQD1AvtnE5LsawX6SOdoLy+0xnnZFIPQs1RjgzdjCu+5m4z6Su+9rtXc/BuB7GCjzuZsovY7Ltq8FZfWQhfgivotjMguqsecIMWv/U5ddxndCrVsVDbyvB+QbFJuuotFrb38Jzj5Le53e6B4LzNPXLTqYo58Kzogc0RQ6AtlKsz3QnXCOURKT0QR6MgwJlaVTqNEe44PNnPbK+nCylR1jjLJp8cOwD/iYGsbsJs2cdddX0vJPAi13ed+4hfRYuLTrW4vo7TFodabX3SW+v1qqpHljnnTiVfoNQTtVuV+PndjvNtHj/fV3e3s1KWY4SRp7buS/00oydMjirhTfzq8DX4hH3BuDfgT/GL+LvAXeS3jRfnfUyaR0Vytx/vocXBLaqcqanqFZHNZ8gvb1hK3phQohOBOdHOhiWPmtj8DucsI/VKzM4Qncn0hnO+T641Kbnf4L8JTuWahic1aPejoH5ZeA1Qr/O3YTTl+Px7z8hXEDzA+BvDdA97SE6O6ozA3yTcIGhWlc0/F4s4cBlnnDWoFPv7+kur+va+uZ2eDSG2U56pA0H0BfisuTt4DPU4ODwfso9M3Wa/NPB5+kGMwvcRfllRO/H9/f1FtehDM5q8oFQ5AMu9TnWE0ZedhOmkj1R9QGyADwYQ/UooSflswmPf5n00ZZZWj8luJL9OB7k3Gzz8xyNodltVZ7KFNypygpK83HfeaQD+88I7ZtNL48pWp91rtFn2EN0vvylEk4fAt4t8Xvo7rg/3EjYto2+E+6nnFH448B3yX+mJO8kNNdieC7rLNrb8XO58thlhXx1gBcH9pfDhKu68150M58QnIfjzzOEXp5HCDWyN+MH7uH44T8ffy4Cv4mv5Z745Z4nMF0F/pK0PpaXaN4KSs33nePxgGcX5Z72O0oo7Tnnam6LQ4ReySlBqexR4kpLtocJk66UPevdfNw/57u4nq/GYPsgabNiNnOMMDp7pcv70RNxHb9X8ABlnnAm8nUW2wam9KIeIlz7kOVUPOj+ktC6LdVcDKMvJ37vrY6fhXn2uxvAt4C9hDOxwwX3sR9x+xm5vCPOw8jgrMIf7ldLfsxB4PfxQ+Tp+AFxlsULWNbFD4qbMUxXRpg3E67a3ho/8A4TRqfyfMgZsjrvBmHk8HnC2YTNhFPTRU4BnieM6hyi+50QVsJBT0pwPtGGzwji+/9NQunPA4SexRtbCNEzhK4KJwjdP252eT1fiwH3eUI3k22EkrQi74/r8b1xkPa2nUt1nHB9ymPxAHpdzs+Nz+JBxfmM5SwjOFf2hzvjZ9ML5Bsgmo0H7s/XHJjk/UwaiAcRebfRQnwPHCb0L9+Rc/+fifvDuxn7uaUafeaOW7duuRba5K//YW8/vMzn4ht/O6Ft0TdYHDleEz/AdmUc2b9Z9QHwAPBTFi9CqUwa0PP+9Z/fXun72QChLGdT1RfVJLePSJ+rCk6n449Xgqtibdx/VrM4SU6lb/NM1efE1RhOL8Tf90PHlQEW29BNxmWazghT5+Nn49n4frnUJ9tuXfz8Ho0BcqRqeWbje/0Y3TkTsJHFiZfW1XwezcYDrhN0f9KcyuBR9b5xg1CCcjW+xjN+XxmctXyC8wPxDX8o/jkbP0QrFwUONhiFeDmOQszHD9ybhNNYF+mTi8MMzpIkv69kcDbQFLGKUOP8GIunhU4C36m6zSChNV3l9NRlQvnGoX7cRn4QSZKkvOyqIQgXHbwA/IFw4U91LVVtTdp8ze/WENrT/QZnFZQkSQZnLVNDhA4afyS0nWul3c0U8HPCNM/TrlpJkmRw1nIwQKhf/h3wDqFEo56RjPs2uop4M/Br4BO625NVkiTJ4KyWPAD8FviQxSvgG9kQfyoeJl9bnJ3xefY3CeaSJEkGZ/WUbYQ65J+S1mB+APiK0Kf5qxiE8xoE9hBKQYo2jJckSeoJToCyMuwijBqfpfUpQ4v2Jx0jXHj4LvYAliRJBmf1qI/jjyRJkgqyVEMVrZZRjLgKJUmSwVnL3XvAfxJqoFcn3neaUMP874SJUyRJkpYlSzU0WhV4p4DtwMGE++9isTvHM8A+V2l3/NXXvu5KkPrUv/3xD64EyeCsNhkBbua43TAw2+Q214CLwDrCrICpFw+eqgrep9qwDHlvp2AN3W3/N0vxC0glSTI4q9RQ9CVhYpHXgRfr3G498GkMnU/SfAT5W8B9wJkCoecz4NuErhlHc9x+VVyGDcD7wKMtLqtu9wqhh3a3nI77gyRJy441zv1lJ2FkeJBQFlHPbkL5xEiT21XcJHTdqA3Nq+NzvgN8EH8eZ2kf6NPAEcKIdTPbWJxQZU8M3K0sqyRJUkc44txfTlf9/UyD250hzPBXe5+81gIvEWYZrOcC8CxwLPGxz8aAPQjMEEpFWllWSZIkg7OWOAV8IwbbRmURHwOXCSPGRxOf40HCyHKzabUnCaUUBwnlFvM5H/8ScCdh1PkosNDisqq3HHAVSJIMzuoV5+JPnpCdajfwYYH7rAbuTbjPJfLVUuddVi16Hni7zc+xDvhJxu/fBQ65CSRJBmf1smHCRXdXWniM9cD+gvfdDrwAvFzgvmsJLe22xH8vACcII9mX3bTJLrd5vY0An2T8/jTwtKtfkrSceXFg/xqPQfd3wP8lTELyH8DPCRfgpXqLUHdc1FPUv9Cvnr2ESVeeIUykMh0D/HPAv7BYp63e8QlLLw69CnyP/OU6kiQZnNUxW4DfErpSVIeY1cBWQu3xB8BAzsfbAGxs8TUNEzpu5PVRDOtDDR7vA4qPgqt8L2QclM0D9wPXXT2SJIOzes008HkMlo08HINpHttLem335bzdA4TyjDz2lPj6VNzWGJxrPYFdTyRJBmf1qP0073hR8ThhGu08YbwMEzkCPaT3ZX7Ozd5VE8BPWXoG4yBhEhtJklYELw7sL1OEGuAUD1N/dr6K0RJf4yihP3M9YznDfLX18XGvuQt03BDwM8JFgdXO5divUvftdTUHXlfjNu90Z5W18bWsjs//ReL9p+P9qw9wr8THOt+B178qLsNk/HdlGvRL8e90YX2OE2YDraj0cL+4jN4n6zIGIS7F5XQaesngrC7Y3KH7tPoF0siago87bnDuig+rAljFdVq/GHCc0DN8K83r62djeH2dMPFOEa/E56p+zLtqbrMdeC0GoIrTOYLzBGGmy60szorZaFmOxmUpOzTuJpRBbWlwm+PAm8DJqt9tJMwOWu1JirW0rD542E2oiR9vcLsbcf2+T5gcKa9ngB1t2N9/lHBwsz6+hu0svWC21jXgcNzuXg8gGZzVIWMF7jPaY8swUvB+g27+jtsbA2G1BcLFgEVbH04RZqVMqVsfjq/jAUKP6ucLhPZV1C9JGgI+Jb0bzXRGIM+zLA/WLMtCi9tpI/Ae+c7kbI0/p+LBz40YbGvXzUDB17I2rpMdCdtlV/w5RqiZn8l54DXdhn0+T6nZtriMUwmPOxrfT7vjMn7sx4vUn6xx7i9DrgJ1yCbgjYzfP01rI5GvUPxizwFC28PPCxxIzdY5GBsgdKEp0sLxjcTQXPvcz5A9kUyKx4CvSC9/2gT8Kh6MZ32u3CzwWnYQ2ksWHQneFu9/Xw+/LwYIHYGmCt5/JN7/BT9ipP7kiLOkWmOEEdjaUcfPaH1WwsMZIfUs4fT4eRZHXyv1olllHFsJo9bPJjzvXJ0D0acoXs50pOa+C3FZLmQsywayr0/YSZiw5vkCz/9cPBCp5zyL5Q/DMSxXn7WaiMH9aM4DjUaeIZS5UCeEHyOMbs/E9TFRZ70Px33vITo/C+U8zc+kLMT3wZ6adXWWUHpTXUo0HZdxIuNxXiLU7h/z40YyOEvqX4MxuKyu+f0F4IclPP7RGGLngQMxiDeqXZ8kTLpSW2f9FOF0d96LrubqPPZTNb+7XhXir9J4ZPszQpebm8C++HO9ybL8lNtrqCvLkjpT5rY6oXkhvo434+uvdR9hpLwS5uoFu7mE17KjTmieJZyhOFQniE/EwL275vcDhNr6ygFIltfjOiui3pTxL5KvBOlIDM4zhGnmP25yoLGNMMpc+556jzBLqhMHSQZnSX1qP0svcLtJqIedK+Hx54B7Cb2f84xqXgC+QygrWFMTrvYQ6kWL2lsTjCs1x3mX8wZwD6F0ZS7nstwF/JrbL5gbJHS/yTuCPlYn+N0E7qZxX+2jhFHOT1ksmRlvYR3WC6Ezcd00OrCZIVyMdzoGy9oDuJ8Bd9bZT65QvM4+K+SfjQcbeZyO+3DebivHgO8Cv+T2spg1MVQf9WNH6h/WOEuq2M3S0b8F4Afku2ArrxOklQJcJ4xc1tpB/ovYsp6vUks7HwPnkwUODo4n3ud6nYC8MzH4rar53XwMZ3kmo5kHvk9aF4t6PmBpjfTNHKG52sfAyxm/X0Oo4S7TOEtLROYJZ1PyXqS5QHqLwvNk9zzf4ceOZHCW1H+myZ7e/GV6ow7zKGGEt9oY2WUG9cJOPU/GANzJZZnLCHR5Rn7H64Ts1xOD8Fw8IGqlTGAT2TXoz5Let/hFsssy9lLuRdFZB1vP05k+yx9n/G4zkgzOkvrKarI7VRwjeySwGxbI7ns82eLjXqTzsx/O1QmJeZZlV0bwuxGDc6oZQp12UXvqrM8DBR/v2Tr75s6S1vsqls5CeobWL3jN60LGgcooS2ufJRmcJfWoAUK9a22P8EuEEcleknUR4XiLj3mA1vsoF3G14LJkndr/mOL150Xra4fIbit4qIX1eZzskqCy2tN9xO0lLnOE7h0LXd6H1yCpb3hxoLSyvUE45V5tlnAx4M0uvq61hNZk1VNXZwXL4RafpxMlGpVlaLYszSYHGiF7VLqVUpqiJQrryS6hONLiujrK0k4nG0rYBk9lBP12l2hM1/xZOVAtex+WZHCW1AEPEGpIaz1E+dNBNwuEmwkji5OkTS7RSv3rbBuC0whhyuvKsqSUkjQLUFnrpdI7uqiiB0dZPamvk9ZSL8u5jN+tIpwRuVrwMTeytJPGGUIrubKMETpkbGOxT3Un9mFJBmdJHTDJ0hZgEFpyfdbB1/BMDPADXVgHV9uwLK3U4zZbB1mj1JdJn6ykDFnlBRdKeNwLDZa9yPZazdLJfOZI66LRyBbCLIAb/UiRDM6SlqcRQo/c2pGuE6TNxlfUMKGDx4NdXg/zJS3LhzH8t1vWRWTXu7TuVrfpQKTe8qwqeCDyCeECvGrP0np7xbVxuxuYJYOzpGXuE5aeSr5CuBiw3RdKrSF08KhXwnCZMMHEOcLI4GUW29Dtovy+vq2YAL6MISrLTNWyzMd/V0ojniG9h2/WLIYLXVr2rPKCMibIKXMWvRcII8LVThNmVmzFlnjgWa+05jyhFOR81b8r2+lD0kqRJBmcJXXRS4Q6zNrAcy/tH71cBfwj2fWfRwgt1c43CSy9YhT4iqXdSAAOx2VpVLpQ1roe6dLyL9TZvq2qV66SGsq3srT13Cytd9GYjgd+Qxmv793402gK+VkkGZwl9YVthFG4Wo82CaxleS8jNM8B99Mbk6ykLstYRii6FzjZpue8USfAd8ONNgXnsYTnq2ecMA141kQnrZRoVEo/akPzZcK08JeRtOzZx1laGSbil36t98me0axsa8muA/5BH4bmNWT3Fr6/jaGZOsFsdYvhuWjYvZLxu3UlLON0nd/nDbyDwE9ZWoN9ita7aGxnaVnODeDbhmbJ4Cxp+Rgm1GTWntY/DTzRodeQ1TnjDMUn4OimXRnLcor294Q+X+f3rUzbXHTyjawWeKOktWHLktWz+RL5SxzeyHiMWeBHJW33Wu9SbncWSQZnSV32EUsvxrtGGCGd79BryApEqaG5VyaK2JTxu0608LtOdt10K91Jtha838k6+862Fl7LINkj+XlH8XcAj2f8vowuGvW2e+rB0gCSDM6SetZelnZvmI+h+VoHX0dWD+LUkbp1PbJOs+pwU9dl0ZHerJn5tlCsU8MqirfRmyN71HlPC+FwB9lt7vIcYFXaw2Xdd18J23yY7AsxO7XdJRmc1UPKbGk17+rsGZsIp65rPUEo0+ikoTrBLa/VFB8dLVur0yaPUby8Yh9LyxYGCH2xBxMf6y1a68rxbp0AW6Rl4DBLZ/eDUKZxMse+9WnGslwg1NCXod66TVl/W+nexZySDM4rUpELUPK0vTpV4utrdkr0UoFwPUf2xUiqb5ylM6ZBuBDw/S68nqyRuQ0J93+D3pmaOGtZ1ifc/70CIbfiJnCgzrr8hPyjva+RXbOb4ijZpSOvkDbVOMA7ZJ+VeDnHgf3+jOe7DtxDOb2lIVwEmPW5lXcClKE6B7GS+ozt6PrL28BF6rdsqjVPvo4FTxBOAU+28NquEer9mn3JzQB/TtpFRNUTR6i5QcLFgLWnvc8TWs91w6mMoLyDUH/a7KDouQYhrxt9jM9lLMtuwmjwxSb3/YDsOt4ULxJqiddmrM9fEqaTvlTnvmsIvbzLmLVxIW6/L2t+P0zo1/2dHOujEpp319lnDje57+6MfaNSilT2wfbZjKD8MHCwyWDAEKHTx2SD/5dkcFZB45R3SnqwhC/pvEZpfQSrnukm/38cR6Sr7a+zzq7GkNJOc2R36jhCmC2vdv/8OfB9skcuJwmjl9t7bP0eYWk5QqUN2vfrhMUpwihvo/d23nKP2RiOv8oIXeuB3xFKcY7G296MgXkqfh5Uj3Y/S3aJRN7yrWPxgOGxjM+DXxN6J++rEyyn4oHE+joHy/c3ee5Jwuh9rdPxoGJtC9v4MEtLYo5kBOcpwpmdh8juNb0trt/JJp/TkgzOKmgyfpkov3sMzv9lN9mjd5Uv8Xa7WSc4n49BrvZAbh3wG0JXivMxfEwTzkjU1gG/CTxVMGyW6TRwgqUzGU4C/xID1oWqZVnL0o4Mr9c5kMjrLHA3YbQ3ax1spHkZwfvx57U64TyvJwhnN2ovNBwi1FE/E9fXFcKZqXVxvdQ7IL4Wl61RmVmlrjlrtHYzrbXoqxyM166Dg3H/qy0p2Q78Ie7DFwjlMmvj+l9Xc1B5gKWdPwzOksFZUpds7uHX9ghhdLG21Ggghq5GHR6eJZQq7eX2Ot5uXWz1wxiSV2csy84m932UUGteG5xXJ76GU8BdhFnyUjqOzANPEkaCyyh1WSCMtF/OWKbKcu1MWKYf0LzjympaG1EuYi6+tn/KCLsjDQ5YK/e9J677x1vc7pK6yIsDJXXKdeBbZJdlNLrP3YQR2nmWXpjXrdBxLS5LSn/gq8B3CaO8cyw9tT9W4HWcA+4kjPo2O+syFwP7N1ls0TZUJ1gXuabg2RgOLxa47w3gaUJddC9PKHI6bsOUKcDPA39P6A6StY3stCH1EUece88x4A5Xgwq6HMNUtzQ7xX8lBrc9hNHjemHxUgx5B2pCykluH129nvN1Xc9YL61OijETQ+teQo1vvQB0IS7LwZpAepLb+/oW7au9QGgN9y5hRH89t9fUzsTH/iIjEK+qs65a+fw6Rrj48AHCGZChBq/7FKGE5yBpHTDm27yfN7rY7xTwd8ALhJH0kQa3O0go3ZmvOng6l7EeJPWJO27duuVaaJO//oe9jf57CmeRarcF6k9TDMC//vPby2Zh/+prX+/Hlz3J7R0qKiHvYh8uyxS3X+h2KS7LpR5+zVsIHTCqnSGMppdhMG7jtdxei30+buPZPn/bDRDq1ydqlu0aiddd/Nsf/+AnttQHHHHunq/oTiutleQm8Geuhp52gbTSjV52vtmBWg+arrNNylIZGT63TPffBcKZg5O+laWVwRpnSVq5NmX87pyrRZIMzpKkRWtZ2lIPQis2SZLBWZIUvcLS6yxOY090SarLGufuOU93Jm9YSWZdBVrGhlvYx/cSpuiutc/VKkkG5150l6tAUkEDwO8JU0O/Sf5WdoOEmQKzWv6cI8x+J0mqw1INSeo/Wwh9o/cC/4cw9fbj1J/GegPwHPDvdULzHGE2RHsKS1IDjji315fANldDTzpGmOVM6kfba/69LeOz5hJhgpXBJo81C9xLf/bOlqSOcsRZkvrPfTluszZHaD4LfAP7EEuSwVmSlqlvEabxni94/6vAE/FxLrk6JSkfSzUkqf9cBh6K4XcLsJUw5fcUS1vMQahhPht/TmKvZkkyOEvSCnOT0AmjuhvGIDBZ9W9nApQkg7MkrWz/9sc/ZP163rAsSQbnfvQE8KKroSfdXCEhSpIkGZz7woyrQJIkaXm449atW64FSZIkyeAsSZIkGZwlSZIkg7MkSZJkcJYkSZIMzpIkSZLBWZIkSTI4S5IkSTI4S5IkSQZnSZIkyeCs/3Lv/3p72S/j5/97rxtakiT1lD9xFfS9NcB7wK/jz8ac93uq6j61P1sTnv+ZmvtONbn9KPBavO3/A34HfAmsd1NKkqRe9qeugr61FngJeKDm9yM5778RmK7zf6tyPsa6+BoGq3433OD2Y8DvgaGa5VgLbAO+Bxx100qSJIOzyrSuKjTP14TXPMbjn2eB8zX/N5PzMT6Iz3sdWJ3j9lfjc40Ax+LzPABsrnq8L4AFN68kSTI4qyxngJPAq8AOYE/B4LwPOFTg+XcRRq1vAB8TSj/yeAi4HMM+wEFCucZEDN/rgAtuXkmSZHBWWa4B34l/35F43xEWyzGmCKUTV4BTwFyO+68C3op/f538pR0Al2r+vRDDtyRJUk/z4sCVaU3V3/cSSiR+DvwReDjH/d+KYXkGeLeE1zIV/34VuOjmkSRJvcgR55VpGDgHzMa/TxJqlVfHEH2NUGucZSOhTAPgCRZLLooYBD5ksT77VaxvliRJPcoR55XpNPAN4K74518Ax6v+f3eToAuhtGOMMEI9VXWb7eRrZzcEfM7ihYEHgffdNJIkqVc54iwINcYvVgXeNXVuN0poHQfh4sIPMm7zFOECv+M5QvOW+O8jwCNuBkmSZHBWP5io+vvlOreZJ5R41BqLoRrCxX+N2tkNc/tI82fAD7FEQ5IkGZzVg14ijCqfjv/ewO0Tqeyrc79rhNKOWq8RZhAE+FHV49YaJcwSWJl4ZZYw2v1e1W2O0ni0WpIkyeCsjrmPcEHggxn/9zxwoo3PWz1b4TBLu3hcNjhLkiSDs9rlCoslFDdz3P5ADLGVmuXzhDZwb7N0FsE8rlY9/2yD210nu9Sj2jU3pyRJ6kV33Lp1y7UgSZIkGZwlSZIkg7MkSZJkcJYkSZIMzpIkSZLBWZIkSTI4S5IkSQZnSZIkSQZnSZIkyeAsSZIkGZwlSZIkg7MkSZJkcJYkSZIMzpIkSZLBWZIkSZLBWZIkSTI4S5IkSQZnSZIkyeAsSZIkGZwlSZIkg7MkSZJkcJYkSZIMzpIkSZIMzpIkSZLBWZIkSTI4S5IkSQZnSZIkyeAsSZIkGZwlSZIkg7MkSZIkg7MkSZJkcJYkSZIMzpIkSZLBWZIkSTI4S5IkSQZnSZIkyeAsSZIkyeAsSZIkGZwlSZIkg7MkSZJkcJYkSZIMzpIkSZLBWZIkSTI4S5IkSQZnSZIkSQZnSZIkyeAsSZIkGZwlSZIkg7MkSZJkcJYkSZIMzpIkSZLBWZIkSZLBWZIkSUry/wcA0uuSrX3sCqUAAAAASUVORK5CYII="/>
          <p:cNvSpPr>
            <a:spLocks noChangeAspect="1" noChangeArrowheads="1"/>
          </p:cNvSpPr>
          <p:nvPr/>
        </p:nvSpPr>
        <p:spPr bwMode="auto">
          <a:xfrm>
            <a:off x="307975" y="-312738"/>
            <a:ext cx="26479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-27384"/>
            <a:ext cx="4376737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9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16632"/>
            <a:ext cx="4680520" cy="37798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12 CuadroTexto"/>
          <p:cNvSpPr txBox="1"/>
          <p:nvPr/>
        </p:nvSpPr>
        <p:spPr>
          <a:xfrm>
            <a:off x="2627784" y="6165304"/>
            <a:ext cx="38884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Carmen </a:t>
            </a:r>
            <a:r>
              <a:rPr lang="es-ES" sz="1600" cap="sm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Bayod</a:t>
            </a:r>
            <a:r>
              <a:rPr lang="es-ES" sz="16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López</a:t>
            </a:r>
          </a:p>
          <a:p>
            <a:pPr algn="ctr"/>
            <a:r>
              <a:rPr lang="es-E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Catedrática de Derecho civil</a:t>
            </a:r>
            <a:endParaRPr lang="es-ES_tradn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4716016" y="1726358"/>
            <a:ext cx="4359997" cy="4438946"/>
            <a:chOff x="4716016" y="2011710"/>
            <a:chExt cx="4359997" cy="4153593"/>
          </a:xfrm>
          <a:scene3d>
            <a:camera prst="isometricOffAxis2Left"/>
            <a:lightRig rig="threePt" dir="t"/>
          </a:scene3d>
        </p:grpSpPr>
        <p:sp>
          <p:nvSpPr>
            <p:cNvPr id="12" name="11 Elipse"/>
            <p:cNvSpPr/>
            <p:nvPr/>
          </p:nvSpPr>
          <p:spPr>
            <a:xfrm>
              <a:off x="4716016" y="2011710"/>
              <a:ext cx="4359997" cy="4153593"/>
            </a:xfrm>
            <a:prstGeom prst="ellipse">
              <a:avLst/>
            </a:prstGeom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 sucesión legal en Aragón.</a:t>
              </a:r>
            </a:p>
            <a:p>
              <a:pPr algn="ctr"/>
              <a:r>
                <a:rPr lang="es-E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Consideraciones Generales</a:t>
              </a:r>
              <a:endParaRPr lang="es-ES_tradnl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4" name="13 Imagen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56920" y="5076497"/>
              <a:ext cx="494928" cy="720408"/>
            </a:xfrm>
            <a:prstGeom prst="rect">
              <a:avLst/>
            </a:prstGeom>
            <a:sp3d>
              <a:bevelT w="165100" prst="coolSlant"/>
            </a:sp3d>
          </p:spPr>
        </p:pic>
      </p:grpSp>
    </p:spTree>
    <p:extLst>
      <p:ext uri="{BB962C8B-B14F-4D97-AF65-F5344CB8AC3E}">
        <p14:creationId xmlns:p14="http://schemas.microsoft.com/office/powerpoint/2010/main" val="319722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31840" y="6458406"/>
            <a:ext cx="2895600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10</a:t>
            </a:fld>
            <a:endParaRPr lang="es-ES_tradnl"/>
          </a:p>
        </p:txBody>
      </p:sp>
      <p:sp>
        <p:nvSpPr>
          <p:cNvPr id="12" name="11 CuadroTexto"/>
          <p:cNvSpPr txBox="1"/>
          <p:nvPr/>
        </p:nvSpPr>
        <p:spPr>
          <a:xfrm>
            <a:off x="0" y="-2738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Sucesión del cónyuge viudo</a:t>
            </a:r>
            <a:r>
              <a:rPr lang="es-ES" dirty="0" smtClean="0"/>
              <a:t>.</a:t>
            </a:r>
            <a:endParaRPr lang="es-ES_tradnl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926449943"/>
              </p:ext>
            </p:extLst>
          </p:nvPr>
        </p:nvGraphicFramePr>
        <p:xfrm>
          <a:off x="0" y="353000"/>
          <a:ext cx="9144000" cy="650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5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620688"/>
            <a:ext cx="2376263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82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4D55C1B-B8FA-404B-8414-723C2A235F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9D0512C-985E-46C1-95A0-4DD1C2AA21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8478257-D827-4390-B309-6B7189083D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6D616C-81D9-4532-BEF2-8183748B67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BB545B3-3830-44E3-B7B8-218F52E277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C16BDD9-D69F-4178-8E8B-827906AE04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98E8DFC-3327-4ADE-A353-661F8A202A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7F60601-1FAE-433C-A0F1-E53D8E3723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FCD1DF-1434-4AAB-9031-9F7EA48EA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F7623F1-7B90-427E-A119-D4D467641D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8BD3C03-AC1B-44EF-932C-418E90EF4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FFBFBCB-6FE3-4DCD-A684-4D1A5BF965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BADBDAF-0815-4E70-ACAB-45D140B29C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Graphic spid="5" grpId="0">
        <p:bldSub>
          <a:bldDgm bld="lvl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31840" y="6458406"/>
            <a:ext cx="2895600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11</a:t>
            </a:fld>
            <a:endParaRPr lang="es-ES_tradnl"/>
          </a:p>
        </p:txBody>
      </p:sp>
      <p:sp>
        <p:nvSpPr>
          <p:cNvPr id="15" name="14 CuadroTexto"/>
          <p:cNvSpPr txBox="1"/>
          <p:nvPr/>
        </p:nvSpPr>
        <p:spPr>
          <a:xfrm>
            <a:off x="0" y="44624"/>
            <a:ext cx="903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Sucesión a favor de los colaterales privilegiados: arts. 532 a 533</a:t>
            </a:r>
            <a:endParaRPr lang="es-ES_tradnl" b="1" dirty="0"/>
          </a:p>
        </p:txBody>
      </p:sp>
      <p:sp>
        <p:nvSpPr>
          <p:cNvPr id="5" name="4 Rectángulo"/>
          <p:cNvSpPr/>
          <p:nvPr/>
        </p:nvSpPr>
        <p:spPr>
          <a:xfrm>
            <a:off x="0" y="404664"/>
            <a:ext cx="9035480" cy="6453336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r>
              <a:rPr lang="es-ES" dirty="0" smtClean="0"/>
              <a:t> </a:t>
            </a:r>
            <a:r>
              <a:rPr lang="es-ES" sz="2050" dirty="0" smtClean="0"/>
              <a:t>¿Quiénes son?</a:t>
            </a:r>
            <a:endParaRPr lang="es-ES_tradnl" sz="2050" dirty="0"/>
          </a:p>
          <a:p>
            <a:pPr lvl="0" rtl="0">
              <a:buChar char="•"/>
            </a:pPr>
            <a:r>
              <a:rPr lang="es-ES" sz="2050" dirty="0" smtClean="0"/>
              <a:t> Principios a tener en cuenta: </a:t>
            </a:r>
            <a:endParaRPr lang="es-ES_tradnl" sz="2050" dirty="0"/>
          </a:p>
          <a:p>
            <a:pPr lvl="1" rtl="0"/>
            <a:r>
              <a:rPr lang="es-ES" sz="2050" dirty="0" smtClean="0"/>
              <a:t>-Sustitución legal.</a:t>
            </a:r>
            <a:endParaRPr lang="es-ES_tradnl" sz="2050" dirty="0"/>
          </a:p>
          <a:p>
            <a:pPr lvl="1" rtl="0"/>
            <a:r>
              <a:rPr lang="es-ES" sz="2050" dirty="0" smtClean="0"/>
              <a:t>-Proximidad de Grado</a:t>
            </a:r>
            <a:endParaRPr lang="es-ES_tradnl" sz="2050" dirty="0"/>
          </a:p>
          <a:p>
            <a:pPr lvl="1" rtl="0"/>
            <a:r>
              <a:rPr lang="es-ES" sz="2050" dirty="0" smtClean="0"/>
              <a:t>- Regla del duplo.  </a:t>
            </a:r>
            <a:endParaRPr lang="es-ES_tradnl" sz="2050" dirty="0"/>
          </a:p>
          <a:p>
            <a:pPr lvl="0" rtl="0">
              <a:buChar char="•"/>
            </a:pPr>
            <a:r>
              <a:rPr lang="es-ES" sz="2050" dirty="0" smtClean="0"/>
              <a:t> Distribución de los bienes: </a:t>
            </a:r>
            <a:r>
              <a:rPr lang="es-ES" sz="2050" dirty="0" smtClean="0">
                <a:hlinkClick r:id="rId2"/>
              </a:rPr>
              <a:t>arts. 532.2 </a:t>
            </a:r>
            <a:r>
              <a:rPr lang="es-ES" sz="2050" dirty="0" smtClean="0"/>
              <a:t>CDFA.</a:t>
            </a:r>
            <a:endParaRPr lang="es-ES_tradnl" sz="2050" dirty="0"/>
          </a:p>
          <a:p>
            <a:pPr lvl="1" rtl="0"/>
            <a:r>
              <a:rPr lang="es-ES" sz="2050" dirty="0" smtClean="0"/>
              <a:t>- Hermanos</a:t>
            </a:r>
            <a:endParaRPr lang="es-ES_tradnl" sz="2050" dirty="0"/>
          </a:p>
          <a:p>
            <a:pPr lvl="1" rtl="0"/>
            <a:r>
              <a:rPr lang="es-ES" sz="2050" dirty="0" smtClean="0"/>
              <a:t>- Hijos y nietos de hermanos.: </a:t>
            </a:r>
            <a:endParaRPr lang="es-ES_tradnl" sz="2050" dirty="0"/>
          </a:p>
          <a:p>
            <a:pPr lvl="1" rtl="0"/>
            <a:r>
              <a:rPr lang="es-ES" sz="2050" dirty="0" smtClean="0"/>
              <a:t>- Sustitución legal. [</a:t>
            </a:r>
            <a:r>
              <a:rPr lang="es-ES_tradnl" sz="2050" dirty="0" smtClean="0"/>
              <a:t>A. JPI nº 17 de Zaragoza de 18-11-1996: “Sólo hijos”]</a:t>
            </a:r>
            <a:endParaRPr lang="es-ES_tradnl" sz="2050" dirty="0"/>
          </a:p>
          <a:p>
            <a:pPr lvl="1" rtl="0"/>
            <a:r>
              <a:rPr lang="es-ES" sz="2050" dirty="0" smtClean="0">
                <a:hlinkClick r:id="rId3" action="ppaction://hlinkfile"/>
              </a:rPr>
              <a:t>- Gráficos</a:t>
            </a:r>
            <a:endParaRPr lang="es-ES_tradnl" sz="2050" dirty="0"/>
          </a:p>
          <a:p>
            <a:pPr lvl="0" rtl="0">
              <a:buChar char="•"/>
            </a:pPr>
            <a:r>
              <a:rPr lang="es-ES" sz="2050" dirty="0" smtClean="0"/>
              <a:t> Repudiación del único o de todos  los llamados: </a:t>
            </a:r>
            <a:endParaRPr lang="es-ES_tradnl" sz="2050" dirty="0"/>
          </a:p>
          <a:p>
            <a:pPr lvl="1" rtl="0">
              <a:buChar char="•"/>
            </a:pPr>
            <a:r>
              <a:rPr lang="es-ES" sz="2050" dirty="0"/>
              <a:t> </a:t>
            </a:r>
            <a:r>
              <a:rPr lang="es-ES" sz="2050" dirty="0" smtClean="0"/>
              <a:t>arts. </a:t>
            </a:r>
            <a:r>
              <a:rPr lang="es-ES" sz="2050" dirty="0" smtClean="0">
                <a:hlinkClick r:id="rId4"/>
              </a:rPr>
              <a:t>519.2</a:t>
            </a:r>
            <a:r>
              <a:rPr lang="es-ES" sz="2050" dirty="0" smtClean="0"/>
              <a:t> y </a:t>
            </a:r>
            <a:r>
              <a:rPr lang="es-ES" sz="2050" dirty="0" smtClean="0">
                <a:hlinkClick r:id="rId5"/>
              </a:rPr>
              <a:t>534 CDFA </a:t>
            </a:r>
            <a:r>
              <a:rPr lang="es-ES" sz="2050" dirty="0" smtClean="0"/>
              <a:t>[</a:t>
            </a:r>
            <a:r>
              <a:rPr lang="es-ES_tradnl" sz="2050" dirty="0" smtClean="0"/>
              <a:t>S. 30-11-2006 del JPI, nº 17 de Zaragoza]</a:t>
            </a:r>
            <a:endParaRPr lang="es-ES_tradnl" sz="2050" dirty="0"/>
          </a:p>
          <a:p>
            <a:pPr lvl="1" rtl="0">
              <a:buChar char="•"/>
            </a:pPr>
            <a:r>
              <a:rPr lang="es-ES" sz="2050" dirty="0">
                <a:hlinkClick r:id="rId6" action="ppaction://hlinkfile"/>
              </a:rPr>
              <a:t> </a:t>
            </a:r>
            <a:r>
              <a:rPr lang="es-ES" sz="2050" dirty="0" smtClean="0">
                <a:hlinkClick r:id="rId6" action="ppaction://hlinkfile"/>
              </a:rPr>
              <a:t>Gráficos</a:t>
            </a:r>
            <a:r>
              <a:rPr lang="es-ES" sz="2050" dirty="0" smtClean="0"/>
              <a:t>.</a:t>
            </a:r>
            <a:endParaRPr lang="es-ES_tradnl" sz="2050" dirty="0"/>
          </a:p>
          <a:p>
            <a:pPr lvl="0" rtl="0">
              <a:buChar char="•"/>
            </a:pPr>
            <a:r>
              <a:rPr lang="es-ES" sz="2050" dirty="0" smtClean="0"/>
              <a:t> Concurrencia de hermanos de doble vínculo con hermanos de vínculo sencillo.</a:t>
            </a:r>
            <a:endParaRPr lang="es-ES_tradnl" sz="2050" dirty="0"/>
          </a:p>
          <a:p>
            <a:pPr lvl="1" rtl="0">
              <a:buChar char="•"/>
            </a:pPr>
            <a:r>
              <a:rPr lang="es-ES" sz="2050" dirty="0"/>
              <a:t> </a:t>
            </a:r>
            <a:r>
              <a:rPr lang="es-ES" sz="2050" dirty="0" smtClean="0"/>
              <a:t>Regulación: </a:t>
            </a:r>
            <a:r>
              <a:rPr lang="es-ES" sz="2050" dirty="0" smtClean="0">
                <a:hlinkClick r:id="rId5"/>
              </a:rPr>
              <a:t>art. 533 CDFA</a:t>
            </a:r>
            <a:endParaRPr lang="es-ES_tradnl" sz="2050" dirty="0"/>
          </a:p>
          <a:p>
            <a:pPr lvl="1" rtl="0">
              <a:buChar char="•"/>
            </a:pPr>
            <a:r>
              <a:rPr lang="es-ES" sz="2050" dirty="0"/>
              <a:t> </a:t>
            </a:r>
            <a:r>
              <a:rPr lang="es-ES" sz="2050" dirty="0" smtClean="0"/>
              <a:t>Regla del duplo: [</a:t>
            </a:r>
            <a:r>
              <a:rPr lang="es-ES" sz="2050" dirty="0" smtClean="0">
                <a:hlinkClick r:id="rId7" action="ppaction://hlinkfile"/>
              </a:rPr>
              <a:t>A. APH de 18 de enero de 2007</a:t>
            </a:r>
            <a:r>
              <a:rPr lang="es-ES" sz="2050" dirty="0" smtClean="0"/>
              <a:t>]</a:t>
            </a:r>
            <a:endParaRPr lang="es-ES_tradnl" sz="2050" dirty="0"/>
          </a:p>
          <a:p>
            <a:pPr lvl="0" rtl="0">
              <a:buChar char="•"/>
            </a:pPr>
            <a:r>
              <a:rPr lang="es-ES" sz="2050" dirty="0" smtClean="0"/>
              <a:t> Repudiación de todos los hermanos de doble vínculo y regla del duplo</a:t>
            </a:r>
            <a:endParaRPr lang="es-ES_tradnl" sz="2050" dirty="0"/>
          </a:p>
        </p:txBody>
      </p:sp>
      <p:sp>
        <p:nvSpPr>
          <p:cNvPr id="6" name="5 Rectángulo"/>
          <p:cNvSpPr/>
          <p:nvPr/>
        </p:nvSpPr>
        <p:spPr>
          <a:xfrm>
            <a:off x="0" y="6023029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>Sucesión a favor de los colaterales </a:t>
            </a:r>
            <a:r>
              <a:rPr lang="es-ES" b="1" dirty="0" smtClean="0"/>
              <a:t> no privilegiados</a:t>
            </a:r>
            <a:r>
              <a:rPr lang="es-ES" b="1" dirty="0">
                <a:solidFill>
                  <a:srgbClr val="FFFF00"/>
                </a:solidFill>
                <a:hlinkClick r:id="rId5"/>
              </a:rPr>
              <a:t>: </a:t>
            </a:r>
            <a:r>
              <a:rPr lang="es-ES" b="1" dirty="0" smtClean="0">
                <a:solidFill>
                  <a:srgbClr val="FFFF00"/>
                </a:solidFill>
                <a:hlinkClick r:id="rId5"/>
              </a:rPr>
              <a:t>art. 534 CDFA</a:t>
            </a:r>
            <a:endParaRPr lang="es-ES_tradnl" b="1" dirty="0">
              <a:solidFill>
                <a:srgbClr val="FFFF00"/>
              </a:solidFill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548680"/>
            <a:ext cx="3311352" cy="2106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76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 build="p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6512" y="146675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Sucesión a favor de la Comunidad Autónoma de Aragón</a:t>
            </a:r>
            <a:r>
              <a:rPr lang="es-E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:  art. 535 CDFA</a:t>
            </a:r>
            <a:r>
              <a:rPr lang="es-E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31840" y="6458406"/>
            <a:ext cx="2895600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12</a:t>
            </a:fld>
            <a:endParaRPr lang="es-ES_tradnl"/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535" y="692696"/>
            <a:ext cx="1872208" cy="1631216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35497" y="692696"/>
            <a:ext cx="619268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algn="just"/>
            <a:r>
              <a:rPr lang="es-ES" sz="2000" dirty="0" smtClean="0"/>
              <a:t>• </a:t>
            </a:r>
            <a:r>
              <a:rPr lang="es-ES" sz="2000" dirty="0" smtClean="0">
                <a:hlinkClick r:id="rId4"/>
              </a:rPr>
              <a:t>Ley </a:t>
            </a:r>
            <a:r>
              <a:rPr lang="es-ES" sz="2000" dirty="0">
                <a:hlinkClick r:id="rId4"/>
              </a:rPr>
              <a:t>3/ 2016, de 14 de febrero</a:t>
            </a:r>
            <a:r>
              <a:rPr lang="es-ES" sz="2000" dirty="0"/>
              <a:t>, de reforma de los arts</a:t>
            </a:r>
            <a:r>
              <a:rPr lang="es-ES" sz="2000" dirty="0" smtClean="0"/>
              <a:t>. 535 y 536 CDFA del Código del Derecho Foral de Aragón.</a:t>
            </a:r>
          </a:p>
          <a:p>
            <a:pPr marL="182563" algn="just"/>
            <a:r>
              <a:rPr lang="es-ES" sz="2000" dirty="0" smtClean="0"/>
              <a:t>• </a:t>
            </a:r>
            <a:r>
              <a:rPr lang="es-ES" sz="2000" dirty="0" smtClean="0">
                <a:hlinkClick r:id="rId5"/>
              </a:rPr>
              <a:t>Ley 2/2016, de 28 de enero</a:t>
            </a:r>
            <a:r>
              <a:rPr lang="es-ES" sz="2000" dirty="0" smtClean="0"/>
              <a:t>, de Medidas fiscales y administrativas por las que se modifica la Ley de Patrimonio de Aragón.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6512" y="2566065"/>
            <a:ext cx="91074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</a:t>
            </a:r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privilegio del Hospital de nuestra Sra. de </a:t>
            </a:r>
            <a:r>
              <a:rPr lang="es-ES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Gracía</a:t>
            </a:r>
            <a:r>
              <a:rPr lang="es-ES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: art. 536 CDFA</a:t>
            </a:r>
            <a:r>
              <a:rPr lang="es-ES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s-ES_tradnl" sz="2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80" y="3090462"/>
            <a:ext cx="2372696" cy="2210746"/>
          </a:xfrm>
          <a:prstGeom prst="rect">
            <a:avLst/>
          </a:prstGeom>
        </p:spPr>
      </p:pic>
      <p:pic>
        <p:nvPicPr>
          <p:cNvPr id="12" name="11 Imagen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3645024"/>
            <a:ext cx="1826643" cy="2077199"/>
          </a:xfrm>
          <a:prstGeom prst="rect">
            <a:avLst/>
          </a:prstGeom>
        </p:spPr>
      </p:pic>
      <p:sp>
        <p:nvSpPr>
          <p:cNvPr id="13" name="12 CuadroTexto"/>
          <p:cNvSpPr txBox="1"/>
          <p:nvPr/>
        </p:nvSpPr>
        <p:spPr>
          <a:xfrm>
            <a:off x="3219855" y="3090462"/>
            <a:ext cx="5630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smtClean="0"/>
              <a:t>• Antecedentes : Acto de Cortes de 1626.</a:t>
            </a:r>
            <a:endParaRPr lang="es-ES_tradnl" sz="20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830867" y="3521062"/>
            <a:ext cx="600310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dirty="0" smtClean="0"/>
              <a:t>•  Regulación.</a:t>
            </a:r>
          </a:p>
          <a:p>
            <a:pPr>
              <a:lnSpc>
                <a:spcPct val="150000"/>
              </a:lnSpc>
            </a:pPr>
            <a:r>
              <a:rPr lang="es-ES" sz="2000" dirty="0" smtClean="0"/>
              <a:t>• Requisitos</a:t>
            </a:r>
          </a:p>
          <a:p>
            <a:pPr>
              <a:lnSpc>
                <a:spcPct val="150000"/>
              </a:lnSpc>
            </a:pPr>
            <a:r>
              <a:rPr lang="es-ES" sz="2000" dirty="0" smtClean="0"/>
              <a:t>• ¿Vecindad civil del causante</a:t>
            </a:r>
            <a:r>
              <a:rPr lang="es-ES" sz="2000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es-ES" sz="2000" dirty="0"/>
              <a:t>• El destino de los bienes. </a:t>
            </a:r>
            <a:endParaRPr lang="es-ES_tradnl" sz="2000" dirty="0"/>
          </a:p>
          <a:p>
            <a:pPr>
              <a:lnSpc>
                <a:spcPct val="150000"/>
              </a:lnSpc>
            </a:pPr>
            <a:endParaRPr lang="es-ES" sz="2000" dirty="0" smtClean="0"/>
          </a:p>
          <a:p>
            <a:pPr>
              <a:lnSpc>
                <a:spcPct val="150000"/>
              </a:lnSpc>
            </a:pPr>
            <a:endParaRPr lang="es-ES_tradnl" sz="20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539552" y="5661248"/>
            <a:ext cx="5756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 smtClean="0"/>
              <a:t>Otros privilegios: Ley 10/2023</a:t>
            </a:r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val="3729750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build="p"/>
      <p:bldP spid="6" grpId="0"/>
      <p:bldP spid="13" grpId="0"/>
      <p:bldP spid="14" grpId="0" build="p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13</a:t>
            </a:fld>
            <a:endParaRPr lang="es-ES_tradnl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904058"/>
            <a:ext cx="4320480" cy="303711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60648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 smtClean="0">
                <a:latin typeface="AR DECODE" panose="02000000000000000000" pitchFamily="2" charset="0"/>
              </a:rPr>
              <a:t>Gracias por su atención</a:t>
            </a:r>
            <a:r>
              <a:rPr lang="es-ES_tradnl" sz="5400" dirty="0">
                <a:latin typeface="AR DECODE" panose="02000000000000000000" pitchFamily="2" charset="0"/>
              </a:rPr>
              <a:t> </a:t>
            </a:r>
            <a:endParaRPr lang="es-ES" sz="5400" dirty="0" smtClean="0">
              <a:latin typeface="AR DECODE" panose="02000000000000000000" pitchFamily="2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751418" y="5365706"/>
            <a:ext cx="310694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000" dirty="0" smtClean="0">
                <a:latin typeface="+mj-lt"/>
              </a:rPr>
              <a:t>Carmen </a:t>
            </a:r>
            <a:r>
              <a:rPr lang="es-ES" sz="2000" dirty="0" err="1" smtClean="0">
                <a:latin typeface="+mj-lt"/>
              </a:rPr>
              <a:t>Bayod</a:t>
            </a:r>
            <a:r>
              <a:rPr lang="es-ES" sz="2000" dirty="0" smtClean="0">
                <a:latin typeface="+mj-lt"/>
              </a:rPr>
              <a:t> López</a:t>
            </a:r>
          </a:p>
          <a:p>
            <a:pPr algn="ctr"/>
            <a:r>
              <a:rPr lang="es-ES" sz="2000" dirty="0" smtClean="0">
                <a:latin typeface="+mj-lt"/>
              </a:rPr>
              <a:t>Catedrática de Derecho civil</a:t>
            </a:r>
          </a:p>
          <a:p>
            <a:pPr algn="ctr"/>
            <a:r>
              <a:rPr lang="es-ES" sz="2000" dirty="0" smtClean="0">
                <a:latin typeface="+mj-lt"/>
              </a:rPr>
              <a:t>Universidad de Zaragoza</a:t>
            </a:r>
            <a:endParaRPr lang="es-ES_tradnl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4960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pPr/>
              <a:t>2</a:t>
            </a:fld>
            <a:endParaRPr lang="es-ES_tradnl"/>
          </a:p>
        </p:txBody>
      </p:sp>
      <p:graphicFrame>
        <p:nvGraphicFramePr>
          <p:cNvPr id="23" name="22 Diagrama"/>
          <p:cNvGraphicFramePr/>
          <p:nvPr>
            <p:extLst>
              <p:ext uri="{D42A27DB-BD31-4B8C-83A1-F6EECF244321}">
                <p14:modId xmlns:p14="http://schemas.microsoft.com/office/powerpoint/2010/main" val="2820049203"/>
              </p:ext>
            </p:extLst>
          </p:nvPr>
        </p:nvGraphicFramePr>
        <p:xfrm>
          <a:off x="4152" y="-160210"/>
          <a:ext cx="9133344" cy="6835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23 CuadroTexto"/>
          <p:cNvSpPr txBox="1"/>
          <p:nvPr/>
        </p:nvSpPr>
        <p:spPr>
          <a:xfrm>
            <a:off x="1978914" y="6207695"/>
            <a:ext cx="5545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Regulación</a:t>
            </a:r>
            <a:endParaRPr lang="es-ES_tradn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796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E1C30CB0-F3FA-4672-BAA2-6D3AA2D509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A4DA3C13-636C-4396-94EB-1DA90539B7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26382E4B-FFAA-4A0A-8DAE-5D6B117117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41D6724D-4EAB-46BA-8FC6-13FB299267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0DAFB1F6-5F42-4ADD-96D9-FA80AA575A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D2582E07-1151-477C-A676-A40AC44F1F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3D9FE230-101D-4326-A4B6-7CB492BAAF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3" grpId="0">
        <p:bldSub>
          <a:bldDgm bld="one"/>
        </p:bldSub>
      </p:bldGraphic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-97220" y="234888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Ley aplicable: ¿a quién y dónde se aplica?</a:t>
            </a:r>
            <a:endParaRPr lang="es-ES_tradn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3</a:t>
            </a:fld>
            <a:endParaRPr lang="es-ES_tradnl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515701268"/>
              </p:ext>
            </p:extLst>
          </p:nvPr>
        </p:nvGraphicFramePr>
        <p:xfrm>
          <a:off x="108520" y="2748990"/>
          <a:ext cx="9035480" cy="40643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0 Imagen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492896"/>
            <a:ext cx="2540000" cy="2108200"/>
          </a:xfrm>
          <a:prstGeom prst="rect">
            <a:avLst/>
          </a:prstGeom>
        </p:spPr>
      </p:pic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959934663"/>
              </p:ext>
            </p:extLst>
          </p:nvPr>
        </p:nvGraphicFramePr>
        <p:xfrm>
          <a:off x="-70992" y="310010"/>
          <a:ext cx="9035480" cy="2355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0" y="-8798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ley  en el tiempo: ¿Desde cuando?</a:t>
            </a:r>
            <a:endPara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060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A031C46-1E70-410E-82AF-67D94ED962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E0EB30E-ABFE-4DCF-AB0C-E5C78092DC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879F0F4-B55F-4CAB-BDA3-294E8E96C9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6940772-CBA6-4C1A-B15F-F86CFA546C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A3E2D1-D842-4444-AC86-08B8E038D9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869DB1-83DD-401C-96DE-BA2C30ACF1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E7EFF30-00E4-476B-B8B5-83D24B5B4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2" grpId="0">
        <p:bldSub>
          <a:bldDgm bld="one"/>
        </p:bldSub>
      </p:bldGraphic>
      <p:bldGraphic spid="10" grpId="0">
        <p:bldSub>
          <a:bldDgm bld="one"/>
        </p:bldSub>
      </p:bldGraphic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6512" y="-2738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Disposiciones Generales: art. 516 a 520 CDFA.</a:t>
            </a:r>
            <a:endParaRPr lang="es-ES_tradn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4</a:t>
            </a:fld>
            <a:endParaRPr lang="es-ES_tradnl"/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340769"/>
            <a:ext cx="2560315" cy="2448271"/>
          </a:xfrm>
          <a:prstGeom prst="rect">
            <a:avLst/>
          </a:prstGeom>
        </p:spPr>
      </p:pic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246256710"/>
              </p:ext>
            </p:extLst>
          </p:nvPr>
        </p:nvGraphicFramePr>
        <p:xfrm>
          <a:off x="0" y="318662"/>
          <a:ext cx="9144000" cy="6508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62959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FBDE2B5-D42D-473A-9F4C-70FF72A7E3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377A2E-0C94-46CC-980B-997E0158BB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AB15CF3-6383-4A5C-BAA9-7E6BF1D10A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115F2F-85F5-4358-A6D6-B85D114D3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4247B4C-A59E-4CCB-9018-8E844FF04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5CB2C18-F514-4F08-8B2A-9FCA508286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079FA61-FD9C-4D6A-B533-370181A82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7853118-16F8-4733-B0A5-A6C80318DE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D0C3F2A-24B5-4219-972A-B6DD253CF9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5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5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36512" y="372726"/>
            <a:ext cx="9144000" cy="6485274"/>
          </a:xfrm>
          <a:prstGeom prst="rect">
            <a:avLst/>
          </a:prstGeom>
        </p:spPr>
        <p:txBody>
          <a:bodyPr/>
          <a:lstStyle/>
          <a:p>
            <a:pPr lvl="0" rtl="0"/>
            <a:r>
              <a:rPr lang="es-ES" sz="1900" dirty="0" smtClean="0"/>
              <a:t> </a:t>
            </a:r>
            <a:endParaRPr lang="es-ES_tradnl" sz="1900" dirty="0"/>
          </a:p>
        </p:txBody>
      </p:sp>
      <p:sp>
        <p:nvSpPr>
          <p:cNvPr id="5" name="4 Rectángulo"/>
          <p:cNvSpPr/>
          <p:nvPr/>
        </p:nvSpPr>
        <p:spPr>
          <a:xfrm>
            <a:off x="35496" y="-27384"/>
            <a:ext cx="8928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Sucesión de los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descendientes:</a:t>
            </a:r>
            <a:endPara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3" name="22 Diagrama"/>
          <p:cNvGraphicFramePr/>
          <p:nvPr>
            <p:extLst>
              <p:ext uri="{D42A27DB-BD31-4B8C-83A1-F6EECF244321}">
                <p14:modId xmlns:p14="http://schemas.microsoft.com/office/powerpoint/2010/main" val="2618069751"/>
              </p:ext>
            </p:extLst>
          </p:nvPr>
        </p:nvGraphicFramePr>
        <p:xfrm>
          <a:off x="35496" y="266165"/>
          <a:ext cx="8784976" cy="6591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4" name="23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7586" y="2204864"/>
            <a:ext cx="2028825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98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FC0286DB-7993-4925-B856-16249F657D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E0AAEF54-FD27-4FA5-AB61-708FA3CD19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3EB7593A-20C6-435C-AC90-EB146BC0EB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F3564469-D179-45DB-A3BC-E7E0503386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A8127862-79AC-4A4D-85E2-CEABEE1155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3F276B04-193B-43C2-8F6E-EE3BCC74A2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E59E3801-F4DE-4927-9AD1-4F6D06F2DD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907A7E97-41EF-4AE6-AE71-9964495013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23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6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36512" y="372726"/>
            <a:ext cx="9144000" cy="6485274"/>
          </a:xfrm>
          <a:prstGeom prst="rect">
            <a:avLst/>
          </a:prstGeom>
        </p:spPr>
        <p:txBody>
          <a:bodyPr/>
          <a:lstStyle/>
          <a:p>
            <a:pPr lvl="0" rtl="0"/>
            <a:r>
              <a:rPr lang="es-ES" sz="1900" dirty="0" smtClean="0"/>
              <a:t> </a:t>
            </a:r>
            <a:endParaRPr lang="es-ES_tradnl" sz="19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6512" y="-27384"/>
            <a:ext cx="5768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Recobro de liberalidades.</a:t>
            </a:r>
            <a:endParaRPr lang="es-ES_tradn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1673558827"/>
              </p:ext>
            </p:extLst>
          </p:nvPr>
        </p:nvGraphicFramePr>
        <p:xfrm>
          <a:off x="0" y="372726"/>
          <a:ext cx="9144000" cy="6454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" name="17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487" y="4900429"/>
            <a:ext cx="3159001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97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EBD20F-71D7-414A-949D-0101E54740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6F37C14-BEE2-4780-AABF-BF05F5EF60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185F0EA-80FF-40FA-9CFD-EE518263FE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D2F8788-B99C-482C-98EA-E315AB56F3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079EF2E-E754-4FDC-AE39-0E77561C1F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2B6CD5B-FA01-43AC-9FED-740F945DE6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F96ED8F-CF9C-4A5B-8ACC-B9952F2BFA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2B0575D-822A-4BF7-B1A2-E61EFDCCAD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C9ECF5-9290-45DC-AE19-BAF6B38F33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5DDB95B-7D4B-4F51-A688-E019FEA990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3E868EB-1A12-461B-9609-723CF9AFB5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Graphic spid="6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7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36512" y="372726"/>
            <a:ext cx="9144000" cy="6485274"/>
          </a:xfrm>
          <a:prstGeom prst="rect">
            <a:avLst/>
          </a:prstGeom>
        </p:spPr>
        <p:txBody>
          <a:bodyPr/>
          <a:lstStyle/>
          <a:p>
            <a:pPr lvl="0" rtl="0"/>
            <a:r>
              <a:rPr lang="es-ES" sz="1900" dirty="0" smtClean="0"/>
              <a:t> </a:t>
            </a:r>
            <a:endParaRPr lang="es-ES_tradnl" sz="19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36512" y="-27384"/>
            <a:ext cx="5183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Sucesión troncal</a:t>
            </a:r>
            <a:endPara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4085055986"/>
              </p:ext>
            </p:extLst>
          </p:nvPr>
        </p:nvGraphicFramePr>
        <p:xfrm>
          <a:off x="107504" y="372726"/>
          <a:ext cx="9107488" cy="6417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4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2597899"/>
            <a:ext cx="1944215" cy="2631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23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51879E-62A9-4582-AC5E-A678FC46C7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62557F4-55CF-4F6B-8812-6E20678ABB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5A2695-0ECD-4673-9268-0DB3F427F3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154D581-68CC-4DCC-9349-E8681D512B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37070CB-AB05-48E0-A350-3E9D0A2F9F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690C4F-DDF5-4904-967E-5A2E2CEBAD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A775C8-7045-44FF-9A7A-1D0C4F914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CD4115-6E13-4255-A4C2-946C30615E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083C9E-234F-440C-AB27-5C4AE90A8A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8C515D-7CA1-45E4-8C1E-FEBF41374C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2602FE-7FD4-4798-B0A1-27564D0A62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31840" y="6458406"/>
            <a:ext cx="2895600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8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0" y="396140"/>
            <a:ext cx="9035480" cy="6461860"/>
          </a:xfrm>
          <a:prstGeom prst="rect">
            <a:avLst/>
          </a:prstGeom>
        </p:spPr>
        <p:txBody>
          <a:bodyPr/>
          <a:lstStyle/>
          <a:p>
            <a:pPr lvl="5">
              <a:buChar char="•"/>
            </a:pPr>
            <a:endParaRPr lang="es-ES_tradnl" sz="2000" dirty="0"/>
          </a:p>
        </p:txBody>
      </p:sp>
      <p:graphicFrame>
        <p:nvGraphicFramePr>
          <p:cNvPr id="13" name="12 Diagrama"/>
          <p:cNvGraphicFramePr/>
          <p:nvPr>
            <p:extLst>
              <p:ext uri="{D42A27DB-BD31-4B8C-83A1-F6EECF244321}">
                <p14:modId xmlns:p14="http://schemas.microsoft.com/office/powerpoint/2010/main" val="3642059151"/>
              </p:ext>
            </p:extLst>
          </p:nvPr>
        </p:nvGraphicFramePr>
        <p:xfrm>
          <a:off x="-31224" y="476672"/>
          <a:ext cx="9035480" cy="6381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0" y="-2738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b="1" dirty="0"/>
              <a:t>Sucesión no troncal</a:t>
            </a:r>
            <a:r>
              <a:rPr lang="es-ES" b="1" dirty="0" smtClean="0"/>
              <a:t>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235334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5A18519D-0BCB-49FD-935B-1F9C30D94C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D54192AC-AEFD-4063-B071-B322BE5628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1342F9A6-5B60-4AEB-BBB1-DFA50DC7A4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4BF091F8-37DD-4EEE-807E-81A776C1F8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E9EEDAB6-3487-4AC4-8940-2C3FF3D51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Sub>
          <a:bldDgm bld="one"/>
        </p:bldSub>
      </p:bldGraphic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31840" y="6458406"/>
            <a:ext cx="2895600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9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0" y="396140"/>
            <a:ext cx="9035480" cy="6461860"/>
          </a:xfrm>
          <a:prstGeom prst="rect">
            <a:avLst/>
          </a:prstGeom>
        </p:spPr>
        <p:txBody>
          <a:bodyPr/>
          <a:lstStyle/>
          <a:p>
            <a:pPr lvl="5">
              <a:buChar char="•"/>
            </a:pPr>
            <a:endParaRPr lang="es-ES_tradnl" sz="20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0" y="44624"/>
            <a:ext cx="903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Sucesión de los ascendientes.</a:t>
            </a:r>
            <a:endParaRPr lang="es-ES_tradnl" b="1" dirty="0"/>
          </a:p>
        </p:txBody>
      </p:sp>
      <p:graphicFrame>
        <p:nvGraphicFramePr>
          <p:cNvPr id="20" name="19 Diagrama"/>
          <p:cNvGraphicFramePr/>
          <p:nvPr>
            <p:extLst>
              <p:ext uri="{D42A27DB-BD31-4B8C-83A1-F6EECF244321}">
                <p14:modId xmlns:p14="http://schemas.microsoft.com/office/powerpoint/2010/main" val="397544371"/>
              </p:ext>
            </p:extLst>
          </p:nvPr>
        </p:nvGraphicFramePr>
        <p:xfrm>
          <a:off x="0" y="548680"/>
          <a:ext cx="9035480" cy="6309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73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7009F1E9-4825-4A16-A988-86657FA051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92C90998-052C-4026-8875-F7B9DA3C2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9675088D-FA4B-4C8E-A317-D8CE10787A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258B9E6D-3B61-489F-B779-0E8E9E2888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4D65B963-C8BA-48C4-AE83-AC68D14777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C72E365E-9DF3-4AD2-A054-A538F28E00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Graphic spid="20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4029</TotalTime>
  <Words>1232</Words>
  <Application>Microsoft Office PowerPoint</Application>
  <PresentationFormat>Presentación en pantalla (4:3)</PresentationFormat>
  <Paragraphs>181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 DECODE</vt:lpstr>
      <vt:lpstr>Arial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342</cp:revision>
  <cp:lastPrinted>2019-06-25T06:48:27Z</cp:lastPrinted>
  <dcterms:created xsi:type="dcterms:W3CDTF">2018-10-08T09:30:00Z</dcterms:created>
  <dcterms:modified xsi:type="dcterms:W3CDTF">2023-04-18T08:24:18Z</dcterms:modified>
</cp:coreProperties>
</file>