
<file path=[Content_Types].xml><?xml version="1.0" encoding="utf-8"?>
<Types xmlns="http://schemas.openxmlformats.org/package/2006/content-types">
  <Default Extension="png" ContentType="image/png"/>
  <Default Extension="jfif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310" r:id="rId3"/>
    <p:sldId id="312" r:id="rId4"/>
    <p:sldId id="321" r:id="rId5"/>
    <p:sldId id="325" r:id="rId6"/>
    <p:sldId id="324" r:id="rId7"/>
    <p:sldId id="326" r:id="rId8"/>
    <p:sldId id="327" r:id="rId9"/>
    <p:sldId id="328" r:id="rId10"/>
    <p:sldId id="314" r:id="rId11"/>
    <p:sldId id="329" r:id="rId12"/>
    <p:sldId id="302" r:id="rId13"/>
  </p:sldIdLst>
  <p:sldSz cx="9144000" cy="6858000" type="screen4x3"/>
  <p:notesSz cx="6881813" cy="10002838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32" autoAdjust="0"/>
    <p:restoredTop sz="96412" autoAdjust="0"/>
  </p:normalViewPr>
  <p:slideViewPr>
    <p:cSldViewPr>
      <p:cViewPr varScale="1">
        <p:scale>
          <a:sx n="98" d="100"/>
          <a:sy n="98" d="100"/>
        </p:scale>
        <p:origin x="102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2376" y="8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fif"/><Relationship Id="rId1" Type="http://schemas.openxmlformats.org/officeDocument/2006/relationships/hyperlink" Target="https://www.boe.es/buscar/doc.php?id=BOE-A-2008-6963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oe.es/buscar/act.php?id=BOE-A-2011-12628&amp;p=20210603&amp;tn=1#a72" TargetMode="External"/><Relationship Id="rId1" Type="http://schemas.openxmlformats.org/officeDocument/2006/relationships/hyperlink" Target="https://www.boe.es/buscar/act.php?id=BOE-A-2015-7391&amp;p=20221020&amp;tn=1#a43" TargetMode="Externa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jpg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boe.es/buscar/act.php?id=BOE-A-2015-7391&amp;p=20221020&amp;tn=1" TargetMode="External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boe.es/buscar/doc.php?id=BOE-A-2008-6963" TargetMode="External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image" Target="../media/image4.jfif"/><Relationship Id="rId5" Type="http://schemas.openxmlformats.org/officeDocument/2006/relationships/image" Target="../media/image7.png"/><Relationship Id="rId4" Type="http://schemas.openxmlformats.org/officeDocument/2006/relationships/hyperlink" Target="https://www.boe.es/buscar/doc.php?id=BOE-A-2008-6963" TargetMode="External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oe.es/buscar/act.php?id=BOE-A-2011-12628&amp;p=20210603&amp;tn=1#a72" TargetMode="External"/><Relationship Id="rId1" Type="http://schemas.openxmlformats.org/officeDocument/2006/relationships/hyperlink" Target="https://www.boe.es/buscar/act.php?id=BOE-A-2015-7391&amp;p=20221020&amp;tn=1#a43" TargetMode="External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jpg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boe.es/buscar/act.php?id=BOE-A-2015-7391&amp;p=20221020&amp;tn=1" TargetMode="External"/></Relationships>
</file>

<file path=ppt/diagrams/_rels/drawing9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boe.es/buscar/doc.php?id=BOE-A-2008-6963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F9ECD9-07BF-469C-AFC1-E8D592DA5444}" type="doc">
      <dgm:prSet loTypeId="urn:microsoft.com/office/officeart/2005/8/layout/list1" loCatId="list" qsTypeId="urn:microsoft.com/office/officeart/2009/2/quickstyle/3d8" qsCatId="3D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C7ADB1C4-AA3A-46D9-B1F2-D36C5BAE5748}">
      <dgm:prSet/>
      <dgm:spPr/>
      <dgm:t>
        <a:bodyPr/>
        <a:lstStyle/>
        <a:p>
          <a:pPr rtl="0"/>
          <a:r>
            <a:rPr lang="es-ES" dirty="0" smtClean="0"/>
            <a:t>Instituciones tutelares  y medidas de apoyo</a:t>
          </a:r>
          <a:endParaRPr lang="es-ES" dirty="0"/>
        </a:p>
      </dgm:t>
    </dgm:pt>
    <dgm:pt modelId="{D9CCD963-4DAB-449B-9E2C-75364A6C39F8}" type="parTrans" cxnId="{07E6E7DC-6EC0-4CC3-A301-2C9FE1259E59}">
      <dgm:prSet/>
      <dgm:spPr/>
      <dgm:t>
        <a:bodyPr/>
        <a:lstStyle/>
        <a:p>
          <a:endParaRPr lang="es-ES"/>
        </a:p>
      </dgm:t>
    </dgm:pt>
    <dgm:pt modelId="{E6C3BEAD-87E4-4C3F-A70A-879309929312}" type="sibTrans" cxnId="{07E6E7DC-6EC0-4CC3-A301-2C9FE1259E59}">
      <dgm:prSet/>
      <dgm:spPr/>
      <dgm:t>
        <a:bodyPr/>
        <a:lstStyle/>
        <a:p>
          <a:endParaRPr lang="es-ES"/>
        </a:p>
      </dgm:t>
    </dgm:pt>
    <dgm:pt modelId="{F71A6910-CA1F-4F47-A7B5-BC91C71CBFB3}">
      <dgm:prSet/>
      <dgm:spPr/>
      <dgm:t>
        <a:bodyPr/>
        <a:lstStyle/>
        <a:p>
          <a:pPr rtl="0"/>
          <a:r>
            <a:rPr lang="es-ES" dirty="0" smtClean="0">
              <a:solidFill>
                <a:srgbClr val="FF0000"/>
              </a:solidFill>
            </a:rPr>
            <a:t>Tutela (ordinaria /Administrativa)</a:t>
          </a:r>
          <a:endParaRPr lang="es-ES" dirty="0">
            <a:solidFill>
              <a:srgbClr val="FF0000"/>
            </a:solidFill>
          </a:endParaRPr>
        </a:p>
      </dgm:t>
    </dgm:pt>
    <dgm:pt modelId="{446B5FF5-A3BB-4D69-9DD0-141740582C1D}" type="parTrans" cxnId="{00B7A612-383D-4AF0-91C5-EA75C8F6A926}">
      <dgm:prSet/>
      <dgm:spPr/>
      <dgm:t>
        <a:bodyPr/>
        <a:lstStyle/>
        <a:p>
          <a:endParaRPr lang="es-ES"/>
        </a:p>
      </dgm:t>
    </dgm:pt>
    <dgm:pt modelId="{D8835951-B50B-4D28-B3EE-617C9A2D5972}" type="sibTrans" cxnId="{00B7A612-383D-4AF0-91C5-EA75C8F6A926}">
      <dgm:prSet/>
      <dgm:spPr/>
      <dgm:t>
        <a:bodyPr/>
        <a:lstStyle/>
        <a:p>
          <a:endParaRPr lang="es-ES"/>
        </a:p>
      </dgm:t>
    </dgm:pt>
    <dgm:pt modelId="{059549E3-E033-45CA-AF86-65B3A59D56B7}">
      <dgm:prSet/>
      <dgm:spPr/>
      <dgm:t>
        <a:bodyPr/>
        <a:lstStyle/>
        <a:p>
          <a:pPr rtl="0"/>
          <a:r>
            <a:rPr lang="es-ES" dirty="0" smtClean="0">
              <a:solidFill>
                <a:srgbClr val="FF0000"/>
              </a:solidFill>
            </a:rPr>
            <a:t>Curatela</a:t>
          </a:r>
          <a:endParaRPr lang="es-ES" dirty="0">
            <a:solidFill>
              <a:srgbClr val="FF0000"/>
            </a:solidFill>
          </a:endParaRPr>
        </a:p>
      </dgm:t>
    </dgm:pt>
    <dgm:pt modelId="{26842464-3395-472E-BE50-F5D0D1C93109}" type="parTrans" cxnId="{C919BCE9-4824-4B5A-8787-522069032E1D}">
      <dgm:prSet/>
      <dgm:spPr/>
      <dgm:t>
        <a:bodyPr/>
        <a:lstStyle/>
        <a:p>
          <a:endParaRPr lang="es-ES"/>
        </a:p>
      </dgm:t>
    </dgm:pt>
    <dgm:pt modelId="{6771C9E2-E699-4A7B-A6E6-039BA687D814}" type="sibTrans" cxnId="{C919BCE9-4824-4B5A-8787-522069032E1D}">
      <dgm:prSet/>
      <dgm:spPr/>
      <dgm:t>
        <a:bodyPr/>
        <a:lstStyle/>
        <a:p>
          <a:endParaRPr lang="es-ES"/>
        </a:p>
      </dgm:t>
    </dgm:pt>
    <dgm:pt modelId="{D3A8BF00-0BC5-4740-A439-BE09BFC2CF2D}">
      <dgm:prSet/>
      <dgm:spPr/>
      <dgm:t>
        <a:bodyPr/>
        <a:lstStyle/>
        <a:p>
          <a:pPr rtl="0"/>
          <a:r>
            <a:rPr lang="es-ES" dirty="0" smtClean="0">
              <a:solidFill>
                <a:srgbClr val="FF0000"/>
              </a:solidFill>
            </a:rPr>
            <a:t>Defensor judicial</a:t>
          </a:r>
          <a:endParaRPr lang="es-ES" dirty="0">
            <a:solidFill>
              <a:srgbClr val="FF0000"/>
            </a:solidFill>
          </a:endParaRPr>
        </a:p>
      </dgm:t>
    </dgm:pt>
    <dgm:pt modelId="{51526530-DFB7-4A5B-A415-075B8577F18F}" type="parTrans" cxnId="{07F24282-E19E-4111-801C-F1EB7232064A}">
      <dgm:prSet/>
      <dgm:spPr/>
      <dgm:t>
        <a:bodyPr/>
        <a:lstStyle/>
        <a:p>
          <a:endParaRPr lang="es-ES"/>
        </a:p>
      </dgm:t>
    </dgm:pt>
    <dgm:pt modelId="{5EBD4955-2F78-47C2-B042-7AEEA51238B9}" type="sibTrans" cxnId="{07F24282-E19E-4111-801C-F1EB7232064A}">
      <dgm:prSet/>
      <dgm:spPr/>
      <dgm:t>
        <a:bodyPr/>
        <a:lstStyle/>
        <a:p>
          <a:endParaRPr lang="es-ES"/>
        </a:p>
      </dgm:t>
    </dgm:pt>
    <dgm:pt modelId="{21A91825-7AD1-4E97-844E-5A54178B175C}">
      <dgm:prSet/>
      <dgm:spPr/>
      <dgm:t>
        <a:bodyPr/>
        <a:lstStyle/>
        <a:p>
          <a:pPr rtl="0"/>
          <a:r>
            <a:rPr lang="es-ES" dirty="0" smtClean="0">
              <a:solidFill>
                <a:schemeClr val="tx2">
                  <a:lumMod val="60000"/>
                  <a:lumOff val="40000"/>
                </a:schemeClr>
              </a:solidFill>
            </a:rPr>
            <a:t>Guarda de hecho</a:t>
          </a:r>
          <a:endParaRPr lang="es-ES" dirty="0">
            <a:solidFill>
              <a:schemeClr val="tx2">
                <a:lumMod val="60000"/>
                <a:lumOff val="40000"/>
              </a:schemeClr>
            </a:solidFill>
          </a:endParaRPr>
        </a:p>
      </dgm:t>
    </dgm:pt>
    <dgm:pt modelId="{C86B1248-D4F2-4ABE-9A6E-83331D644A4B}" type="parTrans" cxnId="{94401408-F060-4C58-8355-FB30BFF06F5B}">
      <dgm:prSet/>
      <dgm:spPr/>
      <dgm:t>
        <a:bodyPr/>
        <a:lstStyle/>
        <a:p>
          <a:endParaRPr lang="es-ES"/>
        </a:p>
      </dgm:t>
    </dgm:pt>
    <dgm:pt modelId="{412FF4C2-960E-4F95-86C1-F553A91AEFF3}" type="sibTrans" cxnId="{94401408-F060-4C58-8355-FB30BFF06F5B}">
      <dgm:prSet/>
      <dgm:spPr/>
      <dgm:t>
        <a:bodyPr/>
        <a:lstStyle/>
        <a:p>
          <a:endParaRPr lang="es-ES"/>
        </a:p>
      </dgm:t>
    </dgm:pt>
    <dgm:pt modelId="{514B2FF8-374C-4E58-9DCE-BD8A6DAF85DB}">
      <dgm:prSet/>
      <dgm:spPr/>
      <dgm:t>
        <a:bodyPr/>
        <a:lstStyle/>
        <a:p>
          <a:pPr rtl="0"/>
          <a:r>
            <a:rPr lang="es-ES" dirty="0" smtClean="0"/>
            <a:t>Pluralidad de legislaciones</a:t>
          </a:r>
          <a:endParaRPr lang="es-ES" dirty="0"/>
        </a:p>
      </dgm:t>
    </dgm:pt>
    <dgm:pt modelId="{46D813FC-DB09-4F6B-AD78-9FB04DEE1803}" type="parTrans" cxnId="{F7337122-60E1-4D01-B61F-C28A0E2CE92A}">
      <dgm:prSet/>
      <dgm:spPr/>
      <dgm:t>
        <a:bodyPr/>
        <a:lstStyle/>
        <a:p>
          <a:endParaRPr lang="es-ES"/>
        </a:p>
      </dgm:t>
    </dgm:pt>
    <dgm:pt modelId="{852D4A76-3C9B-440C-9B7D-02967E36E0A7}" type="sibTrans" cxnId="{F7337122-60E1-4D01-B61F-C28A0E2CE92A}">
      <dgm:prSet/>
      <dgm:spPr/>
      <dgm:t>
        <a:bodyPr/>
        <a:lstStyle/>
        <a:p>
          <a:endParaRPr lang="es-ES"/>
        </a:p>
      </dgm:t>
    </dgm:pt>
    <dgm:pt modelId="{8D3CC061-6FC5-45F0-AD8D-903D4FD10C85}">
      <dgm:prSet/>
      <dgm:spPr/>
      <dgm:t>
        <a:bodyPr/>
        <a:lstStyle/>
        <a:p>
          <a:pPr rtl="0"/>
          <a:r>
            <a:rPr lang="es-ES" smtClean="0"/>
            <a:t>Derecho estatal.</a:t>
          </a:r>
          <a:endParaRPr lang="es-ES"/>
        </a:p>
      </dgm:t>
    </dgm:pt>
    <dgm:pt modelId="{C8610A55-08D7-49CF-A9C8-BAB5C4C34CF0}" type="parTrans" cxnId="{A3E7AA6D-3A14-4072-B43C-45A70C3F14E4}">
      <dgm:prSet/>
      <dgm:spPr/>
      <dgm:t>
        <a:bodyPr/>
        <a:lstStyle/>
        <a:p>
          <a:endParaRPr lang="es-ES"/>
        </a:p>
      </dgm:t>
    </dgm:pt>
    <dgm:pt modelId="{408C9216-C237-45F1-8B54-60139D6FE4A6}" type="sibTrans" cxnId="{A3E7AA6D-3A14-4072-B43C-45A70C3F14E4}">
      <dgm:prSet/>
      <dgm:spPr/>
      <dgm:t>
        <a:bodyPr/>
        <a:lstStyle/>
        <a:p>
          <a:endParaRPr lang="es-ES"/>
        </a:p>
      </dgm:t>
    </dgm:pt>
    <dgm:pt modelId="{446BAF7D-DC35-42AA-8F21-5E965ADC7B49}">
      <dgm:prSet/>
      <dgm:spPr/>
      <dgm:t>
        <a:bodyPr/>
        <a:lstStyle/>
        <a:p>
          <a:pPr rtl="0"/>
          <a:r>
            <a:rPr lang="es-ES" smtClean="0"/>
            <a:t>Cataluña</a:t>
          </a:r>
          <a:endParaRPr lang="es-ES"/>
        </a:p>
      </dgm:t>
    </dgm:pt>
    <dgm:pt modelId="{E4E1146D-F88B-4430-B420-841ABF9C2105}" type="parTrans" cxnId="{5B546FD4-96D6-44A1-B1F2-D067CECF4009}">
      <dgm:prSet/>
      <dgm:spPr/>
      <dgm:t>
        <a:bodyPr/>
        <a:lstStyle/>
        <a:p>
          <a:endParaRPr lang="es-ES"/>
        </a:p>
      </dgm:t>
    </dgm:pt>
    <dgm:pt modelId="{7DB8A6D9-6C9D-4CB9-8CF7-35845E42198C}" type="sibTrans" cxnId="{5B546FD4-96D6-44A1-B1F2-D067CECF4009}">
      <dgm:prSet/>
      <dgm:spPr/>
      <dgm:t>
        <a:bodyPr/>
        <a:lstStyle/>
        <a:p>
          <a:endParaRPr lang="es-ES"/>
        </a:p>
      </dgm:t>
    </dgm:pt>
    <dgm:pt modelId="{5B362F7F-D22F-4C5A-9B3E-4A2A12109C22}">
      <dgm:prSet/>
      <dgm:spPr/>
      <dgm:t>
        <a:bodyPr/>
        <a:lstStyle/>
        <a:p>
          <a:pPr rtl="0"/>
          <a:r>
            <a:rPr lang="es-ES" dirty="0" smtClean="0"/>
            <a:t>Galicia: protección de menores</a:t>
          </a:r>
          <a:endParaRPr lang="es-ES" dirty="0"/>
        </a:p>
      </dgm:t>
    </dgm:pt>
    <dgm:pt modelId="{65DD1707-0659-4E63-93FC-506521D6069D}" type="parTrans" cxnId="{D0E3AEA7-740A-4475-A5F4-FDE03966FAE1}">
      <dgm:prSet/>
      <dgm:spPr/>
      <dgm:t>
        <a:bodyPr/>
        <a:lstStyle/>
        <a:p>
          <a:endParaRPr lang="es-ES"/>
        </a:p>
      </dgm:t>
    </dgm:pt>
    <dgm:pt modelId="{7B235E43-C99F-4BDD-8C88-8E3B53AA262F}" type="sibTrans" cxnId="{D0E3AEA7-740A-4475-A5F4-FDE03966FAE1}">
      <dgm:prSet/>
      <dgm:spPr/>
      <dgm:t>
        <a:bodyPr/>
        <a:lstStyle/>
        <a:p>
          <a:endParaRPr lang="es-ES"/>
        </a:p>
      </dgm:t>
    </dgm:pt>
    <dgm:pt modelId="{0290100E-E16C-4FF3-BE88-01C79EE024FC}">
      <dgm:prSet/>
      <dgm:spPr/>
      <dgm:t>
        <a:bodyPr/>
        <a:lstStyle/>
        <a:p>
          <a:pPr rtl="0"/>
          <a:r>
            <a:rPr lang="es-ES" smtClean="0"/>
            <a:t>Aragón</a:t>
          </a:r>
          <a:endParaRPr lang="es-ES"/>
        </a:p>
      </dgm:t>
    </dgm:pt>
    <dgm:pt modelId="{56DD0586-2A17-4E82-A1C4-E22DA85B42AD}" type="parTrans" cxnId="{CC16C6B5-3CEA-497E-B245-2C2FB1729BE8}">
      <dgm:prSet/>
      <dgm:spPr/>
      <dgm:t>
        <a:bodyPr/>
        <a:lstStyle/>
        <a:p>
          <a:endParaRPr lang="es-ES"/>
        </a:p>
      </dgm:t>
    </dgm:pt>
    <dgm:pt modelId="{A354E72A-3608-4809-8A5B-0FBC68E34AC1}" type="sibTrans" cxnId="{CC16C6B5-3CEA-497E-B245-2C2FB1729BE8}">
      <dgm:prSet/>
      <dgm:spPr/>
      <dgm:t>
        <a:bodyPr/>
        <a:lstStyle/>
        <a:p>
          <a:endParaRPr lang="es-ES"/>
        </a:p>
      </dgm:t>
    </dgm:pt>
    <dgm:pt modelId="{E27F3B87-8E78-4F1A-9F82-A02BCFF052C2}">
      <dgm:prSet/>
      <dgm:spPr/>
      <dgm:t>
        <a:bodyPr/>
        <a:lstStyle/>
        <a:p>
          <a:pPr rtl="0"/>
          <a:r>
            <a:rPr lang="es-ES" smtClean="0"/>
            <a:t>Normas procesales:</a:t>
          </a:r>
          <a:endParaRPr lang="es-ES"/>
        </a:p>
      </dgm:t>
    </dgm:pt>
    <dgm:pt modelId="{52E9A41B-E467-403C-9A43-DAA6E329F4FE}" type="parTrans" cxnId="{E2594AA9-2890-40DE-AD11-4FE1A258A978}">
      <dgm:prSet/>
      <dgm:spPr/>
      <dgm:t>
        <a:bodyPr/>
        <a:lstStyle/>
        <a:p>
          <a:endParaRPr lang="es-ES"/>
        </a:p>
      </dgm:t>
    </dgm:pt>
    <dgm:pt modelId="{2541BED3-D6B2-41B2-B212-D8DAE8F8E5F9}" type="sibTrans" cxnId="{E2594AA9-2890-40DE-AD11-4FE1A258A978}">
      <dgm:prSet/>
      <dgm:spPr/>
      <dgm:t>
        <a:bodyPr/>
        <a:lstStyle/>
        <a:p>
          <a:endParaRPr lang="es-ES"/>
        </a:p>
      </dgm:t>
    </dgm:pt>
    <dgm:pt modelId="{72BD2943-3620-4414-9637-C3431F6CEB6E}">
      <dgm:prSet/>
      <dgm:spPr/>
      <dgm:t>
        <a:bodyPr/>
        <a:lstStyle/>
        <a:p>
          <a:pPr rtl="0"/>
          <a:r>
            <a:rPr lang="es-ES" smtClean="0"/>
            <a:t>LJV</a:t>
          </a:r>
          <a:endParaRPr lang="es-ES"/>
        </a:p>
      </dgm:t>
    </dgm:pt>
    <dgm:pt modelId="{00756FFD-53FD-4694-B02D-11719ED61A02}" type="parTrans" cxnId="{92E2A453-94B7-4E9E-9677-0F3CDC45CAAD}">
      <dgm:prSet/>
      <dgm:spPr/>
      <dgm:t>
        <a:bodyPr/>
        <a:lstStyle/>
        <a:p>
          <a:endParaRPr lang="es-ES"/>
        </a:p>
      </dgm:t>
    </dgm:pt>
    <dgm:pt modelId="{C392C944-5E4F-40E7-8D36-58EC409D0B98}" type="sibTrans" cxnId="{92E2A453-94B7-4E9E-9677-0F3CDC45CAAD}">
      <dgm:prSet/>
      <dgm:spPr/>
      <dgm:t>
        <a:bodyPr/>
        <a:lstStyle/>
        <a:p>
          <a:endParaRPr lang="es-ES"/>
        </a:p>
      </dgm:t>
    </dgm:pt>
    <dgm:pt modelId="{AB5FFDE2-9366-4DA3-8762-8B14DAD5B99F}">
      <dgm:prSet/>
      <dgm:spPr/>
      <dgm:t>
        <a:bodyPr/>
        <a:lstStyle/>
        <a:p>
          <a:pPr rtl="0"/>
          <a:r>
            <a:rPr lang="es-ES" smtClean="0"/>
            <a:t>Lec.</a:t>
          </a:r>
          <a:endParaRPr lang="es-ES"/>
        </a:p>
      </dgm:t>
    </dgm:pt>
    <dgm:pt modelId="{AD97DF27-88B7-457E-B65C-C2B813BB8789}" type="parTrans" cxnId="{45B6CC84-AD19-467D-9D42-208759266811}">
      <dgm:prSet/>
      <dgm:spPr/>
      <dgm:t>
        <a:bodyPr/>
        <a:lstStyle/>
        <a:p>
          <a:endParaRPr lang="es-ES"/>
        </a:p>
      </dgm:t>
    </dgm:pt>
    <dgm:pt modelId="{9103AD21-7107-44D2-A629-DFD2A168BA71}" type="sibTrans" cxnId="{45B6CC84-AD19-467D-9D42-208759266811}">
      <dgm:prSet/>
      <dgm:spPr/>
      <dgm:t>
        <a:bodyPr/>
        <a:lstStyle/>
        <a:p>
          <a:endParaRPr lang="es-ES"/>
        </a:p>
      </dgm:t>
    </dgm:pt>
    <dgm:pt modelId="{CC420AE0-FA4D-4D40-9DAB-C7F68B47337C}">
      <dgm:prSet/>
      <dgm:spPr/>
      <dgm:t>
        <a:bodyPr/>
        <a:lstStyle/>
        <a:p>
          <a:pPr rtl="0"/>
          <a:r>
            <a:rPr lang="es-ES" smtClean="0"/>
            <a:t>LOPJM</a:t>
          </a:r>
          <a:endParaRPr lang="es-ES"/>
        </a:p>
      </dgm:t>
    </dgm:pt>
    <dgm:pt modelId="{3A6E8935-B3B2-4ACB-ABFB-1BEA306F445E}" type="parTrans" cxnId="{FC092064-8E0D-4125-8734-E95AE0D40DDF}">
      <dgm:prSet/>
      <dgm:spPr/>
      <dgm:t>
        <a:bodyPr/>
        <a:lstStyle/>
        <a:p>
          <a:endParaRPr lang="es-ES"/>
        </a:p>
      </dgm:t>
    </dgm:pt>
    <dgm:pt modelId="{D71CE702-BE99-47DF-BE3B-6880519E87D7}" type="sibTrans" cxnId="{FC092064-8E0D-4125-8734-E95AE0D40DDF}">
      <dgm:prSet/>
      <dgm:spPr/>
      <dgm:t>
        <a:bodyPr/>
        <a:lstStyle/>
        <a:p>
          <a:endParaRPr lang="es-ES"/>
        </a:p>
      </dgm:t>
    </dgm:pt>
    <dgm:pt modelId="{036909D7-6F0A-4117-9655-7623030ECB5F}">
      <dgm:prSet/>
      <dgm:spPr/>
      <dgm:t>
        <a:bodyPr/>
        <a:lstStyle/>
        <a:p>
          <a:pPr rtl="0"/>
          <a:r>
            <a:rPr lang="es-ES" smtClean="0"/>
            <a:t>Ley aplicable:</a:t>
          </a:r>
          <a:endParaRPr lang="es-ES"/>
        </a:p>
      </dgm:t>
    </dgm:pt>
    <dgm:pt modelId="{B9FF8319-B7DE-45C1-86C1-425C306C11F8}" type="parTrans" cxnId="{32D716C4-D357-47D4-8425-925B13CF63D1}">
      <dgm:prSet/>
      <dgm:spPr/>
      <dgm:t>
        <a:bodyPr/>
        <a:lstStyle/>
        <a:p>
          <a:endParaRPr lang="es-ES"/>
        </a:p>
      </dgm:t>
    </dgm:pt>
    <dgm:pt modelId="{37302243-2989-4820-B30F-ABF7B9AEC346}" type="sibTrans" cxnId="{32D716C4-D357-47D4-8425-925B13CF63D1}">
      <dgm:prSet/>
      <dgm:spPr/>
      <dgm:t>
        <a:bodyPr/>
        <a:lstStyle/>
        <a:p>
          <a:endParaRPr lang="es-ES"/>
        </a:p>
      </dgm:t>
    </dgm:pt>
    <dgm:pt modelId="{754503BB-E9AF-4F33-8C77-BA46853AC53E}">
      <dgm:prSet/>
      <dgm:spPr/>
      <dgm:t>
        <a:bodyPr/>
        <a:lstStyle/>
        <a:p>
          <a:pPr rtl="0"/>
          <a:r>
            <a:rPr lang="es-ES" dirty="0" smtClean="0"/>
            <a:t>art. 9.6 </a:t>
          </a:r>
          <a:r>
            <a:rPr lang="es-ES" dirty="0" err="1" smtClean="0"/>
            <a:t>Cc.</a:t>
          </a:r>
          <a:endParaRPr lang="es-ES" dirty="0"/>
        </a:p>
      </dgm:t>
    </dgm:pt>
    <dgm:pt modelId="{F5344EFB-449B-49FF-A880-33C34D93E051}" type="parTrans" cxnId="{1E1D46E6-820D-490B-A9C9-3959A1FC57A7}">
      <dgm:prSet/>
      <dgm:spPr/>
      <dgm:t>
        <a:bodyPr/>
        <a:lstStyle/>
        <a:p>
          <a:endParaRPr lang="es-ES"/>
        </a:p>
      </dgm:t>
    </dgm:pt>
    <dgm:pt modelId="{023FEC91-4FDA-4B6D-A19F-C100DFF661C8}" type="sibTrans" cxnId="{1E1D46E6-820D-490B-A9C9-3959A1FC57A7}">
      <dgm:prSet/>
      <dgm:spPr/>
      <dgm:t>
        <a:bodyPr/>
        <a:lstStyle/>
        <a:p>
          <a:endParaRPr lang="es-ES"/>
        </a:p>
      </dgm:t>
    </dgm:pt>
    <dgm:pt modelId="{0724CBB8-0CDC-427F-93B0-5073EBA29BE2}">
      <dgm:prSet/>
      <dgm:spPr/>
      <dgm:t>
        <a:bodyPr/>
        <a:lstStyle/>
        <a:p>
          <a:pPr rtl="0"/>
          <a:r>
            <a:rPr lang="es-ES" dirty="0" smtClean="0"/>
            <a:t>Residencia habitual (de la persona necesitada de apoyo)</a:t>
          </a:r>
          <a:endParaRPr lang="es-ES" dirty="0"/>
        </a:p>
      </dgm:t>
    </dgm:pt>
    <dgm:pt modelId="{FDEB4AC7-1121-42CD-847C-E7665F100463}" type="parTrans" cxnId="{38F616F2-34C1-4047-B33F-4FAB8748BAE2}">
      <dgm:prSet/>
      <dgm:spPr/>
      <dgm:t>
        <a:bodyPr/>
        <a:lstStyle/>
        <a:p>
          <a:endParaRPr lang="es-ES"/>
        </a:p>
      </dgm:t>
    </dgm:pt>
    <dgm:pt modelId="{AE462A4F-AC52-4EF3-8DEE-082D6130CDF5}" type="sibTrans" cxnId="{38F616F2-34C1-4047-B33F-4FAB8748BAE2}">
      <dgm:prSet/>
      <dgm:spPr/>
      <dgm:t>
        <a:bodyPr/>
        <a:lstStyle/>
        <a:p>
          <a:endParaRPr lang="es-ES"/>
        </a:p>
      </dgm:t>
    </dgm:pt>
    <dgm:pt modelId="{E1A208E5-5E30-4B9C-8C60-AFDA60C5186E}">
      <dgm:prSet/>
      <dgm:spPr/>
      <dgm:t>
        <a:bodyPr/>
        <a:lstStyle/>
        <a:p>
          <a:pPr rtl="0"/>
          <a:r>
            <a:rPr lang="es-ES" dirty="0" smtClean="0">
              <a:solidFill>
                <a:schemeClr val="tx2">
                  <a:lumMod val="60000"/>
                  <a:lumOff val="40000"/>
                </a:schemeClr>
              </a:solidFill>
            </a:rPr>
            <a:t>Guarda administrativa</a:t>
          </a:r>
          <a:endParaRPr lang="es-ES" dirty="0">
            <a:solidFill>
              <a:schemeClr val="tx2">
                <a:lumMod val="60000"/>
                <a:lumOff val="40000"/>
              </a:schemeClr>
            </a:solidFill>
          </a:endParaRPr>
        </a:p>
      </dgm:t>
    </dgm:pt>
    <dgm:pt modelId="{D71EFDBF-AA5F-45B7-8A30-BD14D6881ED4}" type="parTrans" cxnId="{344A6F95-431E-4548-88E1-181257915D0A}">
      <dgm:prSet/>
      <dgm:spPr/>
    </dgm:pt>
    <dgm:pt modelId="{D5F7152E-8384-4284-87C1-A2EC1FC6B6C8}" type="sibTrans" cxnId="{344A6F95-431E-4548-88E1-181257915D0A}">
      <dgm:prSet/>
      <dgm:spPr/>
    </dgm:pt>
    <dgm:pt modelId="{D8DE396C-A42E-425E-B86B-2A5B98ACA637}">
      <dgm:prSet/>
      <dgm:spPr/>
      <dgm:t>
        <a:bodyPr/>
        <a:lstStyle/>
        <a:p>
          <a:pPr rtl="0"/>
          <a:r>
            <a:rPr lang="es-ES" dirty="0" smtClean="0">
              <a:solidFill>
                <a:schemeClr val="accent4">
                  <a:lumMod val="75000"/>
                </a:schemeClr>
              </a:solidFill>
            </a:rPr>
            <a:t>Administrador voluntario (art. 107 CDFA/gestión)</a:t>
          </a:r>
          <a:endParaRPr lang="es-ES" dirty="0">
            <a:solidFill>
              <a:schemeClr val="accent4">
                <a:lumMod val="75000"/>
              </a:schemeClr>
            </a:solidFill>
          </a:endParaRPr>
        </a:p>
      </dgm:t>
    </dgm:pt>
    <dgm:pt modelId="{F6D1784C-961D-441D-A048-83D10EE6DBE7}" type="parTrans" cxnId="{03F2E6C9-B24B-4BCF-B649-903F991D09D2}">
      <dgm:prSet/>
      <dgm:spPr/>
    </dgm:pt>
    <dgm:pt modelId="{543AB1AD-EA7F-41EC-BD84-847E315A3F33}" type="sibTrans" cxnId="{03F2E6C9-B24B-4BCF-B649-903F991D09D2}">
      <dgm:prSet/>
      <dgm:spPr/>
    </dgm:pt>
    <dgm:pt modelId="{955647ED-194E-49D5-A550-DDC58763B64D}" type="pres">
      <dgm:prSet presAssocID="{12F9ECD9-07BF-469C-AFC1-E8D592DA544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4D54DDA-4D64-40EB-8F7A-BD03D05C5E7E}" type="pres">
      <dgm:prSet presAssocID="{C7ADB1C4-AA3A-46D9-B1F2-D36C5BAE5748}" presName="parentLin" presStyleCnt="0"/>
      <dgm:spPr/>
    </dgm:pt>
    <dgm:pt modelId="{E81CD27E-557F-424B-A978-C45685359B74}" type="pres">
      <dgm:prSet presAssocID="{C7ADB1C4-AA3A-46D9-B1F2-D36C5BAE5748}" presName="parentLeftMargin" presStyleLbl="node1" presStyleIdx="0" presStyleCnt="4"/>
      <dgm:spPr/>
      <dgm:t>
        <a:bodyPr/>
        <a:lstStyle/>
        <a:p>
          <a:endParaRPr lang="es-ES"/>
        </a:p>
      </dgm:t>
    </dgm:pt>
    <dgm:pt modelId="{0A2277F4-E1F0-4104-8384-81463A5E4642}" type="pres">
      <dgm:prSet presAssocID="{C7ADB1C4-AA3A-46D9-B1F2-D36C5BAE574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154C391-C40C-4F3F-A130-880EEC744FD6}" type="pres">
      <dgm:prSet presAssocID="{C7ADB1C4-AA3A-46D9-B1F2-D36C5BAE5748}" presName="negativeSpace" presStyleCnt="0"/>
      <dgm:spPr/>
    </dgm:pt>
    <dgm:pt modelId="{16EA4CA7-6A03-47E5-A556-3C3314F745B5}" type="pres">
      <dgm:prSet presAssocID="{C7ADB1C4-AA3A-46D9-B1F2-D36C5BAE5748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6712CD6-6675-4C78-BB76-B4808F6D4D6F}" type="pres">
      <dgm:prSet presAssocID="{E6C3BEAD-87E4-4C3F-A70A-879309929312}" presName="spaceBetweenRectangles" presStyleCnt="0"/>
      <dgm:spPr/>
    </dgm:pt>
    <dgm:pt modelId="{84FB5CAE-7879-49D6-BADA-799DBF6248FD}" type="pres">
      <dgm:prSet presAssocID="{514B2FF8-374C-4E58-9DCE-BD8A6DAF85DB}" presName="parentLin" presStyleCnt="0"/>
      <dgm:spPr/>
    </dgm:pt>
    <dgm:pt modelId="{505825B3-D954-44F2-9FF7-9193FF15402A}" type="pres">
      <dgm:prSet presAssocID="{514B2FF8-374C-4E58-9DCE-BD8A6DAF85DB}" presName="parentLeftMargin" presStyleLbl="node1" presStyleIdx="0" presStyleCnt="4"/>
      <dgm:spPr/>
      <dgm:t>
        <a:bodyPr/>
        <a:lstStyle/>
        <a:p>
          <a:endParaRPr lang="es-ES"/>
        </a:p>
      </dgm:t>
    </dgm:pt>
    <dgm:pt modelId="{E44798E2-241C-4EC7-93DE-097A0987DB6F}" type="pres">
      <dgm:prSet presAssocID="{514B2FF8-374C-4E58-9DCE-BD8A6DAF85DB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7C0D0F4-AA76-46D6-BB14-612EA4742960}" type="pres">
      <dgm:prSet presAssocID="{514B2FF8-374C-4E58-9DCE-BD8A6DAF85DB}" presName="negativeSpace" presStyleCnt="0"/>
      <dgm:spPr/>
    </dgm:pt>
    <dgm:pt modelId="{F4F4DCB9-1A33-4D19-9F0A-60775D7D27A4}" type="pres">
      <dgm:prSet presAssocID="{514B2FF8-374C-4E58-9DCE-BD8A6DAF85DB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A42DD66-F67A-4249-BC25-8741AEDD7FBE}" type="pres">
      <dgm:prSet presAssocID="{852D4A76-3C9B-440C-9B7D-02967E36E0A7}" presName="spaceBetweenRectangles" presStyleCnt="0"/>
      <dgm:spPr/>
    </dgm:pt>
    <dgm:pt modelId="{5213DA61-C015-48E0-A6E8-B8C767F9F842}" type="pres">
      <dgm:prSet presAssocID="{E27F3B87-8E78-4F1A-9F82-A02BCFF052C2}" presName="parentLin" presStyleCnt="0"/>
      <dgm:spPr/>
    </dgm:pt>
    <dgm:pt modelId="{E92E134D-9A26-4CD8-BE55-A10CBA074A50}" type="pres">
      <dgm:prSet presAssocID="{E27F3B87-8E78-4F1A-9F82-A02BCFF052C2}" presName="parentLeftMargin" presStyleLbl="node1" presStyleIdx="1" presStyleCnt="4"/>
      <dgm:spPr/>
      <dgm:t>
        <a:bodyPr/>
        <a:lstStyle/>
        <a:p>
          <a:endParaRPr lang="es-ES"/>
        </a:p>
      </dgm:t>
    </dgm:pt>
    <dgm:pt modelId="{65B4C907-AA5C-4101-8557-95D098C34943}" type="pres">
      <dgm:prSet presAssocID="{E27F3B87-8E78-4F1A-9F82-A02BCFF052C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C1C4DD7-E125-4968-BB76-4956850E3DA3}" type="pres">
      <dgm:prSet presAssocID="{E27F3B87-8E78-4F1A-9F82-A02BCFF052C2}" presName="negativeSpace" presStyleCnt="0"/>
      <dgm:spPr/>
    </dgm:pt>
    <dgm:pt modelId="{2C8D8E31-FD9E-48E9-A79B-35F87C6BDDAA}" type="pres">
      <dgm:prSet presAssocID="{E27F3B87-8E78-4F1A-9F82-A02BCFF052C2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206528C-FE44-41D5-B39A-88B4C078271F}" type="pres">
      <dgm:prSet presAssocID="{2541BED3-D6B2-41B2-B212-D8DAE8F8E5F9}" presName="spaceBetweenRectangles" presStyleCnt="0"/>
      <dgm:spPr/>
    </dgm:pt>
    <dgm:pt modelId="{6387A23F-F03B-40A8-A962-263662C93C03}" type="pres">
      <dgm:prSet presAssocID="{036909D7-6F0A-4117-9655-7623030ECB5F}" presName="parentLin" presStyleCnt="0"/>
      <dgm:spPr/>
    </dgm:pt>
    <dgm:pt modelId="{D10786D0-98F0-4A4B-B1CE-7661D10A36AD}" type="pres">
      <dgm:prSet presAssocID="{036909D7-6F0A-4117-9655-7623030ECB5F}" presName="parentLeftMargin" presStyleLbl="node1" presStyleIdx="2" presStyleCnt="4"/>
      <dgm:spPr/>
      <dgm:t>
        <a:bodyPr/>
        <a:lstStyle/>
        <a:p>
          <a:endParaRPr lang="es-ES"/>
        </a:p>
      </dgm:t>
    </dgm:pt>
    <dgm:pt modelId="{CC773D9B-A12E-4D26-AE65-1DC302868CC7}" type="pres">
      <dgm:prSet presAssocID="{036909D7-6F0A-4117-9655-7623030ECB5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AD36BE4-AB94-488C-AEDC-041D1AF3274C}" type="pres">
      <dgm:prSet presAssocID="{036909D7-6F0A-4117-9655-7623030ECB5F}" presName="negativeSpace" presStyleCnt="0"/>
      <dgm:spPr/>
    </dgm:pt>
    <dgm:pt modelId="{F2548363-ADED-4E65-BB8D-9FBC96B0C20A}" type="pres">
      <dgm:prSet presAssocID="{036909D7-6F0A-4117-9655-7623030ECB5F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2D716C4-D357-47D4-8425-925B13CF63D1}" srcId="{12F9ECD9-07BF-469C-AFC1-E8D592DA5444}" destId="{036909D7-6F0A-4117-9655-7623030ECB5F}" srcOrd="3" destOrd="0" parTransId="{B9FF8319-B7DE-45C1-86C1-425C306C11F8}" sibTransId="{37302243-2989-4820-B30F-ABF7B9AEC346}"/>
    <dgm:cxn modelId="{FC092064-8E0D-4125-8734-E95AE0D40DDF}" srcId="{E27F3B87-8E78-4F1A-9F82-A02BCFF052C2}" destId="{CC420AE0-FA4D-4D40-9DAB-C7F68B47337C}" srcOrd="2" destOrd="0" parTransId="{3A6E8935-B3B2-4ACB-ABFB-1BEA306F445E}" sibTransId="{D71CE702-BE99-47DF-BE3B-6880519E87D7}"/>
    <dgm:cxn modelId="{CC16C6B5-3CEA-497E-B245-2C2FB1729BE8}" srcId="{514B2FF8-374C-4E58-9DCE-BD8A6DAF85DB}" destId="{0290100E-E16C-4FF3-BE88-01C79EE024FC}" srcOrd="3" destOrd="0" parTransId="{56DD0586-2A17-4E82-A1C4-E22DA85B42AD}" sibTransId="{A354E72A-3608-4809-8A5B-0FBC68E34AC1}"/>
    <dgm:cxn modelId="{5B546FD4-96D6-44A1-B1F2-D067CECF4009}" srcId="{514B2FF8-374C-4E58-9DCE-BD8A6DAF85DB}" destId="{446BAF7D-DC35-42AA-8F21-5E965ADC7B49}" srcOrd="1" destOrd="0" parTransId="{E4E1146D-F88B-4430-B420-841ABF9C2105}" sibTransId="{7DB8A6D9-6C9D-4CB9-8CF7-35845E42198C}"/>
    <dgm:cxn modelId="{BAA39D9D-1E0F-4DE4-96BB-B0BA171925A4}" type="presOf" srcId="{059549E3-E033-45CA-AF86-65B3A59D56B7}" destId="{16EA4CA7-6A03-47E5-A556-3C3314F745B5}" srcOrd="0" destOrd="1" presId="urn:microsoft.com/office/officeart/2005/8/layout/list1"/>
    <dgm:cxn modelId="{B662C664-5532-4D81-A429-D2C46FB2C7D0}" type="presOf" srcId="{0724CBB8-0CDC-427F-93B0-5073EBA29BE2}" destId="{F2548363-ADED-4E65-BB8D-9FBC96B0C20A}" srcOrd="0" destOrd="1" presId="urn:microsoft.com/office/officeart/2005/8/layout/list1"/>
    <dgm:cxn modelId="{C3B505E1-4420-47B3-B4A9-F0A0CFD8A47E}" type="presOf" srcId="{8D3CC061-6FC5-45F0-AD8D-903D4FD10C85}" destId="{F4F4DCB9-1A33-4D19-9F0A-60775D7D27A4}" srcOrd="0" destOrd="0" presId="urn:microsoft.com/office/officeart/2005/8/layout/list1"/>
    <dgm:cxn modelId="{B8D3450B-57BB-4C10-8898-9C2F717F4598}" type="presOf" srcId="{5B362F7F-D22F-4C5A-9B3E-4A2A12109C22}" destId="{F4F4DCB9-1A33-4D19-9F0A-60775D7D27A4}" srcOrd="0" destOrd="2" presId="urn:microsoft.com/office/officeart/2005/8/layout/list1"/>
    <dgm:cxn modelId="{D0E3AEA7-740A-4475-A5F4-FDE03966FAE1}" srcId="{514B2FF8-374C-4E58-9DCE-BD8A6DAF85DB}" destId="{5B362F7F-D22F-4C5A-9B3E-4A2A12109C22}" srcOrd="2" destOrd="0" parTransId="{65DD1707-0659-4E63-93FC-506521D6069D}" sibTransId="{7B235E43-C99F-4BDD-8C88-8E3B53AA262F}"/>
    <dgm:cxn modelId="{2145D8B6-FD0E-4FCE-BC13-D20DCBDCB312}" type="presOf" srcId="{036909D7-6F0A-4117-9655-7623030ECB5F}" destId="{CC773D9B-A12E-4D26-AE65-1DC302868CC7}" srcOrd="1" destOrd="0" presId="urn:microsoft.com/office/officeart/2005/8/layout/list1"/>
    <dgm:cxn modelId="{10026852-A0C4-4237-BE1C-D69A4BD6F8BE}" type="presOf" srcId="{0290100E-E16C-4FF3-BE88-01C79EE024FC}" destId="{F4F4DCB9-1A33-4D19-9F0A-60775D7D27A4}" srcOrd="0" destOrd="3" presId="urn:microsoft.com/office/officeart/2005/8/layout/list1"/>
    <dgm:cxn modelId="{EC6757F6-9F3B-44AB-87E6-8F28D8285CDA}" type="presOf" srcId="{514B2FF8-374C-4E58-9DCE-BD8A6DAF85DB}" destId="{E44798E2-241C-4EC7-93DE-097A0987DB6F}" srcOrd="1" destOrd="0" presId="urn:microsoft.com/office/officeart/2005/8/layout/list1"/>
    <dgm:cxn modelId="{C707464B-EB94-4831-BD5A-64BB5F480647}" type="presOf" srcId="{E27F3B87-8E78-4F1A-9F82-A02BCFF052C2}" destId="{65B4C907-AA5C-4101-8557-95D098C34943}" srcOrd="1" destOrd="0" presId="urn:microsoft.com/office/officeart/2005/8/layout/list1"/>
    <dgm:cxn modelId="{92E2A453-94B7-4E9E-9677-0F3CDC45CAAD}" srcId="{E27F3B87-8E78-4F1A-9F82-A02BCFF052C2}" destId="{72BD2943-3620-4414-9637-C3431F6CEB6E}" srcOrd="0" destOrd="0" parTransId="{00756FFD-53FD-4694-B02D-11719ED61A02}" sibTransId="{C392C944-5E4F-40E7-8D36-58EC409D0B98}"/>
    <dgm:cxn modelId="{1E1D46E6-820D-490B-A9C9-3959A1FC57A7}" srcId="{036909D7-6F0A-4117-9655-7623030ECB5F}" destId="{754503BB-E9AF-4F33-8C77-BA46853AC53E}" srcOrd="0" destOrd="0" parTransId="{F5344EFB-449B-49FF-A880-33C34D93E051}" sibTransId="{023FEC91-4FDA-4B6D-A19F-C100DFF661C8}"/>
    <dgm:cxn modelId="{C919BCE9-4824-4B5A-8787-522069032E1D}" srcId="{C7ADB1C4-AA3A-46D9-B1F2-D36C5BAE5748}" destId="{059549E3-E033-45CA-AF86-65B3A59D56B7}" srcOrd="1" destOrd="0" parTransId="{26842464-3395-472E-BE50-F5D0D1C93109}" sibTransId="{6771C9E2-E699-4A7B-A6E6-039BA687D814}"/>
    <dgm:cxn modelId="{A3E7AA6D-3A14-4072-B43C-45A70C3F14E4}" srcId="{514B2FF8-374C-4E58-9DCE-BD8A6DAF85DB}" destId="{8D3CC061-6FC5-45F0-AD8D-903D4FD10C85}" srcOrd="0" destOrd="0" parTransId="{C8610A55-08D7-49CF-A9C8-BAB5C4C34CF0}" sibTransId="{408C9216-C237-45F1-8B54-60139D6FE4A6}"/>
    <dgm:cxn modelId="{07E6E7DC-6EC0-4CC3-A301-2C9FE1259E59}" srcId="{12F9ECD9-07BF-469C-AFC1-E8D592DA5444}" destId="{C7ADB1C4-AA3A-46D9-B1F2-D36C5BAE5748}" srcOrd="0" destOrd="0" parTransId="{D9CCD963-4DAB-449B-9E2C-75364A6C39F8}" sibTransId="{E6C3BEAD-87E4-4C3F-A70A-879309929312}"/>
    <dgm:cxn modelId="{62DE90C8-ACFD-4D4D-93C8-C793B816B89F}" type="presOf" srcId="{72BD2943-3620-4414-9637-C3431F6CEB6E}" destId="{2C8D8E31-FD9E-48E9-A79B-35F87C6BDDAA}" srcOrd="0" destOrd="0" presId="urn:microsoft.com/office/officeart/2005/8/layout/list1"/>
    <dgm:cxn modelId="{45B6CC84-AD19-467D-9D42-208759266811}" srcId="{E27F3B87-8E78-4F1A-9F82-A02BCFF052C2}" destId="{AB5FFDE2-9366-4DA3-8762-8B14DAD5B99F}" srcOrd="1" destOrd="0" parTransId="{AD97DF27-88B7-457E-B65C-C2B813BB8789}" sibTransId="{9103AD21-7107-44D2-A629-DFD2A168BA71}"/>
    <dgm:cxn modelId="{5651F710-A6A3-4187-BD9F-FA01A2CC8681}" type="presOf" srcId="{446BAF7D-DC35-42AA-8F21-5E965ADC7B49}" destId="{F4F4DCB9-1A33-4D19-9F0A-60775D7D27A4}" srcOrd="0" destOrd="1" presId="urn:microsoft.com/office/officeart/2005/8/layout/list1"/>
    <dgm:cxn modelId="{00B7A612-383D-4AF0-91C5-EA75C8F6A926}" srcId="{C7ADB1C4-AA3A-46D9-B1F2-D36C5BAE5748}" destId="{F71A6910-CA1F-4F47-A7B5-BC91C71CBFB3}" srcOrd="0" destOrd="0" parTransId="{446B5FF5-A3BB-4D69-9DD0-141740582C1D}" sibTransId="{D8835951-B50B-4D28-B3EE-617C9A2D5972}"/>
    <dgm:cxn modelId="{AD67D2C0-49DA-400C-AC14-7A9A78697AC6}" type="presOf" srcId="{AB5FFDE2-9366-4DA3-8762-8B14DAD5B99F}" destId="{2C8D8E31-FD9E-48E9-A79B-35F87C6BDDAA}" srcOrd="0" destOrd="1" presId="urn:microsoft.com/office/officeart/2005/8/layout/list1"/>
    <dgm:cxn modelId="{E2594AA9-2890-40DE-AD11-4FE1A258A978}" srcId="{12F9ECD9-07BF-469C-AFC1-E8D592DA5444}" destId="{E27F3B87-8E78-4F1A-9F82-A02BCFF052C2}" srcOrd="2" destOrd="0" parTransId="{52E9A41B-E467-403C-9A43-DAA6E329F4FE}" sibTransId="{2541BED3-D6B2-41B2-B212-D8DAE8F8E5F9}"/>
    <dgm:cxn modelId="{F59F3B47-4D40-474F-A38A-1E366F0CBD83}" type="presOf" srcId="{036909D7-6F0A-4117-9655-7623030ECB5F}" destId="{D10786D0-98F0-4A4B-B1CE-7661D10A36AD}" srcOrd="0" destOrd="0" presId="urn:microsoft.com/office/officeart/2005/8/layout/list1"/>
    <dgm:cxn modelId="{D0D90685-6B1C-4B35-99F7-218607D9973A}" type="presOf" srcId="{21A91825-7AD1-4E97-844E-5A54178B175C}" destId="{16EA4CA7-6A03-47E5-A556-3C3314F745B5}" srcOrd="0" destOrd="3" presId="urn:microsoft.com/office/officeart/2005/8/layout/list1"/>
    <dgm:cxn modelId="{7C7E5997-968E-466F-9B90-7894A81B8F31}" type="presOf" srcId="{D8DE396C-A42E-425E-B86B-2A5B98ACA637}" destId="{16EA4CA7-6A03-47E5-A556-3C3314F745B5}" srcOrd="0" destOrd="5" presId="urn:microsoft.com/office/officeart/2005/8/layout/list1"/>
    <dgm:cxn modelId="{A83B9419-73E7-42FD-90E0-19ED45ED239F}" type="presOf" srcId="{C7ADB1C4-AA3A-46D9-B1F2-D36C5BAE5748}" destId="{0A2277F4-E1F0-4104-8384-81463A5E4642}" srcOrd="1" destOrd="0" presId="urn:microsoft.com/office/officeart/2005/8/layout/list1"/>
    <dgm:cxn modelId="{3D81561A-1593-4DBF-BFE2-E22A6FD1B7A1}" type="presOf" srcId="{F71A6910-CA1F-4F47-A7B5-BC91C71CBFB3}" destId="{16EA4CA7-6A03-47E5-A556-3C3314F745B5}" srcOrd="0" destOrd="0" presId="urn:microsoft.com/office/officeart/2005/8/layout/list1"/>
    <dgm:cxn modelId="{07F24282-E19E-4111-801C-F1EB7232064A}" srcId="{C7ADB1C4-AA3A-46D9-B1F2-D36C5BAE5748}" destId="{D3A8BF00-0BC5-4740-A439-BE09BFC2CF2D}" srcOrd="2" destOrd="0" parTransId="{51526530-DFB7-4A5B-A415-075B8577F18F}" sibTransId="{5EBD4955-2F78-47C2-B042-7AEEA51238B9}"/>
    <dgm:cxn modelId="{3E2E9896-D215-49D7-9E07-0ECABC45324C}" type="presOf" srcId="{E1A208E5-5E30-4B9C-8C60-AFDA60C5186E}" destId="{16EA4CA7-6A03-47E5-A556-3C3314F745B5}" srcOrd="0" destOrd="4" presId="urn:microsoft.com/office/officeart/2005/8/layout/list1"/>
    <dgm:cxn modelId="{8EC9C39A-8642-4902-AB67-4A8A0E22268C}" type="presOf" srcId="{514B2FF8-374C-4E58-9DCE-BD8A6DAF85DB}" destId="{505825B3-D954-44F2-9FF7-9193FF15402A}" srcOrd="0" destOrd="0" presId="urn:microsoft.com/office/officeart/2005/8/layout/list1"/>
    <dgm:cxn modelId="{0A0072FC-1E45-474A-BEEB-92D8C2C3E218}" type="presOf" srcId="{E27F3B87-8E78-4F1A-9F82-A02BCFF052C2}" destId="{E92E134D-9A26-4CD8-BE55-A10CBA074A50}" srcOrd="0" destOrd="0" presId="urn:microsoft.com/office/officeart/2005/8/layout/list1"/>
    <dgm:cxn modelId="{03F2E6C9-B24B-4BCF-B649-903F991D09D2}" srcId="{C7ADB1C4-AA3A-46D9-B1F2-D36C5BAE5748}" destId="{D8DE396C-A42E-425E-B86B-2A5B98ACA637}" srcOrd="5" destOrd="0" parTransId="{F6D1784C-961D-441D-A048-83D10EE6DBE7}" sibTransId="{543AB1AD-EA7F-41EC-BD84-847E315A3F33}"/>
    <dgm:cxn modelId="{ABCC3D28-00F5-4CDA-8AA8-4632A793809F}" type="presOf" srcId="{12F9ECD9-07BF-469C-AFC1-E8D592DA5444}" destId="{955647ED-194E-49D5-A550-DDC58763B64D}" srcOrd="0" destOrd="0" presId="urn:microsoft.com/office/officeart/2005/8/layout/list1"/>
    <dgm:cxn modelId="{996D748C-6C4C-4100-A316-E66BE6E7D901}" type="presOf" srcId="{C7ADB1C4-AA3A-46D9-B1F2-D36C5BAE5748}" destId="{E81CD27E-557F-424B-A978-C45685359B74}" srcOrd="0" destOrd="0" presId="urn:microsoft.com/office/officeart/2005/8/layout/list1"/>
    <dgm:cxn modelId="{94401408-F060-4C58-8355-FB30BFF06F5B}" srcId="{C7ADB1C4-AA3A-46D9-B1F2-D36C5BAE5748}" destId="{21A91825-7AD1-4E97-844E-5A54178B175C}" srcOrd="3" destOrd="0" parTransId="{C86B1248-D4F2-4ABE-9A6E-83331D644A4B}" sibTransId="{412FF4C2-960E-4F95-86C1-F553A91AEFF3}"/>
    <dgm:cxn modelId="{F7337122-60E1-4D01-B61F-C28A0E2CE92A}" srcId="{12F9ECD9-07BF-469C-AFC1-E8D592DA5444}" destId="{514B2FF8-374C-4E58-9DCE-BD8A6DAF85DB}" srcOrd="1" destOrd="0" parTransId="{46D813FC-DB09-4F6B-AD78-9FB04DEE1803}" sibTransId="{852D4A76-3C9B-440C-9B7D-02967E36E0A7}"/>
    <dgm:cxn modelId="{73FE20C6-2FDF-4D5C-8B26-8A9292AE80F8}" type="presOf" srcId="{CC420AE0-FA4D-4D40-9DAB-C7F68B47337C}" destId="{2C8D8E31-FD9E-48E9-A79B-35F87C6BDDAA}" srcOrd="0" destOrd="2" presId="urn:microsoft.com/office/officeart/2005/8/layout/list1"/>
    <dgm:cxn modelId="{38F616F2-34C1-4047-B33F-4FAB8748BAE2}" srcId="{036909D7-6F0A-4117-9655-7623030ECB5F}" destId="{0724CBB8-0CDC-427F-93B0-5073EBA29BE2}" srcOrd="1" destOrd="0" parTransId="{FDEB4AC7-1121-42CD-847C-E7665F100463}" sibTransId="{AE462A4F-AC52-4EF3-8DEE-082D6130CDF5}"/>
    <dgm:cxn modelId="{344A6F95-431E-4548-88E1-181257915D0A}" srcId="{C7ADB1C4-AA3A-46D9-B1F2-D36C5BAE5748}" destId="{E1A208E5-5E30-4B9C-8C60-AFDA60C5186E}" srcOrd="4" destOrd="0" parTransId="{D71EFDBF-AA5F-45B7-8A30-BD14D6881ED4}" sibTransId="{D5F7152E-8384-4284-87C1-A2EC1FC6B6C8}"/>
    <dgm:cxn modelId="{9ED2EE3F-583A-4A51-85DC-AFF25CDF3352}" type="presOf" srcId="{D3A8BF00-0BC5-4740-A439-BE09BFC2CF2D}" destId="{16EA4CA7-6A03-47E5-A556-3C3314F745B5}" srcOrd="0" destOrd="2" presId="urn:microsoft.com/office/officeart/2005/8/layout/list1"/>
    <dgm:cxn modelId="{1B162D7C-CF9B-4A98-BBE5-10375C4F6CDA}" type="presOf" srcId="{754503BB-E9AF-4F33-8C77-BA46853AC53E}" destId="{F2548363-ADED-4E65-BB8D-9FBC96B0C20A}" srcOrd="0" destOrd="0" presId="urn:microsoft.com/office/officeart/2005/8/layout/list1"/>
    <dgm:cxn modelId="{31DA61A9-0CA9-409C-AEDF-B2B1A1D78FD1}" type="presParOf" srcId="{955647ED-194E-49D5-A550-DDC58763B64D}" destId="{44D54DDA-4D64-40EB-8F7A-BD03D05C5E7E}" srcOrd="0" destOrd="0" presId="urn:microsoft.com/office/officeart/2005/8/layout/list1"/>
    <dgm:cxn modelId="{3FDF8A75-ED49-4646-99BE-107748419CBE}" type="presParOf" srcId="{44D54DDA-4D64-40EB-8F7A-BD03D05C5E7E}" destId="{E81CD27E-557F-424B-A978-C45685359B74}" srcOrd="0" destOrd="0" presId="urn:microsoft.com/office/officeart/2005/8/layout/list1"/>
    <dgm:cxn modelId="{8343C0AF-29DD-4321-AE5A-3A9237FB257B}" type="presParOf" srcId="{44D54DDA-4D64-40EB-8F7A-BD03D05C5E7E}" destId="{0A2277F4-E1F0-4104-8384-81463A5E4642}" srcOrd="1" destOrd="0" presId="urn:microsoft.com/office/officeart/2005/8/layout/list1"/>
    <dgm:cxn modelId="{44D09D0F-894A-4FE7-B4F5-B7886DFFB6BB}" type="presParOf" srcId="{955647ED-194E-49D5-A550-DDC58763B64D}" destId="{9154C391-C40C-4F3F-A130-880EEC744FD6}" srcOrd="1" destOrd="0" presId="urn:microsoft.com/office/officeart/2005/8/layout/list1"/>
    <dgm:cxn modelId="{F335C779-E892-4085-89B8-D5D1DEB9EE6A}" type="presParOf" srcId="{955647ED-194E-49D5-A550-DDC58763B64D}" destId="{16EA4CA7-6A03-47E5-A556-3C3314F745B5}" srcOrd="2" destOrd="0" presId="urn:microsoft.com/office/officeart/2005/8/layout/list1"/>
    <dgm:cxn modelId="{499EA5AF-9F4E-4A09-AAC3-210045FD0A50}" type="presParOf" srcId="{955647ED-194E-49D5-A550-DDC58763B64D}" destId="{46712CD6-6675-4C78-BB76-B4808F6D4D6F}" srcOrd="3" destOrd="0" presId="urn:microsoft.com/office/officeart/2005/8/layout/list1"/>
    <dgm:cxn modelId="{774CFC88-5D61-4768-AB0A-79E3299808C5}" type="presParOf" srcId="{955647ED-194E-49D5-A550-DDC58763B64D}" destId="{84FB5CAE-7879-49D6-BADA-799DBF6248FD}" srcOrd="4" destOrd="0" presId="urn:microsoft.com/office/officeart/2005/8/layout/list1"/>
    <dgm:cxn modelId="{C33D2EAB-BA82-434C-837F-75B997E843D5}" type="presParOf" srcId="{84FB5CAE-7879-49D6-BADA-799DBF6248FD}" destId="{505825B3-D954-44F2-9FF7-9193FF15402A}" srcOrd="0" destOrd="0" presId="urn:microsoft.com/office/officeart/2005/8/layout/list1"/>
    <dgm:cxn modelId="{51DD174F-797D-4E75-A73E-E4A7A072C38F}" type="presParOf" srcId="{84FB5CAE-7879-49D6-BADA-799DBF6248FD}" destId="{E44798E2-241C-4EC7-93DE-097A0987DB6F}" srcOrd="1" destOrd="0" presId="urn:microsoft.com/office/officeart/2005/8/layout/list1"/>
    <dgm:cxn modelId="{3B9AF98C-FD8A-44D9-BA41-630157D76ECA}" type="presParOf" srcId="{955647ED-194E-49D5-A550-DDC58763B64D}" destId="{A7C0D0F4-AA76-46D6-BB14-612EA4742960}" srcOrd="5" destOrd="0" presId="urn:microsoft.com/office/officeart/2005/8/layout/list1"/>
    <dgm:cxn modelId="{F9F5D583-4B2E-46F5-A7F4-B6371E25DCEF}" type="presParOf" srcId="{955647ED-194E-49D5-A550-DDC58763B64D}" destId="{F4F4DCB9-1A33-4D19-9F0A-60775D7D27A4}" srcOrd="6" destOrd="0" presId="urn:microsoft.com/office/officeart/2005/8/layout/list1"/>
    <dgm:cxn modelId="{EFBFF836-BD6C-4676-960D-310478E9A831}" type="presParOf" srcId="{955647ED-194E-49D5-A550-DDC58763B64D}" destId="{CA42DD66-F67A-4249-BC25-8741AEDD7FBE}" srcOrd="7" destOrd="0" presId="urn:microsoft.com/office/officeart/2005/8/layout/list1"/>
    <dgm:cxn modelId="{F6C4F824-0D71-44DC-B896-5D745A6D98F9}" type="presParOf" srcId="{955647ED-194E-49D5-A550-DDC58763B64D}" destId="{5213DA61-C015-48E0-A6E8-B8C767F9F842}" srcOrd="8" destOrd="0" presId="urn:microsoft.com/office/officeart/2005/8/layout/list1"/>
    <dgm:cxn modelId="{7D2BC047-3652-4499-9DDF-CDF3DB1983D1}" type="presParOf" srcId="{5213DA61-C015-48E0-A6E8-B8C767F9F842}" destId="{E92E134D-9A26-4CD8-BE55-A10CBA074A50}" srcOrd="0" destOrd="0" presId="urn:microsoft.com/office/officeart/2005/8/layout/list1"/>
    <dgm:cxn modelId="{A3451CB3-F996-43C7-98C3-0BD99364BBAD}" type="presParOf" srcId="{5213DA61-C015-48E0-A6E8-B8C767F9F842}" destId="{65B4C907-AA5C-4101-8557-95D098C34943}" srcOrd="1" destOrd="0" presId="urn:microsoft.com/office/officeart/2005/8/layout/list1"/>
    <dgm:cxn modelId="{56476320-EA8E-4D53-980E-9FD661565DE5}" type="presParOf" srcId="{955647ED-194E-49D5-A550-DDC58763B64D}" destId="{DC1C4DD7-E125-4968-BB76-4956850E3DA3}" srcOrd="9" destOrd="0" presId="urn:microsoft.com/office/officeart/2005/8/layout/list1"/>
    <dgm:cxn modelId="{0B2F9D45-3224-4E63-8FA8-22A51544FE60}" type="presParOf" srcId="{955647ED-194E-49D5-A550-DDC58763B64D}" destId="{2C8D8E31-FD9E-48E9-A79B-35F87C6BDDAA}" srcOrd="10" destOrd="0" presId="urn:microsoft.com/office/officeart/2005/8/layout/list1"/>
    <dgm:cxn modelId="{FCA3D06E-6C48-480A-8C69-6D87D2136A2C}" type="presParOf" srcId="{955647ED-194E-49D5-A550-DDC58763B64D}" destId="{A206528C-FE44-41D5-B39A-88B4C078271F}" srcOrd="11" destOrd="0" presId="urn:microsoft.com/office/officeart/2005/8/layout/list1"/>
    <dgm:cxn modelId="{790596F1-6C8E-4347-8360-7F8B7841B691}" type="presParOf" srcId="{955647ED-194E-49D5-A550-DDC58763B64D}" destId="{6387A23F-F03B-40A8-A962-263662C93C03}" srcOrd="12" destOrd="0" presId="urn:microsoft.com/office/officeart/2005/8/layout/list1"/>
    <dgm:cxn modelId="{6926D4BA-B4FE-4967-8910-F6F48692AD2F}" type="presParOf" srcId="{6387A23F-F03B-40A8-A962-263662C93C03}" destId="{D10786D0-98F0-4A4B-B1CE-7661D10A36AD}" srcOrd="0" destOrd="0" presId="urn:microsoft.com/office/officeart/2005/8/layout/list1"/>
    <dgm:cxn modelId="{E43AED91-DD5D-4E03-B319-F0BEF7B81657}" type="presParOf" srcId="{6387A23F-F03B-40A8-A962-263662C93C03}" destId="{CC773D9B-A12E-4D26-AE65-1DC302868CC7}" srcOrd="1" destOrd="0" presId="urn:microsoft.com/office/officeart/2005/8/layout/list1"/>
    <dgm:cxn modelId="{4BA4E7E4-406C-41C4-94B6-9B0C3F5EC99C}" type="presParOf" srcId="{955647ED-194E-49D5-A550-DDC58763B64D}" destId="{BAD36BE4-AB94-488C-AEDC-041D1AF3274C}" srcOrd="13" destOrd="0" presId="urn:microsoft.com/office/officeart/2005/8/layout/list1"/>
    <dgm:cxn modelId="{364F2AD0-C87D-4B59-814D-5E5396B43099}" type="presParOf" srcId="{955647ED-194E-49D5-A550-DDC58763B64D}" destId="{F2548363-ADED-4E65-BB8D-9FBC96B0C20A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7FC120-60D7-411B-B22D-9FB4BB46CCC4}" type="doc">
      <dgm:prSet loTypeId="urn:microsoft.com/office/officeart/2008/layout/PictureStrips" loCatId="pictur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BE4D92A-189A-4380-9058-F0F8A63D0D0C}">
      <dgm:prSet/>
      <dgm:spPr/>
      <dgm:t>
        <a:bodyPr/>
        <a:lstStyle/>
        <a:p>
          <a:pPr rtl="0"/>
          <a:r>
            <a:rPr lang="es-ES" smtClean="0"/>
            <a:t>El Derecho histórico aragonés:</a:t>
          </a:r>
          <a:endParaRPr lang="es-ES"/>
        </a:p>
      </dgm:t>
    </dgm:pt>
    <dgm:pt modelId="{A60950EE-93BA-4F73-9695-3BBA693F7E8E}" type="parTrans" cxnId="{9B874D0D-FEA2-47CA-9FE3-B28D37782C37}">
      <dgm:prSet/>
      <dgm:spPr/>
      <dgm:t>
        <a:bodyPr/>
        <a:lstStyle/>
        <a:p>
          <a:endParaRPr lang="es-ES"/>
        </a:p>
      </dgm:t>
    </dgm:pt>
    <dgm:pt modelId="{C2B006F0-9172-4EF6-950E-917114C02C05}" type="sibTrans" cxnId="{9B874D0D-FEA2-47CA-9FE3-B28D37782C37}">
      <dgm:prSet/>
      <dgm:spPr/>
      <dgm:t>
        <a:bodyPr/>
        <a:lstStyle/>
        <a:p>
          <a:endParaRPr lang="es-ES"/>
        </a:p>
      </dgm:t>
    </dgm:pt>
    <dgm:pt modelId="{6BA26CFC-A175-4F25-9BDA-7182EE805E03}">
      <dgm:prSet/>
      <dgm:spPr/>
      <dgm:t>
        <a:bodyPr/>
        <a:lstStyle/>
        <a:p>
          <a:pPr rtl="0"/>
          <a:r>
            <a:rPr lang="es-ES" dirty="0" smtClean="0"/>
            <a:t>Regulación propia</a:t>
          </a:r>
          <a:endParaRPr lang="es-ES" dirty="0"/>
        </a:p>
      </dgm:t>
    </dgm:pt>
    <dgm:pt modelId="{C1C837A4-C9A6-4AF7-B9A7-0C64AF9BC533}" type="parTrans" cxnId="{72B2415D-F042-4724-8B95-FD38F470BF3E}">
      <dgm:prSet/>
      <dgm:spPr/>
      <dgm:t>
        <a:bodyPr/>
        <a:lstStyle/>
        <a:p>
          <a:endParaRPr lang="es-ES"/>
        </a:p>
      </dgm:t>
    </dgm:pt>
    <dgm:pt modelId="{FCADD847-4CBE-4522-BD00-0B793B51313E}" type="sibTrans" cxnId="{72B2415D-F042-4724-8B95-FD38F470BF3E}">
      <dgm:prSet/>
      <dgm:spPr/>
      <dgm:t>
        <a:bodyPr/>
        <a:lstStyle/>
        <a:p>
          <a:endParaRPr lang="es-ES"/>
        </a:p>
      </dgm:t>
    </dgm:pt>
    <dgm:pt modelId="{3C0AA301-E6AF-4183-804A-DC3047DC55E2}">
      <dgm:prSet/>
      <dgm:spPr/>
      <dgm:t>
        <a:bodyPr/>
        <a:lstStyle/>
        <a:p>
          <a:pPr rtl="0"/>
          <a:r>
            <a:rPr lang="es-ES" dirty="0" smtClean="0"/>
            <a:t>Tutela dativa y testamentaria: F. 4 </a:t>
          </a:r>
          <a:r>
            <a:rPr lang="es-ES" i="1" dirty="0" smtClean="0"/>
            <a:t>De </a:t>
          </a:r>
          <a:r>
            <a:rPr lang="es-ES" i="1" dirty="0" err="1" smtClean="0"/>
            <a:t>turotibus</a:t>
          </a:r>
          <a:r>
            <a:rPr lang="es-ES" dirty="0" smtClean="0"/>
            <a:t>, Monzón 1533 y </a:t>
          </a:r>
          <a:r>
            <a:rPr lang="es-ES" dirty="0" err="1" smtClean="0"/>
            <a:t>Obs</a:t>
          </a:r>
          <a:r>
            <a:rPr lang="es-ES" dirty="0" smtClean="0"/>
            <a:t>. 9ª </a:t>
          </a:r>
          <a:r>
            <a:rPr lang="es-ES" i="1" dirty="0" smtClean="0"/>
            <a:t>De </a:t>
          </a:r>
          <a:r>
            <a:rPr lang="es-ES" i="1" dirty="0" err="1" smtClean="0"/>
            <a:t>tutoribus</a:t>
          </a:r>
          <a:endParaRPr lang="es-ES" i="1" dirty="0"/>
        </a:p>
      </dgm:t>
    </dgm:pt>
    <dgm:pt modelId="{A7519DAE-451A-49C5-965E-DEE280154509}" type="parTrans" cxnId="{DD6F0883-99C4-46A2-8FA1-3F1B32D6AAC6}">
      <dgm:prSet/>
      <dgm:spPr/>
      <dgm:t>
        <a:bodyPr/>
        <a:lstStyle/>
        <a:p>
          <a:endParaRPr lang="es-ES"/>
        </a:p>
      </dgm:t>
    </dgm:pt>
    <dgm:pt modelId="{715B34F4-E5B3-45EE-8F40-CDCC1B3D54D8}" type="sibTrans" cxnId="{DD6F0883-99C4-46A2-8FA1-3F1B32D6AAC6}">
      <dgm:prSet/>
      <dgm:spPr/>
      <dgm:t>
        <a:bodyPr/>
        <a:lstStyle/>
        <a:p>
          <a:endParaRPr lang="es-ES"/>
        </a:p>
      </dgm:t>
    </dgm:pt>
    <dgm:pt modelId="{CD426D9D-8296-40EA-A1FC-6AB268FFE3B4}">
      <dgm:prSet/>
      <dgm:spPr/>
      <dgm:t>
        <a:bodyPr/>
        <a:lstStyle/>
        <a:p>
          <a:pPr rtl="0"/>
          <a:r>
            <a:rPr lang="es-ES" smtClean="0"/>
            <a:t>Influencia del Derecho de Castilla</a:t>
          </a:r>
          <a:endParaRPr lang="es-ES"/>
        </a:p>
      </dgm:t>
    </dgm:pt>
    <dgm:pt modelId="{C7F00A7E-DCC6-4999-9FBF-1665FFCB7B72}" type="parTrans" cxnId="{CC2A7625-0E6D-4A90-8B80-62334ACF174C}">
      <dgm:prSet/>
      <dgm:spPr/>
      <dgm:t>
        <a:bodyPr/>
        <a:lstStyle/>
        <a:p>
          <a:endParaRPr lang="es-ES"/>
        </a:p>
      </dgm:t>
    </dgm:pt>
    <dgm:pt modelId="{1E4A7D64-55E6-4B25-8305-31983DAFD5D4}" type="sibTrans" cxnId="{CC2A7625-0E6D-4A90-8B80-62334ACF174C}">
      <dgm:prSet/>
      <dgm:spPr/>
      <dgm:t>
        <a:bodyPr/>
        <a:lstStyle/>
        <a:p>
          <a:endParaRPr lang="es-ES"/>
        </a:p>
      </dgm:t>
    </dgm:pt>
    <dgm:pt modelId="{D0346500-5515-443E-852D-027FD5966F5C}">
      <dgm:prSet/>
      <dgm:spPr/>
      <dgm:t>
        <a:bodyPr/>
        <a:lstStyle/>
        <a:p>
          <a:pPr rtl="0"/>
          <a:r>
            <a:rPr lang="es-ES" smtClean="0"/>
            <a:t>Leyes Generales: Lec.</a:t>
          </a:r>
          <a:endParaRPr lang="es-ES"/>
        </a:p>
      </dgm:t>
    </dgm:pt>
    <dgm:pt modelId="{5A70F66C-5644-4E94-8A75-BBFAACD246CD}" type="parTrans" cxnId="{B51B0687-5006-4DCA-BD5F-9FF126514F13}">
      <dgm:prSet/>
      <dgm:spPr/>
      <dgm:t>
        <a:bodyPr/>
        <a:lstStyle/>
        <a:p>
          <a:endParaRPr lang="es-ES"/>
        </a:p>
      </dgm:t>
    </dgm:pt>
    <dgm:pt modelId="{755D178F-B65D-44B7-B773-73648B0FC86E}" type="sibTrans" cxnId="{B51B0687-5006-4DCA-BD5F-9FF126514F13}">
      <dgm:prSet/>
      <dgm:spPr/>
      <dgm:t>
        <a:bodyPr/>
        <a:lstStyle/>
        <a:p>
          <a:endParaRPr lang="es-ES"/>
        </a:p>
      </dgm:t>
    </dgm:pt>
    <dgm:pt modelId="{EF7C30DA-7D86-48A1-8ED5-B0205D40709E}">
      <dgm:prSet/>
      <dgm:spPr/>
      <dgm:t>
        <a:bodyPr/>
        <a:lstStyle/>
        <a:p>
          <a:pPr rtl="0"/>
          <a:r>
            <a:rPr lang="es-ES" smtClean="0"/>
            <a:t>TS y DGRN: Cc.</a:t>
          </a:r>
          <a:endParaRPr lang="es-ES"/>
        </a:p>
      </dgm:t>
    </dgm:pt>
    <dgm:pt modelId="{10CEDC2F-E26E-42B0-B724-13163B0236C9}" type="parTrans" cxnId="{A4CA7323-CB5F-48F9-97A9-7D7D306B5FE1}">
      <dgm:prSet/>
      <dgm:spPr/>
      <dgm:t>
        <a:bodyPr/>
        <a:lstStyle/>
        <a:p>
          <a:endParaRPr lang="es-ES"/>
        </a:p>
      </dgm:t>
    </dgm:pt>
    <dgm:pt modelId="{ED140E06-64ED-4341-9147-E4CDC270AFEB}" type="sibTrans" cxnId="{A4CA7323-CB5F-48F9-97A9-7D7D306B5FE1}">
      <dgm:prSet/>
      <dgm:spPr/>
      <dgm:t>
        <a:bodyPr/>
        <a:lstStyle/>
        <a:p>
          <a:endParaRPr lang="es-ES"/>
        </a:p>
      </dgm:t>
    </dgm:pt>
    <dgm:pt modelId="{489E9F43-DEEC-4B93-93A4-D8D9D993F59A}">
      <dgm:prSet/>
      <dgm:spPr/>
      <dgm:t>
        <a:bodyPr/>
        <a:lstStyle/>
        <a:p>
          <a:pPr rtl="0"/>
          <a:r>
            <a:rPr lang="es-ES" smtClean="0"/>
            <a:t>Apendice 1925: deroga el sistema tutelar aragonés</a:t>
          </a:r>
          <a:endParaRPr lang="es-ES"/>
        </a:p>
      </dgm:t>
    </dgm:pt>
    <dgm:pt modelId="{74CF2F00-3D6E-43BE-BBA3-2FF6EC9CA410}" type="parTrans" cxnId="{3D8D917A-1E67-4EEB-A586-73BE4CE917A9}">
      <dgm:prSet/>
      <dgm:spPr/>
      <dgm:t>
        <a:bodyPr/>
        <a:lstStyle/>
        <a:p>
          <a:endParaRPr lang="es-ES"/>
        </a:p>
      </dgm:t>
    </dgm:pt>
    <dgm:pt modelId="{E7C69547-8404-4113-A1C6-F03C9B99F193}" type="sibTrans" cxnId="{3D8D917A-1E67-4EEB-A586-73BE4CE917A9}">
      <dgm:prSet/>
      <dgm:spPr/>
      <dgm:t>
        <a:bodyPr/>
        <a:lstStyle/>
        <a:p>
          <a:endParaRPr lang="es-ES"/>
        </a:p>
      </dgm:t>
    </dgm:pt>
    <dgm:pt modelId="{7433C53C-225E-4923-82E5-A8C5667E9E83}">
      <dgm:prSet/>
      <dgm:spPr/>
      <dgm:t>
        <a:bodyPr/>
        <a:lstStyle/>
        <a:p>
          <a:pPr rtl="0"/>
          <a:r>
            <a:rPr lang="es-ES" smtClean="0"/>
            <a:t>Comp. 67: art. 15 a 19</a:t>
          </a:r>
          <a:endParaRPr lang="es-ES"/>
        </a:p>
      </dgm:t>
    </dgm:pt>
    <dgm:pt modelId="{95930385-5E78-4EB0-8278-FF7947241B65}" type="parTrans" cxnId="{6E9FF14D-2033-40AE-B534-13ABD43E5AA5}">
      <dgm:prSet/>
      <dgm:spPr/>
      <dgm:t>
        <a:bodyPr/>
        <a:lstStyle/>
        <a:p>
          <a:endParaRPr lang="es-ES"/>
        </a:p>
      </dgm:t>
    </dgm:pt>
    <dgm:pt modelId="{92E7632E-627D-4E6E-A107-B347F7A33F89}" type="sibTrans" cxnId="{6E9FF14D-2033-40AE-B534-13ABD43E5AA5}">
      <dgm:prSet/>
      <dgm:spPr/>
      <dgm:t>
        <a:bodyPr/>
        <a:lstStyle/>
        <a:p>
          <a:endParaRPr lang="es-ES"/>
        </a:p>
      </dgm:t>
    </dgm:pt>
    <dgm:pt modelId="{8660FA37-CBF7-4207-82E0-D29015CE8246}">
      <dgm:prSet/>
      <dgm:spPr/>
      <dgm:t>
        <a:bodyPr/>
        <a:lstStyle/>
        <a:p>
          <a:pPr rtl="0"/>
          <a:r>
            <a:rPr lang="es-ES" smtClean="0"/>
            <a:t>Cc. Ley 13/83 y Ley 11/87, LOPJM y Lec. 2000</a:t>
          </a:r>
          <a:endParaRPr lang="es-ES"/>
        </a:p>
      </dgm:t>
    </dgm:pt>
    <dgm:pt modelId="{0F16B4D2-A9DB-48C0-ACD2-32E7A54EC975}" type="parTrans" cxnId="{ED9362B8-7542-4E8D-810F-BD947168B18E}">
      <dgm:prSet/>
      <dgm:spPr/>
      <dgm:t>
        <a:bodyPr/>
        <a:lstStyle/>
        <a:p>
          <a:endParaRPr lang="es-ES"/>
        </a:p>
      </dgm:t>
    </dgm:pt>
    <dgm:pt modelId="{8D18554A-5E37-4023-88E5-0968BED66FB4}" type="sibTrans" cxnId="{ED9362B8-7542-4E8D-810F-BD947168B18E}">
      <dgm:prSet/>
      <dgm:spPr/>
      <dgm:t>
        <a:bodyPr/>
        <a:lstStyle/>
        <a:p>
          <a:endParaRPr lang="es-ES"/>
        </a:p>
      </dgm:t>
    </dgm:pt>
    <dgm:pt modelId="{DC0A66C3-BD62-4C8E-AFE7-10F7DE242802}">
      <dgm:prSet/>
      <dgm:spPr/>
      <dgm:t>
        <a:bodyPr/>
        <a:lstStyle/>
        <a:p>
          <a:pPr rtl="0"/>
          <a:r>
            <a:rPr lang="es-ES" smtClean="0"/>
            <a:t>La regulación aragonesa de 2006</a:t>
          </a:r>
          <a:endParaRPr lang="es-ES"/>
        </a:p>
      </dgm:t>
    </dgm:pt>
    <dgm:pt modelId="{D3CD9618-70C5-48C3-949F-F8BC5052DA13}" type="parTrans" cxnId="{E798C3E4-B6BE-479C-A3A9-38F873328A4C}">
      <dgm:prSet/>
      <dgm:spPr/>
      <dgm:t>
        <a:bodyPr/>
        <a:lstStyle/>
        <a:p>
          <a:endParaRPr lang="es-ES"/>
        </a:p>
      </dgm:t>
    </dgm:pt>
    <dgm:pt modelId="{B0C5AEC2-9E1C-4938-A3F7-32F4D8C9B733}" type="sibTrans" cxnId="{E798C3E4-B6BE-479C-A3A9-38F873328A4C}">
      <dgm:prSet/>
      <dgm:spPr/>
      <dgm:t>
        <a:bodyPr/>
        <a:lstStyle/>
        <a:p>
          <a:endParaRPr lang="es-ES"/>
        </a:p>
      </dgm:t>
    </dgm:pt>
    <dgm:pt modelId="{5295A28F-842A-45B2-88D1-8796F135BFA4}">
      <dgm:prSet/>
      <dgm:spPr/>
      <dgm:t>
        <a:bodyPr/>
        <a:lstStyle/>
        <a:p>
          <a:pPr rtl="0"/>
          <a:r>
            <a:rPr lang="es-ES" smtClean="0"/>
            <a:t>Ley 13/2006, de 27 de diciembre</a:t>
          </a:r>
          <a:endParaRPr lang="es-ES"/>
        </a:p>
      </dgm:t>
    </dgm:pt>
    <dgm:pt modelId="{D3619B1E-171E-4CBB-A3B9-8A65AE2484D1}" type="parTrans" cxnId="{8F9673A7-84E8-4A03-A4B8-33C8CB1B4F7F}">
      <dgm:prSet/>
      <dgm:spPr/>
      <dgm:t>
        <a:bodyPr/>
        <a:lstStyle/>
        <a:p>
          <a:endParaRPr lang="es-ES"/>
        </a:p>
      </dgm:t>
    </dgm:pt>
    <dgm:pt modelId="{AEEBCCCC-C337-4D95-AF96-290B59B40D43}" type="sibTrans" cxnId="{8F9673A7-84E8-4A03-A4B8-33C8CB1B4F7F}">
      <dgm:prSet/>
      <dgm:spPr/>
      <dgm:t>
        <a:bodyPr/>
        <a:lstStyle/>
        <a:p>
          <a:endParaRPr lang="es-ES"/>
        </a:p>
      </dgm:t>
    </dgm:pt>
    <dgm:pt modelId="{FEC9AD70-D8D4-4990-8A79-56A7AA62D7F7}">
      <dgm:prSet/>
      <dgm:spPr/>
      <dgm:t>
        <a:bodyPr/>
        <a:lstStyle/>
        <a:p>
          <a:pPr rtl="0"/>
          <a:r>
            <a:rPr lang="es-ES" dirty="0" smtClean="0"/>
            <a:t>CDFA</a:t>
          </a:r>
          <a:endParaRPr lang="es-ES" dirty="0"/>
        </a:p>
      </dgm:t>
    </dgm:pt>
    <dgm:pt modelId="{B3087DF0-970A-436E-A62F-AC6D793B466F}" type="parTrans" cxnId="{85F8276A-78A8-4A40-BF97-DC51C50F6B7D}">
      <dgm:prSet/>
      <dgm:spPr/>
      <dgm:t>
        <a:bodyPr/>
        <a:lstStyle/>
        <a:p>
          <a:endParaRPr lang="es-ES"/>
        </a:p>
      </dgm:t>
    </dgm:pt>
    <dgm:pt modelId="{14F5A0C9-C6DF-4B6E-AFA4-D796679890B4}" type="sibTrans" cxnId="{85F8276A-78A8-4A40-BF97-DC51C50F6B7D}">
      <dgm:prSet/>
      <dgm:spPr/>
      <dgm:t>
        <a:bodyPr/>
        <a:lstStyle/>
        <a:p>
          <a:endParaRPr lang="es-ES"/>
        </a:p>
      </dgm:t>
    </dgm:pt>
    <dgm:pt modelId="{80B6D8A3-7F91-42BF-BFD2-2CB35408954D}">
      <dgm:prSet/>
      <dgm:spPr/>
      <dgm:t>
        <a:bodyPr/>
        <a:lstStyle/>
        <a:p>
          <a:pPr rtl="0"/>
          <a:r>
            <a:rPr lang="es-ES" smtClean="0"/>
            <a:t>Ley 8/2021, de 2 junio de reforma Cc. y Lec.</a:t>
          </a:r>
          <a:endParaRPr lang="es-ES"/>
        </a:p>
      </dgm:t>
    </dgm:pt>
    <dgm:pt modelId="{F670B857-C8DD-47AC-9DF8-DFFC5BB2324F}" type="parTrans" cxnId="{D1F9FC2E-230C-4883-9B22-2ED206E46E83}">
      <dgm:prSet/>
      <dgm:spPr/>
      <dgm:t>
        <a:bodyPr/>
        <a:lstStyle/>
        <a:p>
          <a:endParaRPr lang="es-ES"/>
        </a:p>
      </dgm:t>
    </dgm:pt>
    <dgm:pt modelId="{FD334B0F-9004-4501-850C-F5B412F26290}" type="sibTrans" cxnId="{D1F9FC2E-230C-4883-9B22-2ED206E46E83}">
      <dgm:prSet/>
      <dgm:spPr/>
      <dgm:t>
        <a:bodyPr/>
        <a:lstStyle/>
        <a:p>
          <a:endParaRPr lang="es-ES"/>
        </a:p>
      </dgm:t>
    </dgm:pt>
    <dgm:pt modelId="{34C49EBE-36BD-4F7A-BB96-BE6706E938AE}">
      <dgm:prSet/>
      <dgm:spPr/>
      <dgm:t>
        <a:bodyPr/>
        <a:lstStyle/>
        <a:p>
          <a:pPr rtl="0"/>
          <a:r>
            <a:rPr lang="es-ES" smtClean="0"/>
            <a:t>El nuevo paradigma de la discapacidad</a:t>
          </a:r>
          <a:endParaRPr lang="es-ES"/>
        </a:p>
      </dgm:t>
    </dgm:pt>
    <dgm:pt modelId="{9CCE9A93-E0AE-4D7B-8AD5-D0E65F6D5810}" type="parTrans" cxnId="{9C7DFE41-7CDE-4611-AB15-EF24C89756FD}">
      <dgm:prSet/>
      <dgm:spPr/>
      <dgm:t>
        <a:bodyPr/>
        <a:lstStyle/>
        <a:p>
          <a:endParaRPr lang="es-ES"/>
        </a:p>
      </dgm:t>
    </dgm:pt>
    <dgm:pt modelId="{88ACAD94-565D-43AE-8B63-C4AB20723783}" type="sibTrans" cxnId="{9C7DFE41-7CDE-4611-AB15-EF24C89756FD}">
      <dgm:prSet/>
      <dgm:spPr/>
      <dgm:t>
        <a:bodyPr/>
        <a:lstStyle/>
        <a:p>
          <a:endParaRPr lang="es-ES"/>
        </a:p>
      </dgm:t>
    </dgm:pt>
    <dgm:pt modelId="{2F677061-AAB3-4D06-902B-13870A67D897}">
      <dgm:prSet/>
      <dgm:spPr/>
      <dgm:t>
        <a:bodyPr/>
        <a:lstStyle/>
        <a:p>
          <a:pPr rtl="0"/>
          <a:r>
            <a:rPr lang="es-ES" dirty="0" smtClean="0">
              <a:hlinkClick xmlns:r="http://schemas.openxmlformats.org/officeDocument/2006/relationships" r:id="rId1"/>
            </a:rPr>
            <a:t>Art. 12 Convenio de Nueva York</a:t>
          </a:r>
          <a:endParaRPr lang="es-ES" dirty="0"/>
        </a:p>
      </dgm:t>
    </dgm:pt>
    <dgm:pt modelId="{5DDC148B-AC82-4326-9417-2913F96B969A}" type="parTrans" cxnId="{BA8830D9-1C26-4D27-9288-716674F72D97}">
      <dgm:prSet/>
      <dgm:spPr/>
      <dgm:t>
        <a:bodyPr/>
        <a:lstStyle/>
        <a:p>
          <a:endParaRPr lang="es-ES"/>
        </a:p>
      </dgm:t>
    </dgm:pt>
    <dgm:pt modelId="{6FCEB1BD-A7EE-484A-B288-CF71213EE154}" type="sibTrans" cxnId="{BA8830D9-1C26-4D27-9288-716674F72D97}">
      <dgm:prSet/>
      <dgm:spPr/>
      <dgm:t>
        <a:bodyPr/>
        <a:lstStyle/>
        <a:p>
          <a:endParaRPr lang="es-ES"/>
        </a:p>
      </dgm:t>
    </dgm:pt>
    <dgm:pt modelId="{A0DF5CD9-0CEA-446F-B83B-104157C4E38F}">
      <dgm:prSet/>
      <dgm:spPr/>
      <dgm:t>
        <a:bodyPr/>
        <a:lstStyle/>
        <a:p>
          <a:pPr rtl="0"/>
          <a:r>
            <a:rPr lang="es-ES" dirty="0" smtClean="0"/>
            <a:t>Coexistencia de tutela y autoridad familiar</a:t>
          </a:r>
          <a:endParaRPr lang="es-ES" dirty="0"/>
        </a:p>
      </dgm:t>
    </dgm:pt>
    <dgm:pt modelId="{31F20AFC-A9D4-46B9-9F24-7B81DEF2E35C}" type="parTrans" cxnId="{DD01A1BC-BAF5-4112-8660-508F023DF386}">
      <dgm:prSet/>
      <dgm:spPr/>
      <dgm:t>
        <a:bodyPr/>
        <a:lstStyle/>
        <a:p>
          <a:endParaRPr lang="es-ES"/>
        </a:p>
      </dgm:t>
    </dgm:pt>
    <dgm:pt modelId="{6CCDBCC3-F771-423C-B523-62BA29CB75AF}" type="sibTrans" cxnId="{DD01A1BC-BAF5-4112-8660-508F023DF386}">
      <dgm:prSet/>
      <dgm:spPr/>
      <dgm:t>
        <a:bodyPr/>
        <a:lstStyle/>
        <a:p>
          <a:endParaRPr lang="es-ES"/>
        </a:p>
      </dgm:t>
    </dgm:pt>
    <dgm:pt modelId="{280D30B0-CA47-4916-BAFC-B0349EF7AD60}">
      <dgm:prSet/>
      <dgm:spPr/>
      <dgm:t>
        <a:bodyPr/>
        <a:lstStyle/>
        <a:p>
          <a:pPr rtl="0"/>
          <a:r>
            <a:rPr lang="es-ES" dirty="0" smtClean="0"/>
            <a:t>Tutela de autoridad, autonomía de la voluntad y familia (la Junta).</a:t>
          </a:r>
          <a:endParaRPr lang="es-ES" dirty="0"/>
        </a:p>
      </dgm:t>
    </dgm:pt>
    <dgm:pt modelId="{769376B0-D124-40E4-9B9F-C7249F648016}" type="parTrans" cxnId="{602DFE7A-C310-4673-BA46-773783B969D8}">
      <dgm:prSet/>
      <dgm:spPr/>
      <dgm:t>
        <a:bodyPr/>
        <a:lstStyle/>
        <a:p>
          <a:endParaRPr lang="es-ES"/>
        </a:p>
      </dgm:t>
    </dgm:pt>
    <dgm:pt modelId="{FB3BA938-38D0-4DB5-A78D-85F74AA3125C}" type="sibTrans" cxnId="{602DFE7A-C310-4673-BA46-773783B969D8}">
      <dgm:prSet/>
      <dgm:spPr/>
      <dgm:t>
        <a:bodyPr/>
        <a:lstStyle/>
        <a:p>
          <a:endParaRPr lang="es-ES"/>
        </a:p>
      </dgm:t>
    </dgm:pt>
    <dgm:pt modelId="{C04AEB09-7981-4936-BCCB-8347467D512D}" type="pres">
      <dgm:prSet presAssocID="{987FC120-60D7-411B-B22D-9FB4BB46CCC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DF5D5DC-6A1E-465A-9309-D57922B44E9A}" type="pres">
      <dgm:prSet presAssocID="{4BE4D92A-189A-4380-9058-F0F8A63D0D0C}" presName="composite" presStyleCnt="0"/>
      <dgm:spPr/>
    </dgm:pt>
    <dgm:pt modelId="{16351F9F-8123-4B9A-82C5-C28B7C2CE9FB}" type="pres">
      <dgm:prSet presAssocID="{4BE4D92A-189A-4380-9058-F0F8A63D0D0C}" presName="rect1" presStyleLbl="trAlignAcc1" presStyleIdx="0" presStyleCnt="4" custLinFactNeighborY="-5086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39D34BF-2BF4-41CF-9537-D40E2243FC42}" type="pres">
      <dgm:prSet presAssocID="{4BE4D92A-189A-4380-9058-F0F8A63D0D0C}" presName="rect2" presStyleLbl="fgImgPlace1" presStyleIdx="0" presStyleCnt="4" custLinFactNeighborY="-4844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</dgm:spPr>
      <dgm:t>
        <a:bodyPr/>
        <a:lstStyle/>
        <a:p>
          <a:endParaRPr lang="es-ES"/>
        </a:p>
      </dgm:t>
    </dgm:pt>
    <dgm:pt modelId="{A4590506-8D52-41F8-B1FA-1B1493411A9E}" type="pres">
      <dgm:prSet presAssocID="{C2B006F0-9172-4EF6-950E-917114C02C05}" presName="sibTrans" presStyleCnt="0"/>
      <dgm:spPr/>
    </dgm:pt>
    <dgm:pt modelId="{CE08C0AC-D846-423A-88B4-979C3BF3811E}" type="pres">
      <dgm:prSet presAssocID="{CD426D9D-8296-40EA-A1FC-6AB268FFE3B4}" presName="composite" presStyleCnt="0"/>
      <dgm:spPr/>
    </dgm:pt>
    <dgm:pt modelId="{E5102DD7-0FE3-44C7-9F41-3E1F96AB1E4D}" type="pres">
      <dgm:prSet presAssocID="{CD426D9D-8296-40EA-A1FC-6AB268FFE3B4}" presName="rect1" presStyleLbl="trAlignAcc1" presStyleIdx="1" presStyleCnt="4" custLinFactNeighborY="6089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BDD1F6B-034C-4B5A-96F9-D027ECF47450}" type="pres">
      <dgm:prSet presAssocID="{CD426D9D-8296-40EA-A1FC-6AB268FFE3B4}" presName="rect2" presStyleLbl="fgImgPlace1" presStyleIdx="1" presStyleCnt="4" custLinFactNeighborY="5799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</dgm:spPr>
      <dgm:t>
        <a:bodyPr/>
        <a:lstStyle/>
        <a:p>
          <a:endParaRPr lang="es-ES"/>
        </a:p>
      </dgm:t>
    </dgm:pt>
    <dgm:pt modelId="{E3D83F10-5F9E-45B6-AE6C-9F507031F4DE}" type="pres">
      <dgm:prSet presAssocID="{1E4A7D64-55E6-4B25-8305-31983DAFD5D4}" presName="sibTrans" presStyleCnt="0"/>
      <dgm:spPr/>
    </dgm:pt>
    <dgm:pt modelId="{0A0E572F-BF39-4EB9-8CED-1AF6F96E1E87}" type="pres">
      <dgm:prSet presAssocID="{DC0A66C3-BD62-4C8E-AFE7-10F7DE242802}" presName="composite" presStyleCnt="0"/>
      <dgm:spPr/>
    </dgm:pt>
    <dgm:pt modelId="{82FE62AA-32A1-4247-9D36-E65E0AF62FFF}" type="pres">
      <dgm:prSet presAssocID="{DC0A66C3-BD62-4C8E-AFE7-10F7DE242802}" presName="rect1" presStyleLbl="trAlignAcc1" presStyleIdx="2" presStyleCnt="4" custLinFactNeighborY="1776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A249203-57AE-481B-BE1E-C70C140CC145}" type="pres">
      <dgm:prSet presAssocID="{DC0A66C3-BD62-4C8E-AFE7-10F7DE242802}" presName="rect2" presStyleLbl="fgImgPlace1" presStyleIdx="2" presStyleCnt="4" custLinFactNeighborY="16916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  <dgm:t>
        <a:bodyPr/>
        <a:lstStyle/>
        <a:p>
          <a:endParaRPr lang="es-ES"/>
        </a:p>
      </dgm:t>
    </dgm:pt>
    <dgm:pt modelId="{85DAB623-DC4D-43D9-B7BC-B80F77DF65E5}" type="pres">
      <dgm:prSet presAssocID="{B0C5AEC2-9E1C-4938-A3F7-32F4D8C9B733}" presName="sibTrans" presStyleCnt="0"/>
      <dgm:spPr/>
    </dgm:pt>
    <dgm:pt modelId="{3EED5970-A4E3-47CC-8968-AEB9BD39A089}" type="pres">
      <dgm:prSet presAssocID="{80B6D8A3-7F91-42BF-BFD2-2CB35408954D}" presName="composite" presStyleCnt="0"/>
      <dgm:spPr/>
    </dgm:pt>
    <dgm:pt modelId="{D129A59A-AC8C-4312-85B8-0D5C3F71BC10}" type="pres">
      <dgm:prSet presAssocID="{80B6D8A3-7F91-42BF-BFD2-2CB35408954D}" presName="rect1" presStyleLbl="trAlignAcc1" presStyleIdx="3" presStyleCnt="4" custLinFactY="33621" custLinFactNeighborY="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9FEF73B-E2F1-4C38-B0A1-6E61F6C1B9D8}" type="pres">
      <dgm:prSet presAssocID="{80B6D8A3-7F91-42BF-BFD2-2CB35408954D}" presName="rect2" presStyleLbl="fgImgPlace1" presStyleIdx="3" presStyleCnt="4" custLinFactY="27257" custLinFactNeighborY="100000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4000" r="-84000"/>
          </a:stretch>
        </a:blipFill>
      </dgm:spPr>
      <dgm:t>
        <a:bodyPr/>
        <a:lstStyle/>
        <a:p>
          <a:endParaRPr lang="es-ES"/>
        </a:p>
      </dgm:t>
    </dgm:pt>
  </dgm:ptLst>
  <dgm:cxnLst>
    <dgm:cxn modelId="{C0AF383E-BC9F-438C-A387-58B9627FDC0C}" type="presOf" srcId="{A0DF5CD9-0CEA-446F-B83B-104157C4E38F}" destId="{16351F9F-8123-4B9A-82C5-C28B7C2CE9FB}" srcOrd="0" destOrd="2" presId="urn:microsoft.com/office/officeart/2008/layout/PictureStrips"/>
    <dgm:cxn modelId="{C5195F28-31CD-429F-B6DC-94653538B17F}" type="presOf" srcId="{EF7C30DA-7D86-48A1-8ED5-B0205D40709E}" destId="{E5102DD7-0FE3-44C7-9F41-3E1F96AB1E4D}" srcOrd="0" destOrd="2" presId="urn:microsoft.com/office/officeart/2008/layout/PictureStrips"/>
    <dgm:cxn modelId="{3C0AEE24-B3F2-4E57-B596-B07A92CF802F}" type="presOf" srcId="{FEC9AD70-D8D4-4990-8A79-56A7AA62D7F7}" destId="{82FE62AA-32A1-4247-9D36-E65E0AF62FFF}" srcOrd="0" destOrd="2" presId="urn:microsoft.com/office/officeart/2008/layout/PictureStrips"/>
    <dgm:cxn modelId="{C53C6B85-D5B5-4881-905E-1D5CFEA11F24}" type="presOf" srcId="{5295A28F-842A-45B2-88D1-8796F135BFA4}" destId="{82FE62AA-32A1-4247-9D36-E65E0AF62FFF}" srcOrd="0" destOrd="1" presId="urn:microsoft.com/office/officeart/2008/layout/PictureStrips"/>
    <dgm:cxn modelId="{9B874D0D-FEA2-47CA-9FE3-B28D37782C37}" srcId="{987FC120-60D7-411B-B22D-9FB4BB46CCC4}" destId="{4BE4D92A-189A-4380-9058-F0F8A63D0D0C}" srcOrd="0" destOrd="0" parTransId="{A60950EE-93BA-4F73-9695-3BBA693F7E8E}" sibTransId="{C2B006F0-9172-4EF6-950E-917114C02C05}"/>
    <dgm:cxn modelId="{78E7086C-8A7E-4D0A-9D28-64C95B4F4351}" type="presOf" srcId="{3C0AA301-E6AF-4183-804A-DC3047DC55E2}" destId="{16351F9F-8123-4B9A-82C5-C28B7C2CE9FB}" srcOrd="0" destOrd="3" presId="urn:microsoft.com/office/officeart/2008/layout/PictureStrips"/>
    <dgm:cxn modelId="{8F9673A7-84E8-4A03-A4B8-33C8CB1B4F7F}" srcId="{DC0A66C3-BD62-4C8E-AFE7-10F7DE242802}" destId="{5295A28F-842A-45B2-88D1-8796F135BFA4}" srcOrd="0" destOrd="0" parTransId="{D3619B1E-171E-4CBB-A3B9-8A65AE2484D1}" sibTransId="{AEEBCCCC-C337-4D95-AF96-290B59B40D43}"/>
    <dgm:cxn modelId="{89F8F79D-BC39-40A8-84C0-2D39C495B35A}" type="presOf" srcId="{4BE4D92A-189A-4380-9058-F0F8A63D0D0C}" destId="{16351F9F-8123-4B9A-82C5-C28B7C2CE9FB}" srcOrd="0" destOrd="0" presId="urn:microsoft.com/office/officeart/2008/layout/PictureStrips"/>
    <dgm:cxn modelId="{223FD7B5-FA7F-4404-B859-A0BEF63C12B7}" type="presOf" srcId="{34C49EBE-36BD-4F7A-BB96-BE6706E938AE}" destId="{D129A59A-AC8C-4312-85B8-0D5C3F71BC10}" srcOrd="0" destOrd="1" presId="urn:microsoft.com/office/officeart/2008/layout/PictureStrips"/>
    <dgm:cxn modelId="{85F8276A-78A8-4A40-BF97-DC51C50F6B7D}" srcId="{DC0A66C3-BD62-4C8E-AFE7-10F7DE242802}" destId="{FEC9AD70-D8D4-4990-8A79-56A7AA62D7F7}" srcOrd="1" destOrd="0" parTransId="{B3087DF0-970A-436E-A62F-AC6D793B466F}" sibTransId="{14F5A0C9-C6DF-4B6E-AFA4-D796679890B4}"/>
    <dgm:cxn modelId="{72B2415D-F042-4724-8B95-FD38F470BF3E}" srcId="{4BE4D92A-189A-4380-9058-F0F8A63D0D0C}" destId="{6BA26CFC-A175-4F25-9BDA-7182EE805E03}" srcOrd="0" destOrd="0" parTransId="{C1C837A4-C9A6-4AF7-B9A7-0C64AF9BC533}" sibTransId="{FCADD847-4CBE-4522-BD00-0B793B51313E}"/>
    <dgm:cxn modelId="{3D8D917A-1E67-4EEB-A586-73BE4CE917A9}" srcId="{CD426D9D-8296-40EA-A1FC-6AB268FFE3B4}" destId="{489E9F43-DEEC-4B93-93A4-D8D9D993F59A}" srcOrd="2" destOrd="0" parTransId="{74CF2F00-3D6E-43BE-BBA3-2FF6EC9CA410}" sibTransId="{E7C69547-8404-4113-A1C6-F03C9B99F193}"/>
    <dgm:cxn modelId="{8BE36A91-77C4-4F6D-B256-3BF9EE62FE98}" type="presOf" srcId="{CD426D9D-8296-40EA-A1FC-6AB268FFE3B4}" destId="{E5102DD7-0FE3-44C7-9F41-3E1F96AB1E4D}" srcOrd="0" destOrd="0" presId="urn:microsoft.com/office/officeart/2008/layout/PictureStrips"/>
    <dgm:cxn modelId="{CC2A7625-0E6D-4A90-8B80-62334ACF174C}" srcId="{987FC120-60D7-411B-B22D-9FB4BB46CCC4}" destId="{CD426D9D-8296-40EA-A1FC-6AB268FFE3B4}" srcOrd="1" destOrd="0" parTransId="{C7F00A7E-DCC6-4999-9FBF-1665FFCB7B72}" sibTransId="{1E4A7D64-55E6-4B25-8305-31983DAFD5D4}"/>
    <dgm:cxn modelId="{8458D613-CE45-493D-8064-D20F8B80BDD1}" type="presOf" srcId="{6BA26CFC-A175-4F25-9BDA-7182EE805E03}" destId="{16351F9F-8123-4B9A-82C5-C28B7C2CE9FB}" srcOrd="0" destOrd="1" presId="urn:microsoft.com/office/officeart/2008/layout/PictureStrips"/>
    <dgm:cxn modelId="{E798C3E4-B6BE-479C-A3A9-38F873328A4C}" srcId="{987FC120-60D7-411B-B22D-9FB4BB46CCC4}" destId="{DC0A66C3-BD62-4C8E-AFE7-10F7DE242802}" srcOrd="2" destOrd="0" parTransId="{D3CD9618-70C5-48C3-949F-F8BC5052DA13}" sibTransId="{B0C5AEC2-9E1C-4938-A3F7-32F4D8C9B733}"/>
    <dgm:cxn modelId="{0EC52F0F-1BEA-49D8-929A-045660FFEE92}" type="presOf" srcId="{8660FA37-CBF7-4207-82E0-D29015CE8246}" destId="{E5102DD7-0FE3-44C7-9F41-3E1F96AB1E4D}" srcOrd="0" destOrd="5" presId="urn:microsoft.com/office/officeart/2008/layout/PictureStrips"/>
    <dgm:cxn modelId="{B87324F6-CD6C-4B7D-8AE0-BFE09F2CEF93}" type="presOf" srcId="{80B6D8A3-7F91-42BF-BFD2-2CB35408954D}" destId="{D129A59A-AC8C-4312-85B8-0D5C3F71BC10}" srcOrd="0" destOrd="0" presId="urn:microsoft.com/office/officeart/2008/layout/PictureStrips"/>
    <dgm:cxn modelId="{9C7DFE41-7CDE-4611-AB15-EF24C89756FD}" srcId="{80B6D8A3-7F91-42BF-BFD2-2CB35408954D}" destId="{34C49EBE-36BD-4F7A-BB96-BE6706E938AE}" srcOrd="0" destOrd="0" parTransId="{9CCE9A93-E0AE-4D7B-8AD5-D0E65F6D5810}" sibTransId="{88ACAD94-565D-43AE-8B63-C4AB20723783}"/>
    <dgm:cxn modelId="{D1F9FC2E-230C-4883-9B22-2ED206E46E83}" srcId="{987FC120-60D7-411B-B22D-9FB4BB46CCC4}" destId="{80B6D8A3-7F91-42BF-BFD2-2CB35408954D}" srcOrd="3" destOrd="0" parTransId="{F670B857-C8DD-47AC-9DF8-DFFC5BB2324F}" sibTransId="{FD334B0F-9004-4501-850C-F5B412F26290}"/>
    <dgm:cxn modelId="{B51B0687-5006-4DCA-BD5F-9FF126514F13}" srcId="{CD426D9D-8296-40EA-A1FC-6AB268FFE3B4}" destId="{D0346500-5515-443E-852D-027FD5966F5C}" srcOrd="0" destOrd="0" parTransId="{5A70F66C-5644-4E94-8A75-BBFAACD246CD}" sibTransId="{755D178F-B65D-44B7-B773-73648B0FC86E}"/>
    <dgm:cxn modelId="{40DA5529-1CC7-4A16-9EDF-23A360DB8DCF}" type="presOf" srcId="{7433C53C-225E-4923-82E5-A8C5667E9E83}" destId="{E5102DD7-0FE3-44C7-9F41-3E1F96AB1E4D}" srcOrd="0" destOrd="4" presId="urn:microsoft.com/office/officeart/2008/layout/PictureStrips"/>
    <dgm:cxn modelId="{6E9FF14D-2033-40AE-B534-13ABD43E5AA5}" srcId="{CD426D9D-8296-40EA-A1FC-6AB268FFE3B4}" destId="{7433C53C-225E-4923-82E5-A8C5667E9E83}" srcOrd="3" destOrd="0" parTransId="{95930385-5E78-4EB0-8278-FF7947241B65}" sibTransId="{92E7632E-627D-4E6E-A107-B347F7A33F89}"/>
    <dgm:cxn modelId="{E0A39EDB-BCAB-4DCE-B24A-5C560914F46C}" type="presOf" srcId="{2F677061-AAB3-4D06-902B-13870A67D897}" destId="{D129A59A-AC8C-4312-85B8-0D5C3F71BC10}" srcOrd="0" destOrd="2" presId="urn:microsoft.com/office/officeart/2008/layout/PictureStrips"/>
    <dgm:cxn modelId="{A4CA7323-CB5F-48F9-97A9-7D7D306B5FE1}" srcId="{CD426D9D-8296-40EA-A1FC-6AB268FFE3B4}" destId="{EF7C30DA-7D86-48A1-8ED5-B0205D40709E}" srcOrd="1" destOrd="0" parTransId="{10CEDC2F-E26E-42B0-B724-13163B0236C9}" sibTransId="{ED140E06-64ED-4341-9147-E4CDC270AFEB}"/>
    <dgm:cxn modelId="{DD01A1BC-BAF5-4112-8660-508F023DF386}" srcId="{4BE4D92A-189A-4380-9058-F0F8A63D0D0C}" destId="{A0DF5CD9-0CEA-446F-B83B-104157C4E38F}" srcOrd="1" destOrd="0" parTransId="{31F20AFC-A9D4-46B9-9F24-7B81DEF2E35C}" sibTransId="{6CCDBCC3-F771-423C-B523-62BA29CB75AF}"/>
    <dgm:cxn modelId="{ED9362B8-7542-4E8D-810F-BD947168B18E}" srcId="{CD426D9D-8296-40EA-A1FC-6AB268FFE3B4}" destId="{8660FA37-CBF7-4207-82E0-D29015CE8246}" srcOrd="4" destOrd="0" parTransId="{0F16B4D2-A9DB-48C0-ACD2-32E7A54EC975}" sibTransId="{8D18554A-5E37-4023-88E5-0968BED66FB4}"/>
    <dgm:cxn modelId="{631699EB-B93A-4ED7-9496-D024E4441CF1}" type="presOf" srcId="{D0346500-5515-443E-852D-027FD5966F5C}" destId="{E5102DD7-0FE3-44C7-9F41-3E1F96AB1E4D}" srcOrd="0" destOrd="1" presId="urn:microsoft.com/office/officeart/2008/layout/PictureStrips"/>
    <dgm:cxn modelId="{BA8830D9-1C26-4D27-9288-716674F72D97}" srcId="{80B6D8A3-7F91-42BF-BFD2-2CB35408954D}" destId="{2F677061-AAB3-4D06-902B-13870A67D897}" srcOrd="1" destOrd="0" parTransId="{5DDC148B-AC82-4326-9417-2913F96B969A}" sibTransId="{6FCEB1BD-A7EE-484A-B288-CF71213EE154}"/>
    <dgm:cxn modelId="{649AE08C-7D06-4CDD-BE17-04318F5675AB}" type="presOf" srcId="{489E9F43-DEEC-4B93-93A4-D8D9D993F59A}" destId="{E5102DD7-0FE3-44C7-9F41-3E1F96AB1E4D}" srcOrd="0" destOrd="3" presId="urn:microsoft.com/office/officeart/2008/layout/PictureStrips"/>
    <dgm:cxn modelId="{187354FB-226F-4410-B732-DA234C804CFF}" type="presOf" srcId="{280D30B0-CA47-4916-BAFC-B0349EF7AD60}" destId="{82FE62AA-32A1-4247-9D36-E65E0AF62FFF}" srcOrd="0" destOrd="3" presId="urn:microsoft.com/office/officeart/2008/layout/PictureStrips"/>
    <dgm:cxn modelId="{602DFE7A-C310-4673-BA46-773783B969D8}" srcId="{DC0A66C3-BD62-4C8E-AFE7-10F7DE242802}" destId="{280D30B0-CA47-4916-BAFC-B0349EF7AD60}" srcOrd="2" destOrd="0" parTransId="{769376B0-D124-40E4-9B9F-C7249F648016}" sibTransId="{FB3BA938-38D0-4DB5-A78D-85F74AA3125C}"/>
    <dgm:cxn modelId="{DD6F0883-99C4-46A2-8FA1-3F1B32D6AAC6}" srcId="{4BE4D92A-189A-4380-9058-F0F8A63D0D0C}" destId="{3C0AA301-E6AF-4183-804A-DC3047DC55E2}" srcOrd="2" destOrd="0" parTransId="{A7519DAE-451A-49C5-965E-DEE280154509}" sibTransId="{715B34F4-E5B3-45EE-8F40-CDCC1B3D54D8}"/>
    <dgm:cxn modelId="{B47FCBB8-25E7-4E2B-9D20-6F2C594008B8}" type="presOf" srcId="{DC0A66C3-BD62-4C8E-AFE7-10F7DE242802}" destId="{82FE62AA-32A1-4247-9D36-E65E0AF62FFF}" srcOrd="0" destOrd="0" presId="urn:microsoft.com/office/officeart/2008/layout/PictureStrips"/>
    <dgm:cxn modelId="{0A5AF762-A03E-402B-9237-32D2A3A17E9C}" type="presOf" srcId="{987FC120-60D7-411B-B22D-9FB4BB46CCC4}" destId="{C04AEB09-7981-4936-BCCB-8347467D512D}" srcOrd="0" destOrd="0" presId="urn:microsoft.com/office/officeart/2008/layout/PictureStrips"/>
    <dgm:cxn modelId="{117BACFD-BF95-4FF2-B681-D0A86BED7F6E}" type="presParOf" srcId="{C04AEB09-7981-4936-BCCB-8347467D512D}" destId="{5DF5D5DC-6A1E-465A-9309-D57922B44E9A}" srcOrd="0" destOrd="0" presId="urn:microsoft.com/office/officeart/2008/layout/PictureStrips"/>
    <dgm:cxn modelId="{DA21468C-FD5D-44CA-B73E-EFE9DBD6F4C6}" type="presParOf" srcId="{5DF5D5DC-6A1E-465A-9309-D57922B44E9A}" destId="{16351F9F-8123-4B9A-82C5-C28B7C2CE9FB}" srcOrd="0" destOrd="0" presId="urn:microsoft.com/office/officeart/2008/layout/PictureStrips"/>
    <dgm:cxn modelId="{5729D749-D7B9-45AF-A67F-7BAF6C947860}" type="presParOf" srcId="{5DF5D5DC-6A1E-465A-9309-D57922B44E9A}" destId="{539D34BF-2BF4-41CF-9537-D40E2243FC42}" srcOrd="1" destOrd="0" presId="urn:microsoft.com/office/officeart/2008/layout/PictureStrips"/>
    <dgm:cxn modelId="{B7ED9E2A-0F73-40B3-B911-0BE6CE4105F3}" type="presParOf" srcId="{C04AEB09-7981-4936-BCCB-8347467D512D}" destId="{A4590506-8D52-41F8-B1FA-1B1493411A9E}" srcOrd="1" destOrd="0" presId="urn:microsoft.com/office/officeart/2008/layout/PictureStrips"/>
    <dgm:cxn modelId="{7DC073D2-C351-4137-9D4B-3ECE0887D3E5}" type="presParOf" srcId="{C04AEB09-7981-4936-BCCB-8347467D512D}" destId="{CE08C0AC-D846-423A-88B4-979C3BF3811E}" srcOrd="2" destOrd="0" presId="urn:microsoft.com/office/officeart/2008/layout/PictureStrips"/>
    <dgm:cxn modelId="{DF3D8043-93BA-45AB-85D4-F40FB28CA9C7}" type="presParOf" srcId="{CE08C0AC-D846-423A-88B4-979C3BF3811E}" destId="{E5102DD7-0FE3-44C7-9F41-3E1F96AB1E4D}" srcOrd="0" destOrd="0" presId="urn:microsoft.com/office/officeart/2008/layout/PictureStrips"/>
    <dgm:cxn modelId="{A6325FFD-9442-485D-93A8-6595B3273778}" type="presParOf" srcId="{CE08C0AC-D846-423A-88B4-979C3BF3811E}" destId="{8BDD1F6B-034C-4B5A-96F9-D027ECF47450}" srcOrd="1" destOrd="0" presId="urn:microsoft.com/office/officeart/2008/layout/PictureStrips"/>
    <dgm:cxn modelId="{81710F91-4BA4-4B63-891B-41A524DE0442}" type="presParOf" srcId="{C04AEB09-7981-4936-BCCB-8347467D512D}" destId="{E3D83F10-5F9E-45B6-AE6C-9F507031F4DE}" srcOrd="3" destOrd="0" presId="urn:microsoft.com/office/officeart/2008/layout/PictureStrips"/>
    <dgm:cxn modelId="{E6DBCC3C-A35F-48DD-A4A4-5FC6B1ABDC48}" type="presParOf" srcId="{C04AEB09-7981-4936-BCCB-8347467D512D}" destId="{0A0E572F-BF39-4EB9-8CED-1AF6F96E1E87}" srcOrd="4" destOrd="0" presId="urn:microsoft.com/office/officeart/2008/layout/PictureStrips"/>
    <dgm:cxn modelId="{205439BA-DDB3-4880-A5D1-037CF5BD0E65}" type="presParOf" srcId="{0A0E572F-BF39-4EB9-8CED-1AF6F96E1E87}" destId="{82FE62AA-32A1-4247-9D36-E65E0AF62FFF}" srcOrd="0" destOrd="0" presId="urn:microsoft.com/office/officeart/2008/layout/PictureStrips"/>
    <dgm:cxn modelId="{D7729BD1-7DAA-498C-81C9-72787DF76A63}" type="presParOf" srcId="{0A0E572F-BF39-4EB9-8CED-1AF6F96E1E87}" destId="{EA249203-57AE-481B-BE1E-C70C140CC145}" srcOrd="1" destOrd="0" presId="urn:microsoft.com/office/officeart/2008/layout/PictureStrips"/>
    <dgm:cxn modelId="{D91A0E44-91CA-4280-9294-F59309E671F6}" type="presParOf" srcId="{C04AEB09-7981-4936-BCCB-8347467D512D}" destId="{85DAB623-DC4D-43D9-B7BC-B80F77DF65E5}" srcOrd="5" destOrd="0" presId="urn:microsoft.com/office/officeart/2008/layout/PictureStrips"/>
    <dgm:cxn modelId="{17107D72-EED2-4DBE-8FE1-37E674EBFA76}" type="presParOf" srcId="{C04AEB09-7981-4936-BCCB-8347467D512D}" destId="{3EED5970-A4E3-47CC-8968-AEB9BD39A089}" srcOrd="6" destOrd="0" presId="urn:microsoft.com/office/officeart/2008/layout/PictureStrips"/>
    <dgm:cxn modelId="{147879F9-5974-472C-9A2E-D4A940F13609}" type="presParOf" srcId="{3EED5970-A4E3-47CC-8968-AEB9BD39A089}" destId="{D129A59A-AC8C-4312-85B8-0D5C3F71BC10}" srcOrd="0" destOrd="0" presId="urn:microsoft.com/office/officeart/2008/layout/PictureStrips"/>
    <dgm:cxn modelId="{9DA948B2-702D-4100-8170-FBD7AB8A661D}" type="presParOf" srcId="{3EED5970-A4E3-47CC-8968-AEB9BD39A089}" destId="{79FEF73B-E2F1-4C38-B0A1-6E61F6C1B9D8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5C81D5-EEC6-425A-B940-4341AE1F9B91}" type="doc">
      <dgm:prSet loTypeId="urn:microsoft.com/office/officeart/2005/8/layout/list1" loCatId="list" qsTypeId="urn:microsoft.com/office/officeart/2005/8/quickstyle/3d1" qsCatId="3D" csTypeId="urn:microsoft.com/office/officeart/2005/8/colors/accent1_1" csCatId="accent1" phldr="1"/>
      <dgm:spPr/>
      <dgm:t>
        <a:bodyPr/>
        <a:lstStyle/>
        <a:p>
          <a:endParaRPr lang="es-ES"/>
        </a:p>
      </dgm:t>
    </dgm:pt>
    <dgm:pt modelId="{9AB827D6-4664-48D3-8A23-47F05E2F2538}">
      <dgm:prSet/>
      <dgm:spPr/>
      <dgm:t>
        <a:bodyPr/>
        <a:lstStyle/>
        <a:p>
          <a:pPr rtl="0"/>
          <a:r>
            <a:rPr lang="es-ES" smtClean="0"/>
            <a:t>Regulación: arts. 100 a 107 CDFA</a:t>
          </a:r>
          <a:endParaRPr lang="es-ES"/>
        </a:p>
      </dgm:t>
    </dgm:pt>
    <dgm:pt modelId="{B6EDA655-D316-4B24-A725-3B03D89EAC28}" type="parTrans" cxnId="{3D089191-3771-4398-AECD-D45E567EDC70}">
      <dgm:prSet/>
      <dgm:spPr/>
      <dgm:t>
        <a:bodyPr/>
        <a:lstStyle/>
        <a:p>
          <a:endParaRPr lang="es-ES"/>
        </a:p>
      </dgm:t>
    </dgm:pt>
    <dgm:pt modelId="{9183D120-FB56-4D82-8CF5-157062EE9F8F}" type="sibTrans" cxnId="{3D089191-3771-4398-AECD-D45E567EDC70}">
      <dgm:prSet/>
      <dgm:spPr/>
      <dgm:t>
        <a:bodyPr/>
        <a:lstStyle/>
        <a:p>
          <a:endParaRPr lang="es-ES"/>
        </a:p>
      </dgm:t>
    </dgm:pt>
    <dgm:pt modelId="{6515CC65-6857-4A08-92E0-24B4F7E51724}">
      <dgm:prSet/>
      <dgm:spPr/>
      <dgm:t>
        <a:bodyPr/>
        <a:lstStyle/>
        <a:p>
          <a:pPr rtl="0"/>
          <a:r>
            <a:rPr lang="es-ES" smtClean="0"/>
            <a:t>Instituciones tutelares [tutela, curatela y defensor judicial]</a:t>
          </a:r>
          <a:endParaRPr lang="es-ES"/>
        </a:p>
      </dgm:t>
    </dgm:pt>
    <dgm:pt modelId="{02B08A52-A89E-4453-8352-0EFA2F6D00C6}" type="parTrans" cxnId="{BB9E37D7-1863-4E33-85CF-A83AB3A8CDCF}">
      <dgm:prSet/>
      <dgm:spPr/>
      <dgm:t>
        <a:bodyPr/>
        <a:lstStyle/>
        <a:p>
          <a:endParaRPr lang="es-ES"/>
        </a:p>
      </dgm:t>
    </dgm:pt>
    <dgm:pt modelId="{83357678-C826-4DEC-BD93-845D12267AA1}" type="sibTrans" cxnId="{BB9E37D7-1863-4E33-85CF-A83AB3A8CDCF}">
      <dgm:prSet/>
      <dgm:spPr/>
      <dgm:t>
        <a:bodyPr/>
        <a:lstStyle/>
        <a:p>
          <a:endParaRPr lang="es-ES"/>
        </a:p>
      </dgm:t>
    </dgm:pt>
    <dgm:pt modelId="{1EC6D2BD-4372-446A-9236-89FA5DC411E6}">
      <dgm:prSet/>
      <dgm:spPr/>
      <dgm:t>
        <a:bodyPr/>
        <a:lstStyle/>
        <a:p>
          <a:pPr rtl="0"/>
          <a:r>
            <a:rPr lang="es-ES" smtClean="0"/>
            <a:t>Instituciones complementarias [guarda de hecho y guarda administrativa]</a:t>
          </a:r>
          <a:endParaRPr lang="es-ES"/>
        </a:p>
      </dgm:t>
    </dgm:pt>
    <dgm:pt modelId="{0B7A9A2D-F359-4A71-B004-B156E32AC5F2}" type="parTrans" cxnId="{716ACA92-2609-4451-A505-6EFE8AE8A6D9}">
      <dgm:prSet/>
      <dgm:spPr/>
      <dgm:t>
        <a:bodyPr/>
        <a:lstStyle/>
        <a:p>
          <a:endParaRPr lang="es-ES"/>
        </a:p>
      </dgm:t>
    </dgm:pt>
    <dgm:pt modelId="{FDA385B0-DBC2-47F6-8A5B-5EC6C175793A}" type="sibTrans" cxnId="{716ACA92-2609-4451-A505-6EFE8AE8A6D9}">
      <dgm:prSet/>
      <dgm:spPr/>
      <dgm:t>
        <a:bodyPr/>
        <a:lstStyle/>
        <a:p>
          <a:endParaRPr lang="es-ES"/>
        </a:p>
      </dgm:t>
    </dgm:pt>
    <dgm:pt modelId="{3F19A033-71A5-47FB-8C49-5A0C152C85E4}">
      <dgm:prSet/>
      <dgm:spPr/>
      <dgm:t>
        <a:bodyPr/>
        <a:lstStyle/>
        <a:p>
          <a:pPr rtl="0"/>
          <a:r>
            <a:rPr lang="es-ES" smtClean="0"/>
            <a:t>Caracteres de las funciones tutelares: arts. 101 CDFA</a:t>
          </a:r>
          <a:endParaRPr lang="es-ES"/>
        </a:p>
      </dgm:t>
    </dgm:pt>
    <dgm:pt modelId="{37E64EA7-71DE-49DD-9BC6-E6ABC738493F}" type="parTrans" cxnId="{9FEAA85E-9063-4E49-8556-9313D2F60678}">
      <dgm:prSet/>
      <dgm:spPr/>
      <dgm:t>
        <a:bodyPr/>
        <a:lstStyle/>
        <a:p>
          <a:endParaRPr lang="es-ES"/>
        </a:p>
      </dgm:t>
    </dgm:pt>
    <dgm:pt modelId="{777E3870-89C0-4582-B82E-5F5960B637AF}" type="sibTrans" cxnId="{9FEAA85E-9063-4E49-8556-9313D2F60678}">
      <dgm:prSet/>
      <dgm:spPr/>
      <dgm:t>
        <a:bodyPr/>
        <a:lstStyle/>
        <a:p>
          <a:endParaRPr lang="es-ES"/>
        </a:p>
      </dgm:t>
    </dgm:pt>
    <dgm:pt modelId="{37B8AD73-51DE-483C-87BC-BEB1847FE7C6}">
      <dgm:prSet/>
      <dgm:spPr/>
      <dgm:t>
        <a:bodyPr/>
        <a:lstStyle/>
        <a:p>
          <a:pPr rtl="0"/>
          <a:r>
            <a:rPr lang="es-ES" dirty="0" smtClean="0"/>
            <a:t>Deber: obligatorio, salvo excusa art. 126 CDFA</a:t>
          </a:r>
          <a:endParaRPr lang="es-ES" dirty="0"/>
        </a:p>
      </dgm:t>
    </dgm:pt>
    <dgm:pt modelId="{4E9D5897-E8BE-4D1C-AB89-234D5722520A}" type="parTrans" cxnId="{F8F2613A-1151-42CF-9A82-ADB034247DC2}">
      <dgm:prSet/>
      <dgm:spPr/>
      <dgm:t>
        <a:bodyPr/>
        <a:lstStyle/>
        <a:p>
          <a:endParaRPr lang="es-ES"/>
        </a:p>
      </dgm:t>
    </dgm:pt>
    <dgm:pt modelId="{3291BED6-01CE-4D9A-9404-D062453F4B9C}" type="sibTrans" cxnId="{F8F2613A-1151-42CF-9A82-ADB034247DC2}">
      <dgm:prSet/>
      <dgm:spPr/>
      <dgm:t>
        <a:bodyPr/>
        <a:lstStyle/>
        <a:p>
          <a:endParaRPr lang="es-ES"/>
        </a:p>
      </dgm:t>
    </dgm:pt>
    <dgm:pt modelId="{A4A50495-D8F1-4051-BAFA-1D9F24ECC9EA}">
      <dgm:prSet/>
      <dgm:spPr/>
      <dgm:t>
        <a:bodyPr/>
        <a:lstStyle/>
        <a:p>
          <a:pPr rtl="0"/>
          <a:r>
            <a:rPr lang="es-ES" dirty="0" smtClean="0"/>
            <a:t>Salvaguardia de los Tribunales</a:t>
          </a:r>
          <a:endParaRPr lang="es-ES" dirty="0"/>
        </a:p>
      </dgm:t>
    </dgm:pt>
    <dgm:pt modelId="{074A2C84-009C-44B2-A0D7-95CC198D5BB4}" type="parTrans" cxnId="{AF98BD48-7D72-4D75-B753-9947D7B5C070}">
      <dgm:prSet/>
      <dgm:spPr/>
      <dgm:t>
        <a:bodyPr/>
        <a:lstStyle/>
        <a:p>
          <a:endParaRPr lang="es-ES"/>
        </a:p>
      </dgm:t>
    </dgm:pt>
    <dgm:pt modelId="{07AF4F31-66EF-4FF0-9E55-C6D981F13209}" type="sibTrans" cxnId="{AF98BD48-7D72-4D75-B753-9947D7B5C070}">
      <dgm:prSet/>
      <dgm:spPr/>
      <dgm:t>
        <a:bodyPr/>
        <a:lstStyle/>
        <a:p>
          <a:endParaRPr lang="es-ES"/>
        </a:p>
      </dgm:t>
    </dgm:pt>
    <dgm:pt modelId="{6D0C103F-C1F6-4E05-B456-F7464523D2F4}">
      <dgm:prSet/>
      <dgm:spPr/>
      <dgm:t>
        <a:bodyPr/>
        <a:lstStyle/>
        <a:p>
          <a:pPr rtl="0"/>
          <a:r>
            <a:rPr lang="es-ES" smtClean="0"/>
            <a:t>Modos de delación: art. 102 CDFA</a:t>
          </a:r>
          <a:endParaRPr lang="es-ES"/>
        </a:p>
      </dgm:t>
    </dgm:pt>
    <dgm:pt modelId="{121FDC32-4CEC-4DAD-9F99-F7D2A1BD3AB4}" type="parTrans" cxnId="{BC95753E-CA3C-4019-9BF2-C2722FCC8643}">
      <dgm:prSet/>
      <dgm:spPr/>
      <dgm:t>
        <a:bodyPr/>
        <a:lstStyle/>
        <a:p>
          <a:endParaRPr lang="es-ES"/>
        </a:p>
      </dgm:t>
    </dgm:pt>
    <dgm:pt modelId="{6B7C9CBB-F129-49B7-AAB5-9B1302B02B30}" type="sibTrans" cxnId="{BC95753E-CA3C-4019-9BF2-C2722FCC8643}">
      <dgm:prSet/>
      <dgm:spPr/>
      <dgm:t>
        <a:bodyPr/>
        <a:lstStyle/>
        <a:p>
          <a:endParaRPr lang="es-ES"/>
        </a:p>
      </dgm:t>
    </dgm:pt>
    <dgm:pt modelId="{5C4E382C-3338-41A4-B14D-AD48C551297E}">
      <dgm:prSet/>
      <dgm:spPr/>
      <dgm:t>
        <a:bodyPr/>
        <a:lstStyle/>
        <a:p>
          <a:pPr rtl="0"/>
          <a:r>
            <a:rPr lang="es-ES" smtClean="0"/>
            <a:t>Disposición voluntaria [arts. 108 a 112 CDFA]</a:t>
          </a:r>
          <a:endParaRPr lang="es-ES"/>
        </a:p>
      </dgm:t>
    </dgm:pt>
    <dgm:pt modelId="{23648902-DF36-4329-9474-51F40A263876}" type="parTrans" cxnId="{C0FA6EB0-221B-4B18-9AEA-1D37EF4F96A4}">
      <dgm:prSet/>
      <dgm:spPr/>
      <dgm:t>
        <a:bodyPr/>
        <a:lstStyle/>
        <a:p>
          <a:endParaRPr lang="es-ES"/>
        </a:p>
      </dgm:t>
    </dgm:pt>
    <dgm:pt modelId="{66EC8ADE-F586-41D7-A486-CA8C5A3BF91E}" type="sibTrans" cxnId="{C0FA6EB0-221B-4B18-9AEA-1D37EF4F96A4}">
      <dgm:prSet/>
      <dgm:spPr/>
      <dgm:t>
        <a:bodyPr/>
        <a:lstStyle/>
        <a:p>
          <a:endParaRPr lang="es-ES"/>
        </a:p>
      </dgm:t>
    </dgm:pt>
    <dgm:pt modelId="{A8006E71-CD6F-452D-AD89-FA121B2E3BF7}">
      <dgm:prSet/>
      <dgm:spPr/>
      <dgm:t>
        <a:bodyPr/>
        <a:lstStyle/>
        <a:p>
          <a:pPr rtl="0"/>
          <a:r>
            <a:rPr lang="es-ES" smtClean="0"/>
            <a:t>Resolución judicial [arts. 115 a 117 CDFA]</a:t>
          </a:r>
          <a:endParaRPr lang="es-ES"/>
        </a:p>
      </dgm:t>
    </dgm:pt>
    <dgm:pt modelId="{1F5A6DF9-C379-467C-8AB9-6FF1C084E5A1}" type="parTrans" cxnId="{BA79CF77-A6F1-4B7B-AE1A-695DA259D9FE}">
      <dgm:prSet/>
      <dgm:spPr/>
      <dgm:t>
        <a:bodyPr/>
        <a:lstStyle/>
        <a:p>
          <a:endParaRPr lang="es-ES"/>
        </a:p>
      </dgm:t>
    </dgm:pt>
    <dgm:pt modelId="{A99654A2-3754-42AA-8D2D-5F9F5DC72992}" type="sibTrans" cxnId="{BA79CF77-A6F1-4B7B-AE1A-695DA259D9FE}">
      <dgm:prSet/>
      <dgm:spPr/>
      <dgm:t>
        <a:bodyPr/>
        <a:lstStyle/>
        <a:p>
          <a:endParaRPr lang="es-ES"/>
        </a:p>
      </dgm:t>
    </dgm:pt>
    <dgm:pt modelId="{3E92279E-6487-4092-AA5C-224311F3074C}">
      <dgm:prSet/>
      <dgm:spPr/>
      <dgm:t>
        <a:bodyPr/>
        <a:lstStyle/>
        <a:p>
          <a:pPr rtl="0"/>
          <a:r>
            <a:rPr lang="es-ES" dirty="0" smtClean="0"/>
            <a:t>Disposición legal [arts. 118 a 122 CDFA]</a:t>
          </a:r>
          <a:endParaRPr lang="es-ES" dirty="0"/>
        </a:p>
      </dgm:t>
    </dgm:pt>
    <dgm:pt modelId="{89FC98E9-9D3F-49DF-820B-0A6EB6EEFF65}" type="parTrans" cxnId="{9FE0A484-7351-40A6-992C-AB112AF71FAD}">
      <dgm:prSet/>
      <dgm:spPr/>
      <dgm:t>
        <a:bodyPr/>
        <a:lstStyle/>
        <a:p>
          <a:endParaRPr lang="es-ES"/>
        </a:p>
      </dgm:t>
    </dgm:pt>
    <dgm:pt modelId="{188801EA-CB56-47AA-8368-CDDEBDC3D53C}" type="sibTrans" cxnId="{9FE0A484-7351-40A6-992C-AB112AF71FAD}">
      <dgm:prSet/>
      <dgm:spPr/>
      <dgm:t>
        <a:bodyPr/>
        <a:lstStyle/>
        <a:p>
          <a:endParaRPr lang="es-ES"/>
        </a:p>
      </dgm:t>
    </dgm:pt>
    <dgm:pt modelId="{85C5A822-F6CB-4F7A-A2EA-3AF155BB870D}">
      <dgm:prSet/>
      <dgm:spPr/>
      <dgm:t>
        <a:bodyPr/>
        <a:lstStyle/>
        <a:p>
          <a:pPr rtl="0"/>
          <a:r>
            <a:rPr lang="es-ES" smtClean="0"/>
            <a:t>Nombramiento, vigilancia y control: </a:t>
          </a:r>
          <a:endParaRPr lang="es-ES"/>
        </a:p>
      </dgm:t>
    </dgm:pt>
    <dgm:pt modelId="{1B3B42A3-19B2-43E6-8E4B-255CBBF60500}" type="parTrans" cxnId="{CF773346-DE9F-4E1C-B87A-33C52EB3F48F}">
      <dgm:prSet/>
      <dgm:spPr/>
      <dgm:t>
        <a:bodyPr/>
        <a:lstStyle/>
        <a:p>
          <a:endParaRPr lang="es-ES"/>
        </a:p>
      </dgm:t>
    </dgm:pt>
    <dgm:pt modelId="{5DC272FA-21C3-47E1-9C84-9639523BD748}" type="sibTrans" cxnId="{CF773346-DE9F-4E1C-B87A-33C52EB3F48F}">
      <dgm:prSet/>
      <dgm:spPr/>
      <dgm:t>
        <a:bodyPr/>
        <a:lstStyle/>
        <a:p>
          <a:endParaRPr lang="es-ES"/>
        </a:p>
      </dgm:t>
    </dgm:pt>
    <dgm:pt modelId="{1221005C-DEBC-4B32-8867-A3AE9DF7265E}">
      <dgm:prSet/>
      <dgm:spPr/>
      <dgm:t>
        <a:bodyPr/>
        <a:lstStyle/>
        <a:p>
          <a:pPr rtl="0"/>
          <a:r>
            <a:rPr lang="es-ES" dirty="0" smtClean="0"/>
            <a:t>art. 103 CDFA. [</a:t>
          </a:r>
          <a:r>
            <a:rPr lang="es-ES" dirty="0" smtClean="0">
              <a:hlinkClick xmlns:r="http://schemas.openxmlformats.org/officeDocument/2006/relationships" r:id="rId1"/>
            </a:rPr>
            <a:t>arts. 29, 30, 43, 45 y 46 LJV</a:t>
          </a:r>
          <a:r>
            <a:rPr lang="es-ES" baseline="-25000" dirty="0" smtClean="0"/>
            <a:t>]</a:t>
          </a:r>
          <a:endParaRPr lang="es-ES" dirty="0"/>
        </a:p>
      </dgm:t>
    </dgm:pt>
    <dgm:pt modelId="{FFC85E0C-291E-4B5D-AB88-0489E004FCF8}" type="parTrans" cxnId="{9F289942-2F63-4F13-B31A-9F8F80C72FFF}">
      <dgm:prSet/>
      <dgm:spPr/>
      <dgm:t>
        <a:bodyPr/>
        <a:lstStyle/>
        <a:p>
          <a:endParaRPr lang="es-ES"/>
        </a:p>
      </dgm:t>
    </dgm:pt>
    <dgm:pt modelId="{E6336C55-EA1B-4BF9-8C2C-A1305AA80F8F}" type="sibTrans" cxnId="{9F289942-2F63-4F13-B31A-9F8F80C72FFF}">
      <dgm:prSet/>
      <dgm:spPr/>
      <dgm:t>
        <a:bodyPr/>
        <a:lstStyle/>
        <a:p>
          <a:endParaRPr lang="es-ES"/>
        </a:p>
      </dgm:t>
    </dgm:pt>
    <dgm:pt modelId="{155E9E9D-983D-46E0-A10E-2A9F9D8E3EBA}">
      <dgm:prSet/>
      <dgm:spPr/>
      <dgm:t>
        <a:bodyPr/>
        <a:lstStyle/>
        <a:p>
          <a:pPr rtl="0"/>
          <a:r>
            <a:rPr lang="es-ES" dirty="0" smtClean="0"/>
            <a:t>Gastos, remuneración e indemnización: </a:t>
          </a:r>
          <a:endParaRPr lang="es-ES" dirty="0"/>
        </a:p>
      </dgm:t>
    </dgm:pt>
    <dgm:pt modelId="{11EB114D-C962-4C31-8999-403E9F175F37}" type="parTrans" cxnId="{6105DFED-54B7-48F6-ACF6-95F318A26FF7}">
      <dgm:prSet/>
      <dgm:spPr/>
      <dgm:t>
        <a:bodyPr/>
        <a:lstStyle/>
        <a:p>
          <a:endParaRPr lang="es-ES"/>
        </a:p>
      </dgm:t>
    </dgm:pt>
    <dgm:pt modelId="{55DAE7F7-1732-4B40-8669-1813B256E58F}" type="sibTrans" cxnId="{6105DFED-54B7-48F6-ACF6-95F318A26FF7}">
      <dgm:prSet/>
      <dgm:spPr/>
      <dgm:t>
        <a:bodyPr/>
        <a:lstStyle/>
        <a:p>
          <a:endParaRPr lang="es-ES"/>
        </a:p>
      </dgm:t>
    </dgm:pt>
    <dgm:pt modelId="{6E7285AE-5BB5-4D8F-99F2-4CECF227478B}">
      <dgm:prSet/>
      <dgm:spPr/>
      <dgm:t>
        <a:bodyPr/>
        <a:lstStyle/>
        <a:p>
          <a:pPr rtl="0"/>
          <a:r>
            <a:rPr lang="es-ES" dirty="0" smtClean="0"/>
            <a:t>arts. 104  a 106 CDFA</a:t>
          </a:r>
          <a:endParaRPr lang="es-ES" dirty="0"/>
        </a:p>
      </dgm:t>
    </dgm:pt>
    <dgm:pt modelId="{C3770F7D-B2AB-4EC1-8FE4-C996D5F0C06D}" type="parTrans" cxnId="{3A5588D9-07B9-4997-BA32-21A2CAD0295E}">
      <dgm:prSet/>
      <dgm:spPr/>
      <dgm:t>
        <a:bodyPr/>
        <a:lstStyle/>
        <a:p>
          <a:endParaRPr lang="es-ES"/>
        </a:p>
      </dgm:t>
    </dgm:pt>
    <dgm:pt modelId="{A6F63077-A16C-4C79-905F-0E51EAB4996F}" type="sibTrans" cxnId="{3A5588D9-07B9-4997-BA32-21A2CAD0295E}">
      <dgm:prSet/>
      <dgm:spPr/>
      <dgm:t>
        <a:bodyPr/>
        <a:lstStyle/>
        <a:p>
          <a:endParaRPr lang="es-ES"/>
        </a:p>
      </dgm:t>
    </dgm:pt>
    <dgm:pt modelId="{30BCDA45-7CCD-4288-AD44-B8E2286E39C2}">
      <dgm:prSet/>
      <dgm:spPr/>
      <dgm:t>
        <a:bodyPr/>
        <a:lstStyle/>
        <a:p>
          <a:pPr rtl="0"/>
          <a:r>
            <a:rPr lang="es-ES" dirty="0" smtClean="0"/>
            <a:t>Administración voluntaria: art. 107 CDFA</a:t>
          </a:r>
          <a:endParaRPr lang="es-ES" dirty="0"/>
        </a:p>
      </dgm:t>
    </dgm:pt>
    <dgm:pt modelId="{7789AF9F-71E9-41EA-9805-6E0EB89C6E75}" type="parTrans" cxnId="{9B77202E-DF0E-416A-AD40-8F4214674208}">
      <dgm:prSet/>
      <dgm:spPr/>
      <dgm:t>
        <a:bodyPr/>
        <a:lstStyle/>
        <a:p>
          <a:endParaRPr lang="es-ES"/>
        </a:p>
      </dgm:t>
    </dgm:pt>
    <dgm:pt modelId="{7F68DC13-FFD7-432F-B2CF-68EA620411CD}" type="sibTrans" cxnId="{9B77202E-DF0E-416A-AD40-8F4214674208}">
      <dgm:prSet/>
      <dgm:spPr/>
      <dgm:t>
        <a:bodyPr/>
        <a:lstStyle/>
        <a:p>
          <a:endParaRPr lang="es-ES"/>
        </a:p>
      </dgm:t>
    </dgm:pt>
    <dgm:pt modelId="{CE206EE9-2C68-4CCA-AAC9-DD1F2F3B828F}">
      <dgm:prSet/>
      <dgm:spPr/>
      <dgm:t>
        <a:bodyPr/>
        <a:lstStyle/>
        <a:p>
          <a:pPr rtl="0"/>
          <a:r>
            <a:rPr lang="es-ES" smtClean="0"/>
            <a:t>Administrador voluntario de los bienes: art. 9 CDFA</a:t>
          </a:r>
          <a:endParaRPr lang="es-ES"/>
        </a:p>
      </dgm:t>
    </dgm:pt>
    <dgm:pt modelId="{31B5A03F-9D47-4FC2-A161-80B13CD8F45B}" type="parTrans" cxnId="{C7DC6429-89E5-4FD2-8F87-C629E945839B}">
      <dgm:prSet/>
      <dgm:spPr/>
      <dgm:t>
        <a:bodyPr/>
        <a:lstStyle/>
        <a:p>
          <a:endParaRPr lang="es-ES"/>
        </a:p>
      </dgm:t>
    </dgm:pt>
    <dgm:pt modelId="{EEC6D60D-3E4E-4D18-840D-B3631A24BDF7}" type="sibTrans" cxnId="{C7DC6429-89E5-4FD2-8F87-C629E945839B}">
      <dgm:prSet/>
      <dgm:spPr/>
      <dgm:t>
        <a:bodyPr/>
        <a:lstStyle/>
        <a:p>
          <a:endParaRPr lang="es-ES"/>
        </a:p>
      </dgm:t>
    </dgm:pt>
    <dgm:pt modelId="{248971B0-0983-45D3-8964-1E214B52F593}">
      <dgm:prSet/>
      <dgm:spPr/>
      <dgm:t>
        <a:bodyPr/>
        <a:lstStyle/>
        <a:p>
          <a:pPr rtl="0"/>
          <a:r>
            <a:rPr lang="es-ES" dirty="0" smtClean="0"/>
            <a:t>Ejercicio personal</a:t>
          </a:r>
          <a:endParaRPr lang="es-ES" dirty="0"/>
        </a:p>
      </dgm:t>
    </dgm:pt>
    <dgm:pt modelId="{6FB8CCE1-FBC2-43F7-A375-4FB01D97C70D}" type="parTrans" cxnId="{4D73ACFF-4E16-4B63-87D8-39E2F9E619A5}">
      <dgm:prSet/>
      <dgm:spPr/>
      <dgm:t>
        <a:bodyPr/>
        <a:lstStyle/>
        <a:p>
          <a:endParaRPr lang="es-ES"/>
        </a:p>
      </dgm:t>
    </dgm:pt>
    <dgm:pt modelId="{EFC5805C-FC47-4531-9ABA-874F6DDACFF5}" type="sibTrans" cxnId="{4D73ACFF-4E16-4B63-87D8-39E2F9E619A5}">
      <dgm:prSet/>
      <dgm:spPr/>
      <dgm:t>
        <a:bodyPr/>
        <a:lstStyle/>
        <a:p>
          <a:endParaRPr lang="es-ES"/>
        </a:p>
      </dgm:t>
    </dgm:pt>
    <dgm:pt modelId="{D55CDDAF-4468-4C0B-9119-9B735956911A}">
      <dgm:prSet/>
      <dgm:spPr/>
      <dgm:t>
        <a:bodyPr/>
        <a:lstStyle/>
        <a:p>
          <a:pPr rtl="0"/>
          <a:r>
            <a:rPr lang="es-ES" dirty="0" smtClean="0"/>
            <a:t>Gratuito; admite remuneración</a:t>
          </a:r>
          <a:endParaRPr lang="es-ES" dirty="0"/>
        </a:p>
      </dgm:t>
    </dgm:pt>
    <dgm:pt modelId="{7E4B3F24-7F57-42CA-BC15-4ECEBD3F3C95}" type="parTrans" cxnId="{0057589C-16FD-4EEC-9B0B-034220F10469}">
      <dgm:prSet/>
      <dgm:spPr/>
      <dgm:t>
        <a:bodyPr/>
        <a:lstStyle/>
        <a:p>
          <a:endParaRPr lang="es-ES"/>
        </a:p>
      </dgm:t>
    </dgm:pt>
    <dgm:pt modelId="{3C76E786-CAB2-4383-96C3-B1DAE465B5B8}" type="sibTrans" cxnId="{0057589C-16FD-4EEC-9B0B-034220F10469}">
      <dgm:prSet/>
      <dgm:spPr/>
      <dgm:t>
        <a:bodyPr/>
        <a:lstStyle/>
        <a:p>
          <a:endParaRPr lang="es-ES"/>
        </a:p>
      </dgm:t>
    </dgm:pt>
    <dgm:pt modelId="{427A6C95-6649-4FCF-8E66-DD2E91C34074}">
      <dgm:prSet/>
      <dgm:spPr/>
      <dgm:t>
        <a:bodyPr/>
        <a:lstStyle/>
        <a:p>
          <a:pPr rtl="0"/>
          <a:r>
            <a:rPr lang="es-ES" dirty="0" smtClean="0"/>
            <a:t>Inscripción Registro civil. </a:t>
          </a:r>
          <a:r>
            <a:rPr lang="es-ES" dirty="0" smtClean="0">
              <a:hlinkClick xmlns:r="http://schemas.openxmlformats.org/officeDocument/2006/relationships" r:id="rId2"/>
            </a:rPr>
            <a:t>Arts. 72 y 75 </a:t>
          </a:r>
          <a:r>
            <a:rPr lang="es-ES" dirty="0" err="1" smtClean="0">
              <a:hlinkClick xmlns:r="http://schemas.openxmlformats.org/officeDocument/2006/relationships" r:id="rId2"/>
            </a:rPr>
            <a:t>LRc</a:t>
          </a:r>
          <a:r>
            <a:rPr lang="es-ES" dirty="0" smtClean="0"/>
            <a:t>.</a:t>
          </a:r>
          <a:endParaRPr lang="es-ES" dirty="0"/>
        </a:p>
      </dgm:t>
    </dgm:pt>
    <dgm:pt modelId="{C7F1D2C8-6349-46D8-B5A4-84949A602D52}" type="parTrans" cxnId="{B9A92049-EDA8-46DF-9F4A-A7938579EF74}">
      <dgm:prSet/>
      <dgm:spPr/>
    </dgm:pt>
    <dgm:pt modelId="{AA8652EC-61AF-4A3A-AF1D-E29997F3096D}" type="sibTrans" cxnId="{B9A92049-EDA8-46DF-9F4A-A7938579EF74}">
      <dgm:prSet/>
      <dgm:spPr/>
    </dgm:pt>
    <dgm:pt modelId="{066E761A-C31C-41F5-A35B-510124367652}" type="pres">
      <dgm:prSet presAssocID="{E25C81D5-EEC6-425A-B940-4341AE1F9B9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0524780-F65B-43B0-9230-178F23B424CE}" type="pres">
      <dgm:prSet presAssocID="{9AB827D6-4664-48D3-8A23-47F05E2F2538}" presName="parentLin" presStyleCnt="0"/>
      <dgm:spPr/>
    </dgm:pt>
    <dgm:pt modelId="{BBF1E62A-4F07-4282-9F6E-5D7EE5A299A6}" type="pres">
      <dgm:prSet presAssocID="{9AB827D6-4664-48D3-8A23-47F05E2F2538}" presName="parentLeftMargin" presStyleLbl="node1" presStyleIdx="0" presStyleCnt="6"/>
      <dgm:spPr/>
      <dgm:t>
        <a:bodyPr/>
        <a:lstStyle/>
        <a:p>
          <a:endParaRPr lang="es-ES"/>
        </a:p>
      </dgm:t>
    </dgm:pt>
    <dgm:pt modelId="{18B0F296-D9B2-411A-9D2F-311CECB54E01}" type="pres">
      <dgm:prSet presAssocID="{9AB827D6-4664-48D3-8A23-47F05E2F2538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A25789B-F66A-4543-82A4-82CAC5F9451D}" type="pres">
      <dgm:prSet presAssocID="{9AB827D6-4664-48D3-8A23-47F05E2F2538}" presName="negativeSpace" presStyleCnt="0"/>
      <dgm:spPr/>
    </dgm:pt>
    <dgm:pt modelId="{ABE11C66-D38A-42F5-AC59-9941E8595337}" type="pres">
      <dgm:prSet presAssocID="{9AB827D6-4664-48D3-8A23-47F05E2F2538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CD6E759-4EA7-4251-BCA9-B2D761823582}" type="pres">
      <dgm:prSet presAssocID="{9183D120-FB56-4D82-8CF5-157062EE9F8F}" presName="spaceBetweenRectangles" presStyleCnt="0"/>
      <dgm:spPr/>
    </dgm:pt>
    <dgm:pt modelId="{11C58474-6BBB-4830-8251-30EF7F811958}" type="pres">
      <dgm:prSet presAssocID="{3F19A033-71A5-47FB-8C49-5A0C152C85E4}" presName="parentLin" presStyleCnt="0"/>
      <dgm:spPr/>
    </dgm:pt>
    <dgm:pt modelId="{82F7AC1B-AB8C-4157-B323-8AC0882BAF84}" type="pres">
      <dgm:prSet presAssocID="{3F19A033-71A5-47FB-8C49-5A0C152C85E4}" presName="parentLeftMargin" presStyleLbl="node1" presStyleIdx="0" presStyleCnt="6"/>
      <dgm:spPr/>
      <dgm:t>
        <a:bodyPr/>
        <a:lstStyle/>
        <a:p>
          <a:endParaRPr lang="es-ES"/>
        </a:p>
      </dgm:t>
    </dgm:pt>
    <dgm:pt modelId="{6503CDD7-6D07-4050-BCD5-9312E0F5BA2E}" type="pres">
      <dgm:prSet presAssocID="{3F19A033-71A5-47FB-8C49-5A0C152C85E4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D14065D-C105-4716-B166-63FB764D852B}" type="pres">
      <dgm:prSet presAssocID="{3F19A033-71A5-47FB-8C49-5A0C152C85E4}" presName="negativeSpace" presStyleCnt="0"/>
      <dgm:spPr/>
    </dgm:pt>
    <dgm:pt modelId="{BE5FC0F7-DAE0-4123-9CE3-44391BA963DB}" type="pres">
      <dgm:prSet presAssocID="{3F19A033-71A5-47FB-8C49-5A0C152C85E4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868544C-4731-403C-8E19-08BE1E83BF82}" type="pres">
      <dgm:prSet presAssocID="{777E3870-89C0-4582-B82E-5F5960B637AF}" presName="spaceBetweenRectangles" presStyleCnt="0"/>
      <dgm:spPr/>
    </dgm:pt>
    <dgm:pt modelId="{DAE9330E-2D8D-47DB-B882-F3C5BA86FD33}" type="pres">
      <dgm:prSet presAssocID="{6D0C103F-C1F6-4E05-B456-F7464523D2F4}" presName="parentLin" presStyleCnt="0"/>
      <dgm:spPr/>
    </dgm:pt>
    <dgm:pt modelId="{5270724F-A43F-495D-A7D1-9EBFF1CF4CD9}" type="pres">
      <dgm:prSet presAssocID="{6D0C103F-C1F6-4E05-B456-F7464523D2F4}" presName="parentLeftMargin" presStyleLbl="node1" presStyleIdx="1" presStyleCnt="6"/>
      <dgm:spPr/>
      <dgm:t>
        <a:bodyPr/>
        <a:lstStyle/>
        <a:p>
          <a:endParaRPr lang="es-ES"/>
        </a:p>
      </dgm:t>
    </dgm:pt>
    <dgm:pt modelId="{CF1F4104-918B-4D3A-9A9B-9F6BA9AB1CA4}" type="pres">
      <dgm:prSet presAssocID="{6D0C103F-C1F6-4E05-B456-F7464523D2F4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5A7C3BA-3220-49A7-83AC-53E248EDB1D0}" type="pres">
      <dgm:prSet presAssocID="{6D0C103F-C1F6-4E05-B456-F7464523D2F4}" presName="negativeSpace" presStyleCnt="0"/>
      <dgm:spPr/>
    </dgm:pt>
    <dgm:pt modelId="{61B0C0DA-38AB-45C6-9C65-92A77CAB2F38}" type="pres">
      <dgm:prSet presAssocID="{6D0C103F-C1F6-4E05-B456-F7464523D2F4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1C6A079-319F-4ED4-82A8-5BFB8A373233}" type="pres">
      <dgm:prSet presAssocID="{6B7C9CBB-F129-49B7-AAB5-9B1302B02B30}" presName="spaceBetweenRectangles" presStyleCnt="0"/>
      <dgm:spPr/>
    </dgm:pt>
    <dgm:pt modelId="{E0F467F9-1428-41DA-8ECB-72AB17CF5F77}" type="pres">
      <dgm:prSet presAssocID="{85C5A822-F6CB-4F7A-A2EA-3AF155BB870D}" presName="parentLin" presStyleCnt="0"/>
      <dgm:spPr/>
    </dgm:pt>
    <dgm:pt modelId="{460D8B35-FA2A-48F4-A285-72CAAAB321C2}" type="pres">
      <dgm:prSet presAssocID="{85C5A822-F6CB-4F7A-A2EA-3AF155BB870D}" presName="parentLeftMargin" presStyleLbl="node1" presStyleIdx="2" presStyleCnt="6"/>
      <dgm:spPr/>
      <dgm:t>
        <a:bodyPr/>
        <a:lstStyle/>
        <a:p>
          <a:endParaRPr lang="es-ES"/>
        </a:p>
      </dgm:t>
    </dgm:pt>
    <dgm:pt modelId="{8858BB43-F437-492B-ADF1-1CF5C7CFBAFF}" type="pres">
      <dgm:prSet presAssocID="{85C5A822-F6CB-4F7A-A2EA-3AF155BB870D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26CF1A2-2C2E-437C-96A2-DDCE9B4327EE}" type="pres">
      <dgm:prSet presAssocID="{85C5A822-F6CB-4F7A-A2EA-3AF155BB870D}" presName="negativeSpace" presStyleCnt="0"/>
      <dgm:spPr/>
    </dgm:pt>
    <dgm:pt modelId="{1A6AAA5C-698E-4763-ACEE-333BB5DA8386}" type="pres">
      <dgm:prSet presAssocID="{85C5A822-F6CB-4F7A-A2EA-3AF155BB870D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CB922D1-4C27-45BE-AA34-481475299CB5}" type="pres">
      <dgm:prSet presAssocID="{5DC272FA-21C3-47E1-9C84-9639523BD748}" presName="spaceBetweenRectangles" presStyleCnt="0"/>
      <dgm:spPr/>
    </dgm:pt>
    <dgm:pt modelId="{75B621DA-8944-40B9-9A7D-52DD32936A6C}" type="pres">
      <dgm:prSet presAssocID="{155E9E9D-983D-46E0-A10E-2A9F9D8E3EBA}" presName="parentLin" presStyleCnt="0"/>
      <dgm:spPr/>
    </dgm:pt>
    <dgm:pt modelId="{1C01E94D-BF7D-4C3E-9EEB-94D5327FC701}" type="pres">
      <dgm:prSet presAssocID="{155E9E9D-983D-46E0-A10E-2A9F9D8E3EBA}" presName="parentLeftMargin" presStyleLbl="node1" presStyleIdx="3" presStyleCnt="6"/>
      <dgm:spPr/>
      <dgm:t>
        <a:bodyPr/>
        <a:lstStyle/>
        <a:p>
          <a:endParaRPr lang="es-ES"/>
        </a:p>
      </dgm:t>
    </dgm:pt>
    <dgm:pt modelId="{4CB1E781-D5AB-4B4F-848E-90913DDB68CB}" type="pres">
      <dgm:prSet presAssocID="{155E9E9D-983D-46E0-A10E-2A9F9D8E3EBA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7F8F7E4-8151-4AE9-A0E9-D25DAE3598B3}" type="pres">
      <dgm:prSet presAssocID="{155E9E9D-983D-46E0-A10E-2A9F9D8E3EBA}" presName="negativeSpace" presStyleCnt="0"/>
      <dgm:spPr/>
    </dgm:pt>
    <dgm:pt modelId="{E89FA7AD-5A1F-4F54-94C1-DAF2CEE5C51D}" type="pres">
      <dgm:prSet presAssocID="{155E9E9D-983D-46E0-A10E-2A9F9D8E3EBA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F7759CE-D904-46FD-9AB9-EF701EC561BA}" type="pres">
      <dgm:prSet presAssocID="{55DAE7F7-1732-4B40-8669-1813B256E58F}" presName="spaceBetweenRectangles" presStyleCnt="0"/>
      <dgm:spPr/>
    </dgm:pt>
    <dgm:pt modelId="{5AA5E3D2-ECDE-49B2-B9E3-C198DA1E5F0C}" type="pres">
      <dgm:prSet presAssocID="{30BCDA45-7CCD-4288-AD44-B8E2286E39C2}" presName="parentLin" presStyleCnt="0"/>
      <dgm:spPr/>
    </dgm:pt>
    <dgm:pt modelId="{DF6FFC35-9AF1-4C76-84CA-5EB8949F0418}" type="pres">
      <dgm:prSet presAssocID="{30BCDA45-7CCD-4288-AD44-B8E2286E39C2}" presName="parentLeftMargin" presStyleLbl="node1" presStyleIdx="4" presStyleCnt="6"/>
      <dgm:spPr/>
      <dgm:t>
        <a:bodyPr/>
        <a:lstStyle/>
        <a:p>
          <a:endParaRPr lang="es-ES"/>
        </a:p>
      </dgm:t>
    </dgm:pt>
    <dgm:pt modelId="{6AFAC540-20DF-41DE-AE7B-2DF680AA106B}" type="pres">
      <dgm:prSet presAssocID="{30BCDA45-7CCD-4288-AD44-B8E2286E39C2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463D295-4C54-4702-A50C-B725401CAC52}" type="pres">
      <dgm:prSet presAssocID="{30BCDA45-7CCD-4288-AD44-B8E2286E39C2}" presName="negativeSpace" presStyleCnt="0"/>
      <dgm:spPr/>
    </dgm:pt>
    <dgm:pt modelId="{BFAEA339-287B-4C5A-8C32-C9E730A7BFBB}" type="pres">
      <dgm:prSet presAssocID="{30BCDA45-7CCD-4288-AD44-B8E2286E39C2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D4C9FFD-A31E-48A1-BB86-234BCFB2C963}" type="presOf" srcId="{30BCDA45-7CCD-4288-AD44-B8E2286E39C2}" destId="{DF6FFC35-9AF1-4C76-84CA-5EB8949F0418}" srcOrd="0" destOrd="0" presId="urn:microsoft.com/office/officeart/2005/8/layout/list1"/>
    <dgm:cxn modelId="{C0FA6EB0-221B-4B18-9AEA-1D37EF4F96A4}" srcId="{6D0C103F-C1F6-4E05-B456-F7464523D2F4}" destId="{5C4E382C-3338-41A4-B14D-AD48C551297E}" srcOrd="0" destOrd="0" parTransId="{23648902-DF36-4329-9474-51F40A263876}" sibTransId="{66EC8ADE-F586-41D7-A486-CA8C5A3BF91E}"/>
    <dgm:cxn modelId="{BC8DEA42-AA96-44BC-97F8-F7AF21BEA6F9}" type="presOf" srcId="{1221005C-DEBC-4B32-8867-A3AE9DF7265E}" destId="{1A6AAA5C-698E-4763-ACEE-333BB5DA8386}" srcOrd="0" destOrd="0" presId="urn:microsoft.com/office/officeart/2005/8/layout/list1"/>
    <dgm:cxn modelId="{4D73ACFF-4E16-4B63-87D8-39E2F9E619A5}" srcId="{3F19A033-71A5-47FB-8C49-5A0C152C85E4}" destId="{248971B0-0983-45D3-8964-1E214B52F593}" srcOrd="1" destOrd="0" parTransId="{6FB8CCE1-FBC2-43F7-A375-4FB01D97C70D}" sibTransId="{EFC5805C-FC47-4531-9ABA-874F6DDACFF5}"/>
    <dgm:cxn modelId="{9B77202E-DF0E-416A-AD40-8F4214674208}" srcId="{E25C81D5-EEC6-425A-B940-4341AE1F9B91}" destId="{30BCDA45-7CCD-4288-AD44-B8E2286E39C2}" srcOrd="5" destOrd="0" parTransId="{7789AF9F-71E9-41EA-9805-6E0EB89C6E75}" sibTransId="{7F68DC13-FFD7-432F-B2CF-68EA620411CD}"/>
    <dgm:cxn modelId="{6105DFED-54B7-48F6-ACF6-95F318A26FF7}" srcId="{E25C81D5-EEC6-425A-B940-4341AE1F9B91}" destId="{155E9E9D-983D-46E0-A10E-2A9F9D8E3EBA}" srcOrd="4" destOrd="0" parTransId="{11EB114D-C962-4C31-8999-403E9F175F37}" sibTransId="{55DAE7F7-1732-4B40-8669-1813B256E58F}"/>
    <dgm:cxn modelId="{B222DFF2-2D62-4B37-82E1-8F96BD4F155B}" type="presOf" srcId="{85C5A822-F6CB-4F7A-A2EA-3AF155BB870D}" destId="{8858BB43-F437-492B-ADF1-1CF5C7CFBAFF}" srcOrd="1" destOrd="0" presId="urn:microsoft.com/office/officeart/2005/8/layout/list1"/>
    <dgm:cxn modelId="{CF773346-DE9F-4E1C-B87A-33C52EB3F48F}" srcId="{E25C81D5-EEC6-425A-B940-4341AE1F9B91}" destId="{85C5A822-F6CB-4F7A-A2EA-3AF155BB870D}" srcOrd="3" destOrd="0" parTransId="{1B3B42A3-19B2-43E6-8E4B-255CBBF60500}" sibTransId="{5DC272FA-21C3-47E1-9C84-9639523BD748}"/>
    <dgm:cxn modelId="{184B78A1-CE02-4FC3-B8FC-A4CBEA10EEA7}" type="presOf" srcId="{1EC6D2BD-4372-446A-9236-89FA5DC411E6}" destId="{ABE11C66-D38A-42F5-AC59-9941E8595337}" srcOrd="0" destOrd="1" presId="urn:microsoft.com/office/officeart/2005/8/layout/list1"/>
    <dgm:cxn modelId="{10EFE63D-FCC1-41AF-A18D-C97BBB72A11A}" type="presOf" srcId="{E25C81D5-EEC6-425A-B940-4341AE1F9B91}" destId="{066E761A-C31C-41F5-A35B-510124367652}" srcOrd="0" destOrd="0" presId="urn:microsoft.com/office/officeart/2005/8/layout/list1"/>
    <dgm:cxn modelId="{716ACA92-2609-4451-A505-6EFE8AE8A6D9}" srcId="{9AB827D6-4664-48D3-8A23-47F05E2F2538}" destId="{1EC6D2BD-4372-446A-9236-89FA5DC411E6}" srcOrd="1" destOrd="0" parTransId="{0B7A9A2D-F359-4A71-B004-B156E32AC5F2}" sibTransId="{FDA385B0-DBC2-47F6-8A5B-5EC6C175793A}"/>
    <dgm:cxn modelId="{A526264A-0AE5-484D-A63C-ADA4549AFB6D}" type="presOf" srcId="{6D0C103F-C1F6-4E05-B456-F7464523D2F4}" destId="{5270724F-A43F-495D-A7D1-9EBFF1CF4CD9}" srcOrd="0" destOrd="0" presId="urn:microsoft.com/office/officeart/2005/8/layout/list1"/>
    <dgm:cxn modelId="{BA79CF77-A6F1-4B7B-AE1A-695DA259D9FE}" srcId="{6D0C103F-C1F6-4E05-B456-F7464523D2F4}" destId="{A8006E71-CD6F-452D-AD89-FA121B2E3BF7}" srcOrd="1" destOrd="0" parTransId="{1F5A6DF9-C379-467C-8AB9-6FF1C084E5A1}" sibTransId="{A99654A2-3754-42AA-8D2D-5F9F5DC72992}"/>
    <dgm:cxn modelId="{8BAC5210-0169-4852-98A7-4B550A1DC9D1}" type="presOf" srcId="{3F19A033-71A5-47FB-8C49-5A0C152C85E4}" destId="{82F7AC1B-AB8C-4157-B323-8AC0882BAF84}" srcOrd="0" destOrd="0" presId="urn:microsoft.com/office/officeart/2005/8/layout/list1"/>
    <dgm:cxn modelId="{D5518256-6128-434E-A1FD-645BAFF86EE2}" type="presOf" srcId="{3E92279E-6487-4092-AA5C-224311F3074C}" destId="{61B0C0DA-38AB-45C6-9C65-92A77CAB2F38}" srcOrd="0" destOrd="2" presId="urn:microsoft.com/office/officeart/2005/8/layout/list1"/>
    <dgm:cxn modelId="{9FEAA85E-9063-4E49-8556-9313D2F60678}" srcId="{E25C81D5-EEC6-425A-B940-4341AE1F9B91}" destId="{3F19A033-71A5-47FB-8C49-5A0C152C85E4}" srcOrd="1" destOrd="0" parTransId="{37E64EA7-71DE-49DD-9BC6-E6ABC738493F}" sibTransId="{777E3870-89C0-4582-B82E-5F5960B637AF}"/>
    <dgm:cxn modelId="{7B0C8A52-EC6A-438C-A1DF-42DA36384F1B}" type="presOf" srcId="{85C5A822-F6CB-4F7A-A2EA-3AF155BB870D}" destId="{460D8B35-FA2A-48F4-A285-72CAAAB321C2}" srcOrd="0" destOrd="0" presId="urn:microsoft.com/office/officeart/2005/8/layout/list1"/>
    <dgm:cxn modelId="{BB9E37D7-1863-4E33-85CF-A83AB3A8CDCF}" srcId="{9AB827D6-4664-48D3-8A23-47F05E2F2538}" destId="{6515CC65-6857-4A08-92E0-24B4F7E51724}" srcOrd="0" destOrd="0" parTransId="{02B08A52-A89E-4453-8352-0EFA2F6D00C6}" sibTransId="{83357678-C826-4DEC-BD93-845D12267AA1}"/>
    <dgm:cxn modelId="{F8F2613A-1151-42CF-9A82-ADB034247DC2}" srcId="{3F19A033-71A5-47FB-8C49-5A0C152C85E4}" destId="{37B8AD73-51DE-483C-87BC-BEB1847FE7C6}" srcOrd="0" destOrd="0" parTransId="{4E9D5897-E8BE-4D1C-AB89-234D5722520A}" sibTransId="{3291BED6-01CE-4D9A-9404-D062453F4B9C}"/>
    <dgm:cxn modelId="{3A5588D9-07B9-4997-BA32-21A2CAD0295E}" srcId="{155E9E9D-983D-46E0-A10E-2A9F9D8E3EBA}" destId="{6E7285AE-5BB5-4D8F-99F2-4CECF227478B}" srcOrd="0" destOrd="0" parTransId="{C3770F7D-B2AB-4EC1-8FE4-C996D5F0C06D}" sibTransId="{A6F63077-A16C-4C79-905F-0E51EAB4996F}"/>
    <dgm:cxn modelId="{0DF0FCD0-1415-46C1-8441-0E7AE4D9090A}" type="presOf" srcId="{155E9E9D-983D-46E0-A10E-2A9F9D8E3EBA}" destId="{1C01E94D-BF7D-4C3E-9EEB-94D5327FC701}" srcOrd="0" destOrd="0" presId="urn:microsoft.com/office/officeart/2005/8/layout/list1"/>
    <dgm:cxn modelId="{AF46EBA3-B5B7-4317-9F3B-0F96D4B4EEE1}" type="presOf" srcId="{6515CC65-6857-4A08-92E0-24B4F7E51724}" destId="{ABE11C66-D38A-42F5-AC59-9941E8595337}" srcOrd="0" destOrd="0" presId="urn:microsoft.com/office/officeart/2005/8/layout/list1"/>
    <dgm:cxn modelId="{E3F3A4B9-7135-4CB0-9A34-82E57CC5D6A1}" type="presOf" srcId="{5C4E382C-3338-41A4-B14D-AD48C551297E}" destId="{61B0C0DA-38AB-45C6-9C65-92A77CAB2F38}" srcOrd="0" destOrd="0" presId="urn:microsoft.com/office/officeart/2005/8/layout/list1"/>
    <dgm:cxn modelId="{9EA241D1-F0A6-4CE2-8B91-0FD940CA15C2}" type="presOf" srcId="{9AB827D6-4664-48D3-8A23-47F05E2F2538}" destId="{18B0F296-D9B2-411A-9D2F-311CECB54E01}" srcOrd="1" destOrd="0" presId="urn:microsoft.com/office/officeart/2005/8/layout/list1"/>
    <dgm:cxn modelId="{6893CEAF-0DC6-4F5E-A1BB-7E9410AA69F7}" type="presOf" srcId="{30BCDA45-7CCD-4288-AD44-B8E2286E39C2}" destId="{6AFAC540-20DF-41DE-AE7B-2DF680AA106B}" srcOrd="1" destOrd="0" presId="urn:microsoft.com/office/officeart/2005/8/layout/list1"/>
    <dgm:cxn modelId="{AF98BD48-7D72-4D75-B753-9947D7B5C070}" srcId="{3F19A033-71A5-47FB-8C49-5A0C152C85E4}" destId="{A4A50495-D8F1-4051-BAFA-1D9F24ECC9EA}" srcOrd="2" destOrd="0" parTransId="{074A2C84-009C-44B2-A0D7-95CC198D5BB4}" sibTransId="{07AF4F31-66EF-4FF0-9E55-C6D981F13209}"/>
    <dgm:cxn modelId="{BD5CB68D-DFF8-4C41-820A-E693519BA354}" type="presOf" srcId="{427A6C95-6649-4FCF-8E66-DD2E91C34074}" destId="{1A6AAA5C-698E-4763-ACEE-333BB5DA8386}" srcOrd="0" destOrd="1" presId="urn:microsoft.com/office/officeart/2005/8/layout/list1"/>
    <dgm:cxn modelId="{FC35AA73-F0AC-4B5B-88CC-9EB8608677DE}" type="presOf" srcId="{37B8AD73-51DE-483C-87BC-BEB1847FE7C6}" destId="{BE5FC0F7-DAE0-4123-9CE3-44391BA963DB}" srcOrd="0" destOrd="0" presId="urn:microsoft.com/office/officeart/2005/8/layout/list1"/>
    <dgm:cxn modelId="{0057589C-16FD-4EEC-9B0B-034220F10469}" srcId="{3F19A033-71A5-47FB-8C49-5A0C152C85E4}" destId="{D55CDDAF-4468-4C0B-9119-9B735956911A}" srcOrd="3" destOrd="0" parTransId="{7E4B3F24-7F57-42CA-BC15-4ECEBD3F3C95}" sibTransId="{3C76E786-CAB2-4383-96C3-B1DAE465B5B8}"/>
    <dgm:cxn modelId="{BC95753E-CA3C-4019-9BF2-C2722FCC8643}" srcId="{E25C81D5-EEC6-425A-B940-4341AE1F9B91}" destId="{6D0C103F-C1F6-4E05-B456-F7464523D2F4}" srcOrd="2" destOrd="0" parTransId="{121FDC32-4CEC-4DAD-9F99-F7D2A1BD3AB4}" sibTransId="{6B7C9CBB-F129-49B7-AAB5-9B1302B02B30}"/>
    <dgm:cxn modelId="{B9A92049-EDA8-46DF-9F4A-A7938579EF74}" srcId="{85C5A822-F6CB-4F7A-A2EA-3AF155BB870D}" destId="{427A6C95-6649-4FCF-8E66-DD2E91C34074}" srcOrd="1" destOrd="0" parTransId="{C7F1D2C8-6349-46D8-B5A4-84949A602D52}" sibTransId="{AA8652EC-61AF-4A3A-AF1D-E29997F3096D}"/>
    <dgm:cxn modelId="{3D089191-3771-4398-AECD-D45E567EDC70}" srcId="{E25C81D5-EEC6-425A-B940-4341AE1F9B91}" destId="{9AB827D6-4664-48D3-8A23-47F05E2F2538}" srcOrd="0" destOrd="0" parTransId="{B6EDA655-D316-4B24-A725-3B03D89EAC28}" sibTransId="{9183D120-FB56-4D82-8CF5-157062EE9F8F}"/>
    <dgm:cxn modelId="{CF961CA1-FE54-4622-8D5C-9FBB0E8F1225}" type="presOf" srcId="{D55CDDAF-4468-4C0B-9119-9B735956911A}" destId="{BE5FC0F7-DAE0-4123-9CE3-44391BA963DB}" srcOrd="0" destOrd="3" presId="urn:microsoft.com/office/officeart/2005/8/layout/list1"/>
    <dgm:cxn modelId="{16F66F9C-5CA8-4EA6-A604-672F147B0AF3}" type="presOf" srcId="{A8006E71-CD6F-452D-AD89-FA121B2E3BF7}" destId="{61B0C0DA-38AB-45C6-9C65-92A77CAB2F38}" srcOrd="0" destOrd="1" presId="urn:microsoft.com/office/officeart/2005/8/layout/list1"/>
    <dgm:cxn modelId="{C7DC6429-89E5-4FD2-8F87-C629E945839B}" srcId="{30BCDA45-7CCD-4288-AD44-B8E2286E39C2}" destId="{CE206EE9-2C68-4CCA-AAC9-DD1F2F3B828F}" srcOrd="0" destOrd="0" parTransId="{31B5A03F-9D47-4FC2-A161-80B13CD8F45B}" sibTransId="{EEC6D60D-3E4E-4D18-840D-B3631A24BDF7}"/>
    <dgm:cxn modelId="{F72ABE83-ABF7-475A-B824-2E99CA9E76A7}" type="presOf" srcId="{CE206EE9-2C68-4CCA-AAC9-DD1F2F3B828F}" destId="{BFAEA339-287B-4C5A-8C32-C9E730A7BFBB}" srcOrd="0" destOrd="0" presId="urn:microsoft.com/office/officeart/2005/8/layout/list1"/>
    <dgm:cxn modelId="{EC3AE0E4-BF8D-4D74-BF84-8E397055CD01}" type="presOf" srcId="{6E7285AE-5BB5-4D8F-99F2-4CECF227478B}" destId="{E89FA7AD-5A1F-4F54-94C1-DAF2CEE5C51D}" srcOrd="0" destOrd="0" presId="urn:microsoft.com/office/officeart/2005/8/layout/list1"/>
    <dgm:cxn modelId="{7BC97CBA-E2DF-450C-9787-F5287196E2F0}" type="presOf" srcId="{248971B0-0983-45D3-8964-1E214B52F593}" destId="{BE5FC0F7-DAE0-4123-9CE3-44391BA963DB}" srcOrd="0" destOrd="1" presId="urn:microsoft.com/office/officeart/2005/8/layout/list1"/>
    <dgm:cxn modelId="{F3815254-F24A-4D54-9779-04E2AD3C1272}" type="presOf" srcId="{A4A50495-D8F1-4051-BAFA-1D9F24ECC9EA}" destId="{BE5FC0F7-DAE0-4123-9CE3-44391BA963DB}" srcOrd="0" destOrd="2" presId="urn:microsoft.com/office/officeart/2005/8/layout/list1"/>
    <dgm:cxn modelId="{6814E3CD-357E-4AAA-8427-F6DA84F51F63}" type="presOf" srcId="{155E9E9D-983D-46E0-A10E-2A9F9D8E3EBA}" destId="{4CB1E781-D5AB-4B4F-848E-90913DDB68CB}" srcOrd="1" destOrd="0" presId="urn:microsoft.com/office/officeart/2005/8/layout/list1"/>
    <dgm:cxn modelId="{4944E81E-218B-4F7E-9B0A-5057B6C55FDF}" type="presOf" srcId="{9AB827D6-4664-48D3-8A23-47F05E2F2538}" destId="{BBF1E62A-4F07-4282-9F6E-5D7EE5A299A6}" srcOrd="0" destOrd="0" presId="urn:microsoft.com/office/officeart/2005/8/layout/list1"/>
    <dgm:cxn modelId="{9FE0A484-7351-40A6-992C-AB112AF71FAD}" srcId="{6D0C103F-C1F6-4E05-B456-F7464523D2F4}" destId="{3E92279E-6487-4092-AA5C-224311F3074C}" srcOrd="2" destOrd="0" parTransId="{89FC98E9-9D3F-49DF-820B-0A6EB6EEFF65}" sibTransId="{188801EA-CB56-47AA-8368-CDDEBDC3D53C}"/>
    <dgm:cxn modelId="{9F289942-2F63-4F13-B31A-9F8F80C72FFF}" srcId="{85C5A822-F6CB-4F7A-A2EA-3AF155BB870D}" destId="{1221005C-DEBC-4B32-8867-A3AE9DF7265E}" srcOrd="0" destOrd="0" parTransId="{FFC85E0C-291E-4B5D-AB88-0489E004FCF8}" sibTransId="{E6336C55-EA1B-4BF9-8C2C-A1305AA80F8F}"/>
    <dgm:cxn modelId="{DA6D8E45-1DAA-45B7-8CE4-264CF4D0A020}" type="presOf" srcId="{3F19A033-71A5-47FB-8C49-5A0C152C85E4}" destId="{6503CDD7-6D07-4050-BCD5-9312E0F5BA2E}" srcOrd="1" destOrd="0" presId="urn:microsoft.com/office/officeart/2005/8/layout/list1"/>
    <dgm:cxn modelId="{88114C5E-E306-442F-8ADC-5C1BECE124D2}" type="presOf" srcId="{6D0C103F-C1F6-4E05-B456-F7464523D2F4}" destId="{CF1F4104-918B-4D3A-9A9B-9F6BA9AB1CA4}" srcOrd="1" destOrd="0" presId="urn:microsoft.com/office/officeart/2005/8/layout/list1"/>
    <dgm:cxn modelId="{8C4B2A12-813E-425E-B094-8CEC0D918DDB}" type="presParOf" srcId="{066E761A-C31C-41F5-A35B-510124367652}" destId="{B0524780-F65B-43B0-9230-178F23B424CE}" srcOrd="0" destOrd="0" presId="urn:microsoft.com/office/officeart/2005/8/layout/list1"/>
    <dgm:cxn modelId="{F785AE80-3C21-4A0C-9EDE-D26420F2A874}" type="presParOf" srcId="{B0524780-F65B-43B0-9230-178F23B424CE}" destId="{BBF1E62A-4F07-4282-9F6E-5D7EE5A299A6}" srcOrd="0" destOrd="0" presId="urn:microsoft.com/office/officeart/2005/8/layout/list1"/>
    <dgm:cxn modelId="{CF4D8ADD-C7CE-46E0-9F65-756C14705EF0}" type="presParOf" srcId="{B0524780-F65B-43B0-9230-178F23B424CE}" destId="{18B0F296-D9B2-411A-9D2F-311CECB54E01}" srcOrd="1" destOrd="0" presId="urn:microsoft.com/office/officeart/2005/8/layout/list1"/>
    <dgm:cxn modelId="{69DA6A9E-E633-4F31-8A80-34C5D4EAABDB}" type="presParOf" srcId="{066E761A-C31C-41F5-A35B-510124367652}" destId="{BA25789B-F66A-4543-82A4-82CAC5F9451D}" srcOrd="1" destOrd="0" presId="urn:microsoft.com/office/officeart/2005/8/layout/list1"/>
    <dgm:cxn modelId="{A324AC45-F947-42D4-B6FC-0DB37EAF30DA}" type="presParOf" srcId="{066E761A-C31C-41F5-A35B-510124367652}" destId="{ABE11C66-D38A-42F5-AC59-9941E8595337}" srcOrd="2" destOrd="0" presId="urn:microsoft.com/office/officeart/2005/8/layout/list1"/>
    <dgm:cxn modelId="{28057061-DF29-4AEF-8410-4AE5A5DC585A}" type="presParOf" srcId="{066E761A-C31C-41F5-A35B-510124367652}" destId="{7CD6E759-4EA7-4251-BCA9-B2D761823582}" srcOrd="3" destOrd="0" presId="urn:microsoft.com/office/officeart/2005/8/layout/list1"/>
    <dgm:cxn modelId="{724F932D-11E3-444F-9A13-3FEA2D45E2DF}" type="presParOf" srcId="{066E761A-C31C-41F5-A35B-510124367652}" destId="{11C58474-6BBB-4830-8251-30EF7F811958}" srcOrd="4" destOrd="0" presId="urn:microsoft.com/office/officeart/2005/8/layout/list1"/>
    <dgm:cxn modelId="{B3B25CFC-8FAD-4A54-9C52-36E492CB828D}" type="presParOf" srcId="{11C58474-6BBB-4830-8251-30EF7F811958}" destId="{82F7AC1B-AB8C-4157-B323-8AC0882BAF84}" srcOrd="0" destOrd="0" presId="urn:microsoft.com/office/officeart/2005/8/layout/list1"/>
    <dgm:cxn modelId="{9871AFA9-C8FA-4FEB-A147-DF4FAB9FE1D7}" type="presParOf" srcId="{11C58474-6BBB-4830-8251-30EF7F811958}" destId="{6503CDD7-6D07-4050-BCD5-9312E0F5BA2E}" srcOrd="1" destOrd="0" presId="urn:microsoft.com/office/officeart/2005/8/layout/list1"/>
    <dgm:cxn modelId="{92CBE9C5-7A1E-46C3-98FB-D61B18855D23}" type="presParOf" srcId="{066E761A-C31C-41F5-A35B-510124367652}" destId="{4D14065D-C105-4716-B166-63FB764D852B}" srcOrd="5" destOrd="0" presId="urn:microsoft.com/office/officeart/2005/8/layout/list1"/>
    <dgm:cxn modelId="{B6A47629-D0A6-4FAE-AF5F-B3FBFF2B9E5F}" type="presParOf" srcId="{066E761A-C31C-41F5-A35B-510124367652}" destId="{BE5FC0F7-DAE0-4123-9CE3-44391BA963DB}" srcOrd="6" destOrd="0" presId="urn:microsoft.com/office/officeart/2005/8/layout/list1"/>
    <dgm:cxn modelId="{3BEE9078-B5AD-4D6A-B4AC-AAD7EE7FADC8}" type="presParOf" srcId="{066E761A-C31C-41F5-A35B-510124367652}" destId="{9868544C-4731-403C-8E19-08BE1E83BF82}" srcOrd="7" destOrd="0" presId="urn:microsoft.com/office/officeart/2005/8/layout/list1"/>
    <dgm:cxn modelId="{CDF7AC4E-E4D9-48F1-9306-44880A3315C9}" type="presParOf" srcId="{066E761A-C31C-41F5-A35B-510124367652}" destId="{DAE9330E-2D8D-47DB-B882-F3C5BA86FD33}" srcOrd="8" destOrd="0" presId="urn:microsoft.com/office/officeart/2005/8/layout/list1"/>
    <dgm:cxn modelId="{C85292F8-73D2-4BAE-A929-A7335FECFBEB}" type="presParOf" srcId="{DAE9330E-2D8D-47DB-B882-F3C5BA86FD33}" destId="{5270724F-A43F-495D-A7D1-9EBFF1CF4CD9}" srcOrd="0" destOrd="0" presId="urn:microsoft.com/office/officeart/2005/8/layout/list1"/>
    <dgm:cxn modelId="{EEEC715E-8245-4F53-B9DC-65CF2956BAD5}" type="presParOf" srcId="{DAE9330E-2D8D-47DB-B882-F3C5BA86FD33}" destId="{CF1F4104-918B-4D3A-9A9B-9F6BA9AB1CA4}" srcOrd="1" destOrd="0" presId="urn:microsoft.com/office/officeart/2005/8/layout/list1"/>
    <dgm:cxn modelId="{9CA89AA0-42A3-4F6C-99BE-EFF39E14B3BA}" type="presParOf" srcId="{066E761A-C31C-41F5-A35B-510124367652}" destId="{75A7C3BA-3220-49A7-83AC-53E248EDB1D0}" srcOrd="9" destOrd="0" presId="urn:microsoft.com/office/officeart/2005/8/layout/list1"/>
    <dgm:cxn modelId="{F7DA6B0A-96EB-44CC-9F59-7061588D1BA0}" type="presParOf" srcId="{066E761A-C31C-41F5-A35B-510124367652}" destId="{61B0C0DA-38AB-45C6-9C65-92A77CAB2F38}" srcOrd="10" destOrd="0" presId="urn:microsoft.com/office/officeart/2005/8/layout/list1"/>
    <dgm:cxn modelId="{EEF7D534-AD8A-4C5E-B696-FFF06519ED73}" type="presParOf" srcId="{066E761A-C31C-41F5-A35B-510124367652}" destId="{11C6A079-319F-4ED4-82A8-5BFB8A373233}" srcOrd="11" destOrd="0" presId="urn:microsoft.com/office/officeart/2005/8/layout/list1"/>
    <dgm:cxn modelId="{7AE7AF7C-BB77-4D43-8A98-E94D8242D98C}" type="presParOf" srcId="{066E761A-C31C-41F5-A35B-510124367652}" destId="{E0F467F9-1428-41DA-8ECB-72AB17CF5F77}" srcOrd="12" destOrd="0" presId="urn:microsoft.com/office/officeart/2005/8/layout/list1"/>
    <dgm:cxn modelId="{36370B68-E400-4DB5-A7E7-7D0F58FDA633}" type="presParOf" srcId="{E0F467F9-1428-41DA-8ECB-72AB17CF5F77}" destId="{460D8B35-FA2A-48F4-A285-72CAAAB321C2}" srcOrd="0" destOrd="0" presId="urn:microsoft.com/office/officeart/2005/8/layout/list1"/>
    <dgm:cxn modelId="{1311E0F3-7493-4DA6-AB6C-F941D8190A27}" type="presParOf" srcId="{E0F467F9-1428-41DA-8ECB-72AB17CF5F77}" destId="{8858BB43-F437-492B-ADF1-1CF5C7CFBAFF}" srcOrd="1" destOrd="0" presId="urn:microsoft.com/office/officeart/2005/8/layout/list1"/>
    <dgm:cxn modelId="{FA92CCAD-EE56-4CB1-9D23-37E289EC9DFB}" type="presParOf" srcId="{066E761A-C31C-41F5-A35B-510124367652}" destId="{126CF1A2-2C2E-437C-96A2-DDCE9B4327EE}" srcOrd="13" destOrd="0" presId="urn:microsoft.com/office/officeart/2005/8/layout/list1"/>
    <dgm:cxn modelId="{55E6B210-A1E1-4A6E-8D58-2B4A26C5A228}" type="presParOf" srcId="{066E761A-C31C-41F5-A35B-510124367652}" destId="{1A6AAA5C-698E-4763-ACEE-333BB5DA8386}" srcOrd="14" destOrd="0" presId="urn:microsoft.com/office/officeart/2005/8/layout/list1"/>
    <dgm:cxn modelId="{BD162D59-C0E1-4826-9620-7BE6E080911D}" type="presParOf" srcId="{066E761A-C31C-41F5-A35B-510124367652}" destId="{DCB922D1-4C27-45BE-AA34-481475299CB5}" srcOrd="15" destOrd="0" presId="urn:microsoft.com/office/officeart/2005/8/layout/list1"/>
    <dgm:cxn modelId="{E56C7E38-8D03-4142-8DEB-6BA4836E97C5}" type="presParOf" srcId="{066E761A-C31C-41F5-A35B-510124367652}" destId="{75B621DA-8944-40B9-9A7D-52DD32936A6C}" srcOrd="16" destOrd="0" presId="urn:microsoft.com/office/officeart/2005/8/layout/list1"/>
    <dgm:cxn modelId="{FC4A6E64-BA30-4CC4-9E87-5F3E519E8B4B}" type="presParOf" srcId="{75B621DA-8944-40B9-9A7D-52DD32936A6C}" destId="{1C01E94D-BF7D-4C3E-9EEB-94D5327FC701}" srcOrd="0" destOrd="0" presId="urn:microsoft.com/office/officeart/2005/8/layout/list1"/>
    <dgm:cxn modelId="{A13FEDF8-C3AD-47A3-A32C-842E912F613E}" type="presParOf" srcId="{75B621DA-8944-40B9-9A7D-52DD32936A6C}" destId="{4CB1E781-D5AB-4B4F-848E-90913DDB68CB}" srcOrd="1" destOrd="0" presId="urn:microsoft.com/office/officeart/2005/8/layout/list1"/>
    <dgm:cxn modelId="{01598EB7-6742-4BD3-806C-5A994190FC4C}" type="presParOf" srcId="{066E761A-C31C-41F5-A35B-510124367652}" destId="{77F8F7E4-8151-4AE9-A0E9-D25DAE3598B3}" srcOrd="17" destOrd="0" presId="urn:microsoft.com/office/officeart/2005/8/layout/list1"/>
    <dgm:cxn modelId="{2A4F6C12-B3A1-4706-90EF-92D02B02AD6E}" type="presParOf" srcId="{066E761A-C31C-41F5-A35B-510124367652}" destId="{E89FA7AD-5A1F-4F54-94C1-DAF2CEE5C51D}" srcOrd="18" destOrd="0" presId="urn:microsoft.com/office/officeart/2005/8/layout/list1"/>
    <dgm:cxn modelId="{2003AFBA-518A-4FE1-A489-EE5F703533A5}" type="presParOf" srcId="{066E761A-C31C-41F5-A35B-510124367652}" destId="{8F7759CE-D904-46FD-9AB9-EF701EC561BA}" srcOrd="19" destOrd="0" presId="urn:microsoft.com/office/officeart/2005/8/layout/list1"/>
    <dgm:cxn modelId="{77A1F56E-5EEC-445E-95D2-69045ADEAA96}" type="presParOf" srcId="{066E761A-C31C-41F5-A35B-510124367652}" destId="{5AA5E3D2-ECDE-49B2-B9E3-C198DA1E5F0C}" srcOrd="20" destOrd="0" presId="urn:microsoft.com/office/officeart/2005/8/layout/list1"/>
    <dgm:cxn modelId="{1F0B5F5D-3150-47D7-9E35-C0194216A4D0}" type="presParOf" srcId="{5AA5E3D2-ECDE-49B2-B9E3-C198DA1E5F0C}" destId="{DF6FFC35-9AF1-4C76-84CA-5EB8949F0418}" srcOrd="0" destOrd="0" presId="urn:microsoft.com/office/officeart/2005/8/layout/list1"/>
    <dgm:cxn modelId="{C3A99C78-F039-4048-B264-F86F597BC686}" type="presParOf" srcId="{5AA5E3D2-ECDE-49B2-B9E3-C198DA1E5F0C}" destId="{6AFAC540-20DF-41DE-AE7B-2DF680AA106B}" srcOrd="1" destOrd="0" presId="urn:microsoft.com/office/officeart/2005/8/layout/list1"/>
    <dgm:cxn modelId="{962063BC-1282-49D7-B76F-4C189FCAC2EB}" type="presParOf" srcId="{066E761A-C31C-41F5-A35B-510124367652}" destId="{0463D295-4C54-4702-A50C-B725401CAC52}" srcOrd="21" destOrd="0" presId="urn:microsoft.com/office/officeart/2005/8/layout/list1"/>
    <dgm:cxn modelId="{DB51047B-E710-4EA6-B69B-54B88C94CC35}" type="presParOf" srcId="{066E761A-C31C-41F5-A35B-510124367652}" destId="{BFAEA339-287B-4C5A-8C32-C9E730A7BFBB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D2928E-E751-442A-981E-9C3BD20478B7}" type="doc">
      <dgm:prSet loTypeId="urn:microsoft.com/office/officeart/2005/8/layout/radial2" loCatId="relationship" qsTypeId="urn:microsoft.com/office/officeart/2005/8/quickstyle/3d7" qsCatId="3D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DCBE8337-9C80-487A-BA24-B12589535C48}">
      <dgm:prSet/>
      <dgm:spPr/>
      <dgm:t>
        <a:bodyPr/>
        <a:lstStyle/>
        <a:p>
          <a:pPr rtl="0"/>
          <a:r>
            <a:rPr lang="es-ES" smtClean="0"/>
            <a:t>Capacidad</a:t>
          </a:r>
          <a:endParaRPr lang="es-ES"/>
        </a:p>
      </dgm:t>
    </dgm:pt>
    <dgm:pt modelId="{65B7D057-C526-425E-9D58-DBA17A1AD561}" type="parTrans" cxnId="{F3C064DE-D90E-4F04-8271-84F00902C4E8}">
      <dgm:prSet/>
      <dgm:spPr/>
      <dgm:t>
        <a:bodyPr/>
        <a:lstStyle/>
        <a:p>
          <a:endParaRPr lang="es-ES"/>
        </a:p>
      </dgm:t>
    </dgm:pt>
    <dgm:pt modelId="{C015DAEC-65C3-4258-BF8D-EBAF5CA8142A}" type="sibTrans" cxnId="{F3C064DE-D90E-4F04-8271-84F00902C4E8}">
      <dgm:prSet/>
      <dgm:spPr/>
      <dgm:t>
        <a:bodyPr/>
        <a:lstStyle/>
        <a:p>
          <a:endParaRPr lang="es-ES"/>
        </a:p>
      </dgm:t>
    </dgm:pt>
    <dgm:pt modelId="{9123EFF8-D22D-4A5C-9F91-EDFAE178EBC2}">
      <dgm:prSet/>
      <dgm:spPr/>
      <dgm:t>
        <a:bodyPr/>
        <a:lstStyle/>
        <a:p>
          <a:pPr rtl="0"/>
          <a:r>
            <a:rPr lang="es-ES" dirty="0" smtClean="0"/>
            <a:t>¿Quién puede ser </a:t>
          </a:r>
          <a:r>
            <a:rPr lang="es-ES" dirty="0" smtClean="0"/>
            <a:t>titular de las diversas instituciones tutelares?</a:t>
          </a:r>
          <a:endParaRPr lang="es-ES" dirty="0"/>
        </a:p>
      </dgm:t>
    </dgm:pt>
    <dgm:pt modelId="{9099721F-98B4-4B34-A472-F83BF8ABDF41}" type="parTrans" cxnId="{3B95C7DB-7636-426E-B4E7-2C4ABCE7B129}">
      <dgm:prSet/>
      <dgm:spPr/>
      <dgm:t>
        <a:bodyPr/>
        <a:lstStyle/>
        <a:p>
          <a:endParaRPr lang="es-ES"/>
        </a:p>
      </dgm:t>
    </dgm:pt>
    <dgm:pt modelId="{933EB869-37B6-441A-82CE-C859C5EDC5C5}" type="sibTrans" cxnId="{3B95C7DB-7636-426E-B4E7-2C4ABCE7B129}">
      <dgm:prSet/>
      <dgm:spPr/>
      <dgm:t>
        <a:bodyPr/>
        <a:lstStyle/>
        <a:p>
          <a:endParaRPr lang="es-ES"/>
        </a:p>
      </dgm:t>
    </dgm:pt>
    <dgm:pt modelId="{B4341201-8FF5-4B7D-8F80-C1B5BF881B07}">
      <dgm:prSet/>
      <dgm:spPr/>
      <dgm:t>
        <a:bodyPr/>
        <a:lstStyle/>
        <a:p>
          <a:pPr rtl="0"/>
          <a:r>
            <a:rPr lang="es-ES" dirty="0" smtClean="0"/>
            <a:t>Arts. 123 y 124 CDFA</a:t>
          </a:r>
          <a:endParaRPr lang="es-ES" dirty="0"/>
        </a:p>
      </dgm:t>
    </dgm:pt>
    <dgm:pt modelId="{536AC86D-F90D-450B-ACB2-7692FD5DAD18}" type="parTrans" cxnId="{C3BC5B0C-2E27-4816-B0CE-9554C21C9E39}">
      <dgm:prSet/>
      <dgm:spPr/>
      <dgm:t>
        <a:bodyPr/>
        <a:lstStyle/>
        <a:p>
          <a:endParaRPr lang="es-ES"/>
        </a:p>
      </dgm:t>
    </dgm:pt>
    <dgm:pt modelId="{B5651025-5B53-4508-B913-7B25C5945123}" type="sibTrans" cxnId="{C3BC5B0C-2E27-4816-B0CE-9554C21C9E39}">
      <dgm:prSet/>
      <dgm:spPr/>
      <dgm:t>
        <a:bodyPr/>
        <a:lstStyle/>
        <a:p>
          <a:endParaRPr lang="es-ES"/>
        </a:p>
      </dgm:t>
    </dgm:pt>
    <dgm:pt modelId="{21729DCC-AB87-4B60-8130-9A4DA7FB87D6}">
      <dgm:prSet/>
      <dgm:spPr/>
      <dgm:t>
        <a:bodyPr/>
        <a:lstStyle/>
        <a:p>
          <a:pPr rtl="0"/>
          <a:r>
            <a:rPr lang="es-ES" smtClean="0"/>
            <a:t>Causas de inhabilidad</a:t>
          </a:r>
          <a:endParaRPr lang="es-ES"/>
        </a:p>
      </dgm:t>
    </dgm:pt>
    <dgm:pt modelId="{8F0A1002-DF91-4E07-9542-99B3E9EA975D}" type="parTrans" cxnId="{D07D0C94-BDCC-4409-AE04-652EFC91CEC0}">
      <dgm:prSet/>
      <dgm:spPr/>
      <dgm:t>
        <a:bodyPr/>
        <a:lstStyle/>
        <a:p>
          <a:endParaRPr lang="es-ES"/>
        </a:p>
      </dgm:t>
    </dgm:pt>
    <dgm:pt modelId="{F51BAD43-DD5B-45B0-9D3D-550C2789EE5B}" type="sibTrans" cxnId="{D07D0C94-BDCC-4409-AE04-652EFC91CEC0}">
      <dgm:prSet/>
      <dgm:spPr/>
      <dgm:t>
        <a:bodyPr/>
        <a:lstStyle/>
        <a:p>
          <a:endParaRPr lang="es-ES"/>
        </a:p>
      </dgm:t>
    </dgm:pt>
    <dgm:pt modelId="{D10A7CB2-010F-408A-A09F-C344CE7611CF}">
      <dgm:prSet/>
      <dgm:spPr/>
      <dgm:t>
        <a:bodyPr/>
        <a:lstStyle/>
        <a:p>
          <a:pPr rtl="0"/>
          <a:r>
            <a:rPr lang="es-ES" smtClean="0"/>
            <a:t>Art 125 CDFA</a:t>
          </a:r>
          <a:endParaRPr lang="es-ES"/>
        </a:p>
      </dgm:t>
    </dgm:pt>
    <dgm:pt modelId="{98C48378-E2A7-480B-9F9F-4E7BF4EA295C}" type="parTrans" cxnId="{D5A1F2FA-467B-457C-9193-0D277370D1DC}">
      <dgm:prSet/>
      <dgm:spPr/>
      <dgm:t>
        <a:bodyPr/>
        <a:lstStyle/>
        <a:p>
          <a:endParaRPr lang="es-ES"/>
        </a:p>
      </dgm:t>
    </dgm:pt>
    <dgm:pt modelId="{B94EB7E9-EF46-4F90-AAD7-BF3C853414AE}" type="sibTrans" cxnId="{D5A1F2FA-467B-457C-9193-0D277370D1DC}">
      <dgm:prSet/>
      <dgm:spPr/>
      <dgm:t>
        <a:bodyPr/>
        <a:lstStyle/>
        <a:p>
          <a:endParaRPr lang="es-ES"/>
        </a:p>
      </dgm:t>
    </dgm:pt>
    <dgm:pt modelId="{686B8D4A-6DE0-4F63-9DFA-CFBCD792E6D2}">
      <dgm:prSet/>
      <dgm:spPr/>
      <dgm:t>
        <a:bodyPr/>
        <a:lstStyle/>
        <a:p>
          <a:pPr rtl="0"/>
          <a:r>
            <a:rPr lang="es-ES" smtClean="0"/>
            <a:t>Excusa y remoción.</a:t>
          </a:r>
          <a:endParaRPr lang="es-ES"/>
        </a:p>
      </dgm:t>
    </dgm:pt>
    <dgm:pt modelId="{50A86C63-E049-424B-A44C-B426723054F3}" type="parTrans" cxnId="{4DB3A3E9-B630-42D5-BF8E-5202397F964C}">
      <dgm:prSet/>
      <dgm:spPr/>
      <dgm:t>
        <a:bodyPr/>
        <a:lstStyle/>
        <a:p>
          <a:endParaRPr lang="es-ES"/>
        </a:p>
      </dgm:t>
    </dgm:pt>
    <dgm:pt modelId="{669A7AFC-16BE-4599-8315-19A9928C8F32}" type="sibTrans" cxnId="{4DB3A3E9-B630-42D5-BF8E-5202397F964C}">
      <dgm:prSet/>
      <dgm:spPr/>
      <dgm:t>
        <a:bodyPr/>
        <a:lstStyle/>
        <a:p>
          <a:endParaRPr lang="es-ES"/>
        </a:p>
      </dgm:t>
    </dgm:pt>
    <dgm:pt modelId="{16CB2E79-B553-4854-86E4-187E3079A62E}">
      <dgm:prSet/>
      <dgm:spPr/>
      <dgm:t>
        <a:bodyPr/>
        <a:lstStyle/>
        <a:p>
          <a:pPr rtl="0"/>
          <a:r>
            <a:rPr lang="es-ES" smtClean="0"/>
            <a:t>¿Cuándo procede cada una?</a:t>
          </a:r>
          <a:endParaRPr lang="es-ES"/>
        </a:p>
      </dgm:t>
    </dgm:pt>
    <dgm:pt modelId="{7899A33B-8FEE-4D5D-87B2-FBA310B2967F}" type="parTrans" cxnId="{7B47CE49-7D73-45BA-8787-C15D6BE33E81}">
      <dgm:prSet/>
      <dgm:spPr/>
      <dgm:t>
        <a:bodyPr/>
        <a:lstStyle/>
        <a:p>
          <a:endParaRPr lang="es-ES"/>
        </a:p>
      </dgm:t>
    </dgm:pt>
    <dgm:pt modelId="{1D5C5EAD-4513-4FA2-854D-E67D20D81AE7}" type="sibTrans" cxnId="{7B47CE49-7D73-45BA-8787-C15D6BE33E81}">
      <dgm:prSet/>
      <dgm:spPr/>
      <dgm:t>
        <a:bodyPr/>
        <a:lstStyle/>
        <a:p>
          <a:endParaRPr lang="es-ES"/>
        </a:p>
      </dgm:t>
    </dgm:pt>
    <dgm:pt modelId="{BAE3B8ED-ACAB-4841-80A9-BE2547E00272}">
      <dgm:prSet/>
      <dgm:spPr/>
      <dgm:t>
        <a:bodyPr/>
        <a:lstStyle/>
        <a:p>
          <a:pPr rtl="0"/>
          <a:r>
            <a:rPr lang="es-ES" smtClean="0"/>
            <a:t>arts. 126 y 127 CDFA</a:t>
          </a:r>
          <a:endParaRPr lang="es-ES"/>
        </a:p>
      </dgm:t>
    </dgm:pt>
    <dgm:pt modelId="{83C65511-99F1-43BE-A8C4-DDE2FE4E071C}" type="parTrans" cxnId="{03BCD036-84A4-44B1-B6EF-C4AC399DE834}">
      <dgm:prSet/>
      <dgm:spPr/>
      <dgm:t>
        <a:bodyPr/>
        <a:lstStyle/>
        <a:p>
          <a:endParaRPr lang="es-ES"/>
        </a:p>
      </dgm:t>
    </dgm:pt>
    <dgm:pt modelId="{A4F4C603-6F11-49E7-A2DD-0709E09E3DFF}" type="sibTrans" cxnId="{03BCD036-84A4-44B1-B6EF-C4AC399DE834}">
      <dgm:prSet/>
      <dgm:spPr/>
      <dgm:t>
        <a:bodyPr/>
        <a:lstStyle/>
        <a:p>
          <a:endParaRPr lang="es-ES"/>
        </a:p>
      </dgm:t>
    </dgm:pt>
    <dgm:pt modelId="{429DBFDB-8820-42F3-8F08-C610E2B0950A}">
      <dgm:prSet/>
      <dgm:spPr/>
      <dgm:t>
        <a:bodyPr/>
        <a:lstStyle/>
        <a:p>
          <a:pPr rtl="0"/>
          <a:r>
            <a:rPr lang="es-ES" smtClean="0"/>
            <a:t>Efectos: art. 129 CDFA</a:t>
          </a:r>
          <a:endParaRPr lang="es-ES"/>
        </a:p>
      </dgm:t>
    </dgm:pt>
    <dgm:pt modelId="{9A0F5A7F-9978-43F1-ABF8-E2FED3A9EABD}" type="parTrans" cxnId="{EC4FF94D-F7D0-440A-B975-9F6CFF162DF3}">
      <dgm:prSet/>
      <dgm:spPr/>
      <dgm:t>
        <a:bodyPr/>
        <a:lstStyle/>
        <a:p>
          <a:endParaRPr lang="es-ES"/>
        </a:p>
      </dgm:t>
    </dgm:pt>
    <dgm:pt modelId="{C641A3EB-6972-41F7-83AA-0BB18E16BD52}" type="sibTrans" cxnId="{EC4FF94D-F7D0-440A-B975-9F6CFF162DF3}">
      <dgm:prSet/>
      <dgm:spPr/>
      <dgm:t>
        <a:bodyPr/>
        <a:lstStyle/>
        <a:p>
          <a:endParaRPr lang="es-ES"/>
        </a:p>
      </dgm:t>
    </dgm:pt>
    <dgm:pt modelId="{007059E1-CB5E-414B-92D4-A3EFC10AD84C}">
      <dgm:prSet/>
      <dgm:spPr/>
      <dgm:t>
        <a:bodyPr/>
        <a:lstStyle/>
        <a:p>
          <a:pPr rtl="0"/>
          <a:r>
            <a:rPr lang="es-ES" smtClean="0"/>
            <a:t>Defensor judicial</a:t>
          </a:r>
          <a:endParaRPr lang="es-ES"/>
        </a:p>
      </dgm:t>
    </dgm:pt>
    <dgm:pt modelId="{D6D9706F-7D35-4391-AA82-9B4119B02DB8}" type="parTrans" cxnId="{DA4F185F-9993-44E3-AA57-B9B8D23C0CC3}">
      <dgm:prSet/>
      <dgm:spPr/>
      <dgm:t>
        <a:bodyPr/>
        <a:lstStyle/>
        <a:p>
          <a:endParaRPr lang="es-ES"/>
        </a:p>
      </dgm:t>
    </dgm:pt>
    <dgm:pt modelId="{107B39D3-D12A-45E9-9ED3-2C6B3BF1A673}" type="sibTrans" cxnId="{DA4F185F-9993-44E3-AA57-B9B8D23C0CC3}">
      <dgm:prSet/>
      <dgm:spPr/>
      <dgm:t>
        <a:bodyPr/>
        <a:lstStyle/>
        <a:p>
          <a:endParaRPr lang="es-ES"/>
        </a:p>
      </dgm:t>
    </dgm:pt>
    <dgm:pt modelId="{FE4DE101-2E0F-478A-9CF5-54F3968557EB}">
      <dgm:prSet/>
      <dgm:spPr/>
      <dgm:t>
        <a:bodyPr/>
        <a:lstStyle/>
        <a:p>
          <a:pPr rtl="0"/>
          <a:r>
            <a:rPr lang="es-ES" smtClean="0"/>
            <a:t>Nombramiento de nuevo titular</a:t>
          </a:r>
          <a:endParaRPr lang="es-ES"/>
        </a:p>
      </dgm:t>
    </dgm:pt>
    <dgm:pt modelId="{B1732A12-63A8-47AE-9201-D17771200A4B}" type="parTrans" cxnId="{F8D05C88-FD7E-4802-B2D4-E5AAB0F7462D}">
      <dgm:prSet/>
      <dgm:spPr/>
      <dgm:t>
        <a:bodyPr/>
        <a:lstStyle/>
        <a:p>
          <a:endParaRPr lang="es-ES"/>
        </a:p>
      </dgm:t>
    </dgm:pt>
    <dgm:pt modelId="{8093687A-F6C7-4B32-AF20-8993E0F0C67A}" type="sibTrans" cxnId="{F8D05C88-FD7E-4802-B2D4-E5AAB0F7462D}">
      <dgm:prSet/>
      <dgm:spPr/>
      <dgm:t>
        <a:bodyPr/>
        <a:lstStyle/>
        <a:p>
          <a:endParaRPr lang="es-ES"/>
        </a:p>
      </dgm:t>
    </dgm:pt>
    <dgm:pt modelId="{A7CCE294-1E30-4FCD-B43C-FD978D3AB558}" type="pres">
      <dgm:prSet presAssocID="{A6D2928E-E751-442A-981E-9C3BD20478B7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979FD5A-DC0E-4F67-956B-2D72D3054EE0}" type="pres">
      <dgm:prSet presAssocID="{A6D2928E-E751-442A-981E-9C3BD20478B7}" presName="cycle" presStyleCnt="0"/>
      <dgm:spPr/>
    </dgm:pt>
    <dgm:pt modelId="{DF25B38F-1C3A-4BF7-BE99-C9BFDCAFAD6E}" type="pres">
      <dgm:prSet presAssocID="{A6D2928E-E751-442A-981E-9C3BD20478B7}" presName="centerShape" presStyleCnt="0"/>
      <dgm:spPr/>
    </dgm:pt>
    <dgm:pt modelId="{0E4E9EB8-651D-43D1-BFB6-903B283D6481}" type="pres">
      <dgm:prSet presAssocID="{A6D2928E-E751-442A-981E-9C3BD20478B7}" presName="connSite" presStyleLbl="node1" presStyleIdx="0" presStyleCnt="4"/>
      <dgm:spPr/>
    </dgm:pt>
    <dgm:pt modelId="{8E4F11C5-1877-43CD-9BFE-090CB46F5D7C}" type="pres">
      <dgm:prSet presAssocID="{A6D2928E-E751-442A-981E-9C3BD20478B7}" presName="visible" presStyleLbl="node1" presStyleIdx="0" presStyleCnt="4" custScaleX="101153" custLinFactNeighborY="154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</dgm:spPr>
    </dgm:pt>
    <dgm:pt modelId="{31D9458E-45B2-4B0A-A522-C52E29AAD7DC}" type="pres">
      <dgm:prSet presAssocID="{65B7D057-C526-425E-9D58-DBA17A1AD561}" presName="Name25" presStyleLbl="parChTrans1D1" presStyleIdx="0" presStyleCnt="3"/>
      <dgm:spPr/>
      <dgm:t>
        <a:bodyPr/>
        <a:lstStyle/>
        <a:p>
          <a:endParaRPr lang="es-ES"/>
        </a:p>
      </dgm:t>
    </dgm:pt>
    <dgm:pt modelId="{CE2FD88D-9739-4066-B2DF-8B91261707B7}" type="pres">
      <dgm:prSet presAssocID="{DCBE8337-9C80-487A-BA24-B12589535C48}" presName="node" presStyleCnt="0"/>
      <dgm:spPr/>
    </dgm:pt>
    <dgm:pt modelId="{189CBB82-FF12-44F6-A253-D52C6044FCDF}" type="pres">
      <dgm:prSet presAssocID="{DCBE8337-9C80-487A-BA24-B12589535C48}" presName="parentNode" presStyleLbl="node1" presStyleIdx="1" presStyleCnt="4" custLinFactNeighborY="646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DBD842E-DD25-4E32-9157-43443A46A09A}" type="pres">
      <dgm:prSet presAssocID="{DCBE8337-9C80-487A-BA24-B12589535C48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774724C-AC7C-418E-B029-9F62E71A7D55}" type="pres">
      <dgm:prSet presAssocID="{8F0A1002-DF91-4E07-9542-99B3E9EA975D}" presName="Name25" presStyleLbl="parChTrans1D1" presStyleIdx="1" presStyleCnt="3"/>
      <dgm:spPr/>
      <dgm:t>
        <a:bodyPr/>
        <a:lstStyle/>
        <a:p>
          <a:endParaRPr lang="es-ES"/>
        </a:p>
      </dgm:t>
    </dgm:pt>
    <dgm:pt modelId="{D87958BD-3002-4EA3-9316-68735171F7A2}" type="pres">
      <dgm:prSet presAssocID="{21729DCC-AB87-4B60-8130-9A4DA7FB87D6}" presName="node" presStyleCnt="0"/>
      <dgm:spPr/>
    </dgm:pt>
    <dgm:pt modelId="{90E7FEAD-E60F-4223-86A0-26CFEDE501F3}" type="pres">
      <dgm:prSet presAssocID="{21729DCC-AB87-4B60-8130-9A4DA7FB87D6}" presName="parentNode" presStyleLbl="node1" presStyleIdx="2" presStyleCnt="4" custLinFactNeighborY="646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E0EFA66-B6DB-487E-8032-7BF8CEF7EC10}" type="pres">
      <dgm:prSet presAssocID="{21729DCC-AB87-4B60-8130-9A4DA7FB87D6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31A8772-5D4F-488D-9739-B398A1FEBDCD}" type="pres">
      <dgm:prSet presAssocID="{50A86C63-E049-424B-A44C-B426723054F3}" presName="Name25" presStyleLbl="parChTrans1D1" presStyleIdx="2" presStyleCnt="3"/>
      <dgm:spPr/>
      <dgm:t>
        <a:bodyPr/>
        <a:lstStyle/>
        <a:p>
          <a:endParaRPr lang="es-ES"/>
        </a:p>
      </dgm:t>
    </dgm:pt>
    <dgm:pt modelId="{224D3717-14A4-43CC-9692-E65DD1154552}" type="pres">
      <dgm:prSet presAssocID="{686B8D4A-6DE0-4F63-9DFA-CFBCD792E6D2}" presName="node" presStyleCnt="0"/>
      <dgm:spPr/>
    </dgm:pt>
    <dgm:pt modelId="{B9896EBF-0C07-4A30-A4DF-DA9826927E86}" type="pres">
      <dgm:prSet presAssocID="{686B8D4A-6DE0-4F63-9DFA-CFBCD792E6D2}" presName="parentNode" presStyleLbl="node1" presStyleIdx="3" presStyleCnt="4" custLinFactNeighborY="205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AF45DF9-C67E-497C-B726-745FCC8AD397}" type="pres">
      <dgm:prSet presAssocID="{686B8D4A-6DE0-4F63-9DFA-CFBCD792E6D2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8D05C88-FD7E-4802-B2D4-E5AAB0F7462D}" srcId="{686B8D4A-6DE0-4F63-9DFA-CFBCD792E6D2}" destId="{FE4DE101-2E0F-478A-9CF5-54F3968557EB}" srcOrd="4" destOrd="0" parTransId="{B1732A12-63A8-47AE-9201-D17771200A4B}" sibTransId="{8093687A-F6C7-4B32-AF20-8993E0F0C67A}"/>
    <dgm:cxn modelId="{EC4FF94D-F7D0-440A-B975-9F6CFF162DF3}" srcId="{686B8D4A-6DE0-4F63-9DFA-CFBCD792E6D2}" destId="{429DBFDB-8820-42F3-8F08-C610E2B0950A}" srcOrd="2" destOrd="0" parTransId="{9A0F5A7F-9978-43F1-ABF8-E2FED3A9EABD}" sibTransId="{C641A3EB-6972-41F7-83AA-0BB18E16BD52}"/>
    <dgm:cxn modelId="{3B95C7DB-7636-426E-B4E7-2C4ABCE7B129}" srcId="{DCBE8337-9C80-487A-BA24-B12589535C48}" destId="{9123EFF8-D22D-4A5C-9F91-EDFAE178EBC2}" srcOrd="0" destOrd="0" parTransId="{9099721F-98B4-4B34-A472-F83BF8ABDF41}" sibTransId="{933EB869-37B6-441A-82CE-C859C5EDC5C5}"/>
    <dgm:cxn modelId="{03BCD036-84A4-44B1-B6EF-C4AC399DE834}" srcId="{686B8D4A-6DE0-4F63-9DFA-CFBCD792E6D2}" destId="{BAE3B8ED-ACAB-4841-80A9-BE2547E00272}" srcOrd="1" destOrd="0" parTransId="{83C65511-99F1-43BE-A8C4-DDE2FE4E071C}" sibTransId="{A4F4C603-6F11-49E7-A2DD-0709E09E3DFF}"/>
    <dgm:cxn modelId="{FF038A08-60D2-41EC-A24C-2A480D09FCF4}" type="presOf" srcId="{686B8D4A-6DE0-4F63-9DFA-CFBCD792E6D2}" destId="{B9896EBF-0C07-4A30-A4DF-DA9826927E86}" srcOrd="0" destOrd="0" presId="urn:microsoft.com/office/officeart/2005/8/layout/radial2"/>
    <dgm:cxn modelId="{FD14AD86-2399-4C49-AE7A-2FC14BA0AF2E}" type="presOf" srcId="{21729DCC-AB87-4B60-8130-9A4DA7FB87D6}" destId="{90E7FEAD-E60F-4223-86A0-26CFEDE501F3}" srcOrd="0" destOrd="0" presId="urn:microsoft.com/office/officeart/2005/8/layout/radial2"/>
    <dgm:cxn modelId="{7B47CE49-7D73-45BA-8787-C15D6BE33E81}" srcId="{686B8D4A-6DE0-4F63-9DFA-CFBCD792E6D2}" destId="{16CB2E79-B553-4854-86E4-187E3079A62E}" srcOrd="0" destOrd="0" parTransId="{7899A33B-8FEE-4D5D-87B2-FBA310B2967F}" sibTransId="{1D5C5EAD-4513-4FA2-854D-E67D20D81AE7}"/>
    <dgm:cxn modelId="{DA4F185F-9993-44E3-AA57-B9B8D23C0CC3}" srcId="{686B8D4A-6DE0-4F63-9DFA-CFBCD792E6D2}" destId="{007059E1-CB5E-414B-92D4-A3EFC10AD84C}" srcOrd="3" destOrd="0" parTransId="{D6D9706F-7D35-4391-AA82-9B4119B02DB8}" sibTransId="{107B39D3-D12A-45E9-9ED3-2C6B3BF1A673}"/>
    <dgm:cxn modelId="{F3C064DE-D90E-4F04-8271-84F00902C4E8}" srcId="{A6D2928E-E751-442A-981E-9C3BD20478B7}" destId="{DCBE8337-9C80-487A-BA24-B12589535C48}" srcOrd="0" destOrd="0" parTransId="{65B7D057-C526-425E-9D58-DBA17A1AD561}" sibTransId="{C015DAEC-65C3-4258-BF8D-EBAF5CA8142A}"/>
    <dgm:cxn modelId="{A53E39AA-A24F-426A-87D2-2CEFD1AA1106}" type="presOf" srcId="{B4341201-8FF5-4B7D-8F80-C1B5BF881B07}" destId="{ADBD842E-DD25-4E32-9157-43443A46A09A}" srcOrd="0" destOrd="1" presId="urn:microsoft.com/office/officeart/2005/8/layout/radial2"/>
    <dgm:cxn modelId="{AFB4B7D0-8023-4E08-8775-3A52C4D990A1}" type="presOf" srcId="{429DBFDB-8820-42F3-8F08-C610E2B0950A}" destId="{BAF45DF9-C67E-497C-B726-745FCC8AD397}" srcOrd="0" destOrd="2" presId="urn:microsoft.com/office/officeart/2005/8/layout/radial2"/>
    <dgm:cxn modelId="{28BFE3E2-2F6F-4D7E-8AA3-C8B76ECF5294}" type="presOf" srcId="{DCBE8337-9C80-487A-BA24-B12589535C48}" destId="{189CBB82-FF12-44F6-A253-D52C6044FCDF}" srcOrd="0" destOrd="0" presId="urn:microsoft.com/office/officeart/2005/8/layout/radial2"/>
    <dgm:cxn modelId="{4DB3A3E9-B630-42D5-BF8E-5202397F964C}" srcId="{A6D2928E-E751-442A-981E-9C3BD20478B7}" destId="{686B8D4A-6DE0-4F63-9DFA-CFBCD792E6D2}" srcOrd="2" destOrd="0" parTransId="{50A86C63-E049-424B-A44C-B426723054F3}" sibTransId="{669A7AFC-16BE-4599-8315-19A9928C8F32}"/>
    <dgm:cxn modelId="{C3BC5B0C-2E27-4816-B0CE-9554C21C9E39}" srcId="{9123EFF8-D22D-4A5C-9F91-EDFAE178EBC2}" destId="{B4341201-8FF5-4B7D-8F80-C1B5BF881B07}" srcOrd="0" destOrd="0" parTransId="{536AC86D-F90D-450B-ACB2-7692FD5DAD18}" sibTransId="{B5651025-5B53-4508-B913-7B25C5945123}"/>
    <dgm:cxn modelId="{77694A05-726A-408B-87D8-96671D2D51E2}" type="presOf" srcId="{BAE3B8ED-ACAB-4841-80A9-BE2547E00272}" destId="{BAF45DF9-C67E-497C-B726-745FCC8AD397}" srcOrd="0" destOrd="1" presId="urn:microsoft.com/office/officeart/2005/8/layout/radial2"/>
    <dgm:cxn modelId="{F354EBE0-29D1-4A9A-953C-E343BAFAE31F}" type="presOf" srcId="{9123EFF8-D22D-4A5C-9F91-EDFAE178EBC2}" destId="{ADBD842E-DD25-4E32-9157-43443A46A09A}" srcOrd="0" destOrd="0" presId="urn:microsoft.com/office/officeart/2005/8/layout/radial2"/>
    <dgm:cxn modelId="{D07D0C94-BDCC-4409-AE04-652EFC91CEC0}" srcId="{A6D2928E-E751-442A-981E-9C3BD20478B7}" destId="{21729DCC-AB87-4B60-8130-9A4DA7FB87D6}" srcOrd="1" destOrd="0" parTransId="{8F0A1002-DF91-4E07-9542-99B3E9EA975D}" sibTransId="{F51BAD43-DD5B-45B0-9D3D-550C2789EE5B}"/>
    <dgm:cxn modelId="{0CA22450-0723-4546-B00F-087AB2FAA276}" type="presOf" srcId="{65B7D057-C526-425E-9D58-DBA17A1AD561}" destId="{31D9458E-45B2-4B0A-A522-C52E29AAD7DC}" srcOrd="0" destOrd="0" presId="urn:microsoft.com/office/officeart/2005/8/layout/radial2"/>
    <dgm:cxn modelId="{73CBCF3D-7B2A-4F5F-9DB1-F7F16B79A14F}" type="presOf" srcId="{16CB2E79-B553-4854-86E4-187E3079A62E}" destId="{BAF45DF9-C67E-497C-B726-745FCC8AD397}" srcOrd="0" destOrd="0" presId="urn:microsoft.com/office/officeart/2005/8/layout/radial2"/>
    <dgm:cxn modelId="{2D3B7DC7-4192-4479-BB41-B02E750BB6A8}" type="presOf" srcId="{FE4DE101-2E0F-478A-9CF5-54F3968557EB}" destId="{BAF45DF9-C67E-497C-B726-745FCC8AD397}" srcOrd="0" destOrd="4" presId="urn:microsoft.com/office/officeart/2005/8/layout/radial2"/>
    <dgm:cxn modelId="{ACEC1570-B18F-4D01-B9F2-C2076201AB0F}" type="presOf" srcId="{50A86C63-E049-424B-A44C-B426723054F3}" destId="{631A8772-5D4F-488D-9739-B398A1FEBDCD}" srcOrd="0" destOrd="0" presId="urn:microsoft.com/office/officeart/2005/8/layout/radial2"/>
    <dgm:cxn modelId="{DB346338-CA95-4213-8107-415A1EFAB86E}" type="presOf" srcId="{8F0A1002-DF91-4E07-9542-99B3E9EA975D}" destId="{9774724C-AC7C-418E-B029-9F62E71A7D55}" srcOrd="0" destOrd="0" presId="urn:microsoft.com/office/officeart/2005/8/layout/radial2"/>
    <dgm:cxn modelId="{9DD98F84-1B45-431A-8374-C5B608313828}" type="presOf" srcId="{D10A7CB2-010F-408A-A09F-C344CE7611CF}" destId="{8E0EFA66-B6DB-487E-8032-7BF8CEF7EC10}" srcOrd="0" destOrd="0" presId="urn:microsoft.com/office/officeart/2005/8/layout/radial2"/>
    <dgm:cxn modelId="{D5A1F2FA-467B-457C-9193-0D277370D1DC}" srcId="{21729DCC-AB87-4B60-8130-9A4DA7FB87D6}" destId="{D10A7CB2-010F-408A-A09F-C344CE7611CF}" srcOrd="0" destOrd="0" parTransId="{98C48378-E2A7-480B-9F9F-4E7BF4EA295C}" sibTransId="{B94EB7E9-EF46-4F90-AAD7-BF3C853414AE}"/>
    <dgm:cxn modelId="{FFF3E690-1883-4660-BEC4-CAE4A3DFC53F}" type="presOf" srcId="{A6D2928E-E751-442A-981E-9C3BD20478B7}" destId="{A7CCE294-1E30-4FCD-B43C-FD978D3AB558}" srcOrd="0" destOrd="0" presId="urn:microsoft.com/office/officeart/2005/8/layout/radial2"/>
    <dgm:cxn modelId="{3931118E-5247-4170-88BD-8ACB62591400}" type="presOf" srcId="{007059E1-CB5E-414B-92D4-A3EFC10AD84C}" destId="{BAF45DF9-C67E-497C-B726-745FCC8AD397}" srcOrd="0" destOrd="3" presId="urn:microsoft.com/office/officeart/2005/8/layout/radial2"/>
    <dgm:cxn modelId="{310DAEEF-AFFF-4E5A-9F09-D70BFC9C09DE}" type="presParOf" srcId="{A7CCE294-1E30-4FCD-B43C-FD978D3AB558}" destId="{3979FD5A-DC0E-4F67-956B-2D72D3054EE0}" srcOrd="0" destOrd="0" presId="urn:microsoft.com/office/officeart/2005/8/layout/radial2"/>
    <dgm:cxn modelId="{36565B7C-CD0B-4364-B3D0-DCF4A3A2694C}" type="presParOf" srcId="{3979FD5A-DC0E-4F67-956B-2D72D3054EE0}" destId="{DF25B38F-1C3A-4BF7-BE99-C9BFDCAFAD6E}" srcOrd="0" destOrd="0" presId="urn:microsoft.com/office/officeart/2005/8/layout/radial2"/>
    <dgm:cxn modelId="{1DAD2B8B-67C5-4EBB-BCB1-BFF1E83C7E34}" type="presParOf" srcId="{DF25B38F-1C3A-4BF7-BE99-C9BFDCAFAD6E}" destId="{0E4E9EB8-651D-43D1-BFB6-903B283D6481}" srcOrd="0" destOrd="0" presId="urn:microsoft.com/office/officeart/2005/8/layout/radial2"/>
    <dgm:cxn modelId="{00BA110D-9A57-4910-9596-B18741BDFBBD}" type="presParOf" srcId="{DF25B38F-1C3A-4BF7-BE99-C9BFDCAFAD6E}" destId="{8E4F11C5-1877-43CD-9BFE-090CB46F5D7C}" srcOrd="1" destOrd="0" presId="urn:microsoft.com/office/officeart/2005/8/layout/radial2"/>
    <dgm:cxn modelId="{CC9C38B4-9A55-4AC2-BEDF-2D570410426E}" type="presParOf" srcId="{3979FD5A-DC0E-4F67-956B-2D72D3054EE0}" destId="{31D9458E-45B2-4B0A-A522-C52E29AAD7DC}" srcOrd="1" destOrd="0" presId="urn:microsoft.com/office/officeart/2005/8/layout/radial2"/>
    <dgm:cxn modelId="{1DA20AFF-D873-44CE-88B4-E2CAFB944123}" type="presParOf" srcId="{3979FD5A-DC0E-4F67-956B-2D72D3054EE0}" destId="{CE2FD88D-9739-4066-B2DF-8B91261707B7}" srcOrd="2" destOrd="0" presId="urn:microsoft.com/office/officeart/2005/8/layout/radial2"/>
    <dgm:cxn modelId="{A7DEABF8-EDF7-44DE-A1D6-A32CE93D6685}" type="presParOf" srcId="{CE2FD88D-9739-4066-B2DF-8B91261707B7}" destId="{189CBB82-FF12-44F6-A253-D52C6044FCDF}" srcOrd="0" destOrd="0" presId="urn:microsoft.com/office/officeart/2005/8/layout/radial2"/>
    <dgm:cxn modelId="{BA48AA51-14A1-4BB8-9ABD-BFDB79DC2425}" type="presParOf" srcId="{CE2FD88D-9739-4066-B2DF-8B91261707B7}" destId="{ADBD842E-DD25-4E32-9157-43443A46A09A}" srcOrd="1" destOrd="0" presId="urn:microsoft.com/office/officeart/2005/8/layout/radial2"/>
    <dgm:cxn modelId="{BDF82CB8-D8BE-4336-90A2-2C4A196BCD36}" type="presParOf" srcId="{3979FD5A-DC0E-4F67-956B-2D72D3054EE0}" destId="{9774724C-AC7C-418E-B029-9F62E71A7D55}" srcOrd="3" destOrd="0" presId="urn:microsoft.com/office/officeart/2005/8/layout/radial2"/>
    <dgm:cxn modelId="{213BEE8E-E29D-442A-BBFE-66E8D291398F}" type="presParOf" srcId="{3979FD5A-DC0E-4F67-956B-2D72D3054EE0}" destId="{D87958BD-3002-4EA3-9316-68735171F7A2}" srcOrd="4" destOrd="0" presId="urn:microsoft.com/office/officeart/2005/8/layout/radial2"/>
    <dgm:cxn modelId="{BC422B40-EE1C-482D-89A3-32A667E45E35}" type="presParOf" srcId="{D87958BD-3002-4EA3-9316-68735171F7A2}" destId="{90E7FEAD-E60F-4223-86A0-26CFEDE501F3}" srcOrd="0" destOrd="0" presId="urn:microsoft.com/office/officeart/2005/8/layout/radial2"/>
    <dgm:cxn modelId="{A6EB1D78-4720-467F-B160-699EB8F2CDD8}" type="presParOf" srcId="{D87958BD-3002-4EA3-9316-68735171F7A2}" destId="{8E0EFA66-B6DB-487E-8032-7BF8CEF7EC10}" srcOrd="1" destOrd="0" presId="urn:microsoft.com/office/officeart/2005/8/layout/radial2"/>
    <dgm:cxn modelId="{FE0DC296-742F-4166-9CA7-DB8194DD7299}" type="presParOf" srcId="{3979FD5A-DC0E-4F67-956B-2D72D3054EE0}" destId="{631A8772-5D4F-488D-9739-B398A1FEBDCD}" srcOrd="5" destOrd="0" presId="urn:microsoft.com/office/officeart/2005/8/layout/radial2"/>
    <dgm:cxn modelId="{26C74EE2-5F46-4D22-B36C-C3CF729B0B55}" type="presParOf" srcId="{3979FD5A-DC0E-4F67-956B-2D72D3054EE0}" destId="{224D3717-14A4-43CC-9692-E65DD1154552}" srcOrd="6" destOrd="0" presId="urn:microsoft.com/office/officeart/2005/8/layout/radial2"/>
    <dgm:cxn modelId="{3123F237-CF01-4D95-AD45-13ABDAFFD32C}" type="presParOf" srcId="{224D3717-14A4-43CC-9692-E65DD1154552}" destId="{B9896EBF-0C07-4A30-A4DF-DA9826927E86}" srcOrd="0" destOrd="0" presId="urn:microsoft.com/office/officeart/2005/8/layout/radial2"/>
    <dgm:cxn modelId="{E7E16CF0-BCE2-4B9D-BB21-CA7031541FCD}" type="presParOf" srcId="{224D3717-14A4-43CC-9692-E65DD1154552}" destId="{BAF45DF9-C67E-497C-B726-745FCC8AD397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F90444D-FBE9-471E-9496-BCD648CADB08}" type="doc">
      <dgm:prSet loTypeId="urn:microsoft.com/office/officeart/2005/8/layout/list1" loCatId="list" qsTypeId="urn:microsoft.com/office/officeart/2009/2/quickstyle/3d8" qsCatId="3D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B9106BFB-FEDC-423A-85E2-83CD5F6C95A6}">
      <dgm:prSet custT="1"/>
      <dgm:spPr/>
      <dgm:t>
        <a:bodyPr/>
        <a:lstStyle/>
        <a:p>
          <a:pPr rtl="0"/>
          <a:r>
            <a:rPr lang="es-ES" sz="1600" dirty="0" smtClean="0"/>
            <a:t>Concepto y contenido</a:t>
          </a:r>
          <a:endParaRPr lang="es-ES" sz="1600" dirty="0"/>
        </a:p>
      </dgm:t>
    </dgm:pt>
    <dgm:pt modelId="{A6319BD1-E6F4-45FB-A905-6755F918C7D1}" type="parTrans" cxnId="{7A21F1E6-6426-4E55-BF16-A2B9905DE237}">
      <dgm:prSet/>
      <dgm:spPr/>
      <dgm:t>
        <a:bodyPr/>
        <a:lstStyle/>
        <a:p>
          <a:endParaRPr lang="es-ES"/>
        </a:p>
      </dgm:t>
    </dgm:pt>
    <dgm:pt modelId="{B7D8960D-E640-46E8-B356-2FD5E6EEBAFC}" type="sibTrans" cxnId="{7A21F1E6-6426-4E55-BF16-A2B9905DE237}">
      <dgm:prSet/>
      <dgm:spPr/>
      <dgm:t>
        <a:bodyPr/>
        <a:lstStyle/>
        <a:p>
          <a:endParaRPr lang="es-ES"/>
        </a:p>
      </dgm:t>
    </dgm:pt>
    <dgm:pt modelId="{6BAE1870-A2DD-4C16-BE07-040A2A205AE1}">
      <dgm:prSet custT="1"/>
      <dgm:spPr/>
      <dgm:t>
        <a:bodyPr/>
        <a:lstStyle/>
        <a:p>
          <a:pPr rtl="0"/>
          <a:r>
            <a:rPr lang="es-ES" sz="1600" dirty="0" smtClean="0"/>
            <a:t>Personas sujetas a tutela (ordinaria):</a:t>
          </a:r>
          <a:endParaRPr lang="es-ES" sz="1600" dirty="0"/>
        </a:p>
      </dgm:t>
    </dgm:pt>
    <dgm:pt modelId="{695837D5-ED90-4079-8922-C3B8E5ABA085}" type="parTrans" cxnId="{C9F788CF-B9FE-49E1-B090-7BCEC561EC6B}">
      <dgm:prSet/>
      <dgm:spPr/>
      <dgm:t>
        <a:bodyPr/>
        <a:lstStyle/>
        <a:p>
          <a:endParaRPr lang="es-ES"/>
        </a:p>
      </dgm:t>
    </dgm:pt>
    <dgm:pt modelId="{063F03D0-BCD0-4688-8E56-D793E689AB78}" type="sibTrans" cxnId="{C9F788CF-B9FE-49E1-B090-7BCEC561EC6B}">
      <dgm:prSet/>
      <dgm:spPr/>
      <dgm:t>
        <a:bodyPr/>
        <a:lstStyle/>
        <a:p>
          <a:endParaRPr lang="es-ES"/>
        </a:p>
      </dgm:t>
    </dgm:pt>
    <dgm:pt modelId="{F616C168-F693-4B1A-9B53-28A77A75D67F}">
      <dgm:prSet custT="1"/>
      <dgm:spPr/>
      <dgm:t>
        <a:bodyPr/>
        <a:lstStyle/>
        <a:p>
          <a:pPr rtl="0"/>
          <a:r>
            <a:rPr lang="es-ES" sz="1600" smtClean="0"/>
            <a:t>Art.130 CDFA</a:t>
          </a:r>
          <a:endParaRPr lang="es-ES" sz="1600"/>
        </a:p>
      </dgm:t>
    </dgm:pt>
    <dgm:pt modelId="{981403BB-07B2-4F6A-AE50-1989BBBEBCF7}" type="parTrans" cxnId="{F47B5D1B-69BD-4B37-BF99-9D07956CB7E7}">
      <dgm:prSet/>
      <dgm:spPr/>
      <dgm:t>
        <a:bodyPr/>
        <a:lstStyle/>
        <a:p>
          <a:endParaRPr lang="es-ES"/>
        </a:p>
      </dgm:t>
    </dgm:pt>
    <dgm:pt modelId="{74E4055C-1077-4D41-A6A5-0FB4883FBE7F}" type="sibTrans" cxnId="{F47B5D1B-69BD-4B37-BF99-9D07956CB7E7}">
      <dgm:prSet/>
      <dgm:spPr/>
      <dgm:t>
        <a:bodyPr/>
        <a:lstStyle/>
        <a:p>
          <a:endParaRPr lang="es-ES"/>
        </a:p>
      </dgm:t>
    </dgm:pt>
    <dgm:pt modelId="{06E0F0EB-95F1-46C7-85C2-02ABCCD29476}">
      <dgm:prSet custT="1"/>
      <dgm:spPr/>
      <dgm:t>
        <a:bodyPr/>
        <a:lstStyle/>
        <a:p>
          <a:pPr rtl="0"/>
          <a:r>
            <a:rPr lang="es-ES" sz="1600" dirty="0" smtClean="0"/>
            <a:t>Menores de edad</a:t>
          </a:r>
          <a:endParaRPr lang="es-ES" sz="1600" dirty="0"/>
        </a:p>
      </dgm:t>
    </dgm:pt>
    <dgm:pt modelId="{D847E3C4-22E4-469C-B879-F8845925EB8B}" type="parTrans" cxnId="{03A4A40B-0EE6-438A-B85A-4D5CF6515B18}">
      <dgm:prSet/>
      <dgm:spPr/>
      <dgm:t>
        <a:bodyPr/>
        <a:lstStyle/>
        <a:p>
          <a:endParaRPr lang="es-ES"/>
        </a:p>
      </dgm:t>
    </dgm:pt>
    <dgm:pt modelId="{6ABCF769-0CC0-4452-95BD-D6ECF74AD590}" type="sibTrans" cxnId="{03A4A40B-0EE6-438A-B85A-4D5CF6515B18}">
      <dgm:prSet/>
      <dgm:spPr/>
      <dgm:t>
        <a:bodyPr/>
        <a:lstStyle/>
        <a:p>
          <a:endParaRPr lang="es-ES"/>
        </a:p>
      </dgm:t>
    </dgm:pt>
    <dgm:pt modelId="{92FBDC00-1C62-4316-B529-13E515DF09C0}">
      <dgm:prSet custT="1"/>
      <dgm:spPr/>
      <dgm:t>
        <a:bodyPr/>
        <a:lstStyle/>
        <a:p>
          <a:pPr rtl="0"/>
          <a:r>
            <a:rPr lang="es-ES" sz="1600" dirty="0" smtClean="0"/>
            <a:t>¿Quién puede promover la tutela?</a:t>
          </a:r>
          <a:endParaRPr lang="es-ES" sz="1600" dirty="0"/>
        </a:p>
      </dgm:t>
    </dgm:pt>
    <dgm:pt modelId="{452A18C9-9E8F-422B-97E2-3734C64A86DB}" type="parTrans" cxnId="{09AC11C4-802E-43FA-863D-4562AB64C00E}">
      <dgm:prSet/>
      <dgm:spPr/>
      <dgm:t>
        <a:bodyPr/>
        <a:lstStyle/>
        <a:p>
          <a:endParaRPr lang="es-ES"/>
        </a:p>
      </dgm:t>
    </dgm:pt>
    <dgm:pt modelId="{1E44BB7E-84B1-4649-A8C7-CC3CA763F1B9}" type="sibTrans" cxnId="{09AC11C4-802E-43FA-863D-4562AB64C00E}">
      <dgm:prSet/>
      <dgm:spPr/>
      <dgm:t>
        <a:bodyPr/>
        <a:lstStyle/>
        <a:p>
          <a:endParaRPr lang="es-ES"/>
        </a:p>
      </dgm:t>
    </dgm:pt>
    <dgm:pt modelId="{4F68A0CC-0749-4072-AC9E-2FD9F76AB6EF}">
      <dgm:prSet custT="1"/>
      <dgm:spPr/>
      <dgm:t>
        <a:bodyPr/>
        <a:lstStyle/>
        <a:p>
          <a:pPr rtl="0"/>
          <a:r>
            <a:rPr lang="es-ES" sz="1600" smtClean="0"/>
            <a:t>Art. 131 CDFA</a:t>
          </a:r>
          <a:endParaRPr lang="es-ES" sz="1600"/>
        </a:p>
      </dgm:t>
    </dgm:pt>
    <dgm:pt modelId="{8F3BE030-64C3-4FE5-8911-49B35E8E7ECF}" type="parTrans" cxnId="{2E98C87E-5FAC-4AC9-A147-228B39F1B43D}">
      <dgm:prSet/>
      <dgm:spPr/>
      <dgm:t>
        <a:bodyPr/>
        <a:lstStyle/>
        <a:p>
          <a:endParaRPr lang="es-ES"/>
        </a:p>
      </dgm:t>
    </dgm:pt>
    <dgm:pt modelId="{1D146B28-52DC-4283-88EF-01832496C032}" type="sibTrans" cxnId="{2E98C87E-5FAC-4AC9-A147-228B39F1B43D}">
      <dgm:prSet/>
      <dgm:spPr/>
      <dgm:t>
        <a:bodyPr/>
        <a:lstStyle/>
        <a:p>
          <a:endParaRPr lang="es-ES"/>
        </a:p>
      </dgm:t>
    </dgm:pt>
    <dgm:pt modelId="{A99D8CFB-7872-4C4D-87C1-989EA9D91C9C}">
      <dgm:prSet custT="1"/>
      <dgm:spPr/>
      <dgm:t>
        <a:bodyPr/>
        <a:lstStyle/>
        <a:p>
          <a:pPr rtl="0"/>
          <a:r>
            <a:rPr lang="es-ES" sz="1600" dirty="0" smtClean="0"/>
            <a:t>De la promoción a la constitución.</a:t>
          </a:r>
          <a:endParaRPr lang="es-ES" sz="1600" dirty="0"/>
        </a:p>
      </dgm:t>
    </dgm:pt>
    <dgm:pt modelId="{66309204-ACBC-4D10-AA68-C2E11535B8B6}" type="parTrans" cxnId="{283F2FE3-719A-4964-B162-7166311B8DD3}">
      <dgm:prSet/>
      <dgm:spPr/>
      <dgm:t>
        <a:bodyPr/>
        <a:lstStyle/>
        <a:p>
          <a:endParaRPr lang="es-ES"/>
        </a:p>
      </dgm:t>
    </dgm:pt>
    <dgm:pt modelId="{297A628E-B7DC-440D-9ACF-F01042AC10A5}" type="sibTrans" cxnId="{283F2FE3-719A-4964-B162-7166311B8DD3}">
      <dgm:prSet/>
      <dgm:spPr/>
      <dgm:t>
        <a:bodyPr/>
        <a:lstStyle/>
        <a:p>
          <a:endParaRPr lang="es-ES"/>
        </a:p>
      </dgm:t>
    </dgm:pt>
    <dgm:pt modelId="{D38CEE9F-F1E2-4CD5-B70A-481615E74110}">
      <dgm:prSet custT="1"/>
      <dgm:spPr/>
      <dgm:t>
        <a:bodyPr/>
        <a:lstStyle/>
        <a:p>
          <a:pPr rtl="0"/>
          <a:r>
            <a:rPr lang="es-ES" sz="1600" dirty="0" smtClean="0"/>
            <a:t>Tutela provisional: art. 132 CDFA</a:t>
          </a:r>
          <a:endParaRPr lang="es-ES" sz="1600" dirty="0"/>
        </a:p>
      </dgm:t>
    </dgm:pt>
    <dgm:pt modelId="{9183DAB6-1D81-494D-97FC-07205FD54A32}" type="parTrans" cxnId="{DDD28C0C-2644-4D45-8C4B-7AB1CE2C54F7}">
      <dgm:prSet/>
      <dgm:spPr/>
      <dgm:t>
        <a:bodyPr/>
        <a:lstStyle/>
        <a:p>
          <a:endParaRPr lang="es-ES"/>
        </a:p>
      </dgm:t>
    </dgm:pt>
    <dgm:pt modelId="{808D3EF2-1A84-4DCB-8B93-9CBEB43D31B3}" type="sibTrans" cxnId="{DDD28C0C-2644-4D45-8C4B-7AB1CE2C54F7}">
      <dgm:prSet/>
      <dgm:spPr/>
      <dgm:t>
        <a:bodyPr/>
        <a:lstStyle/>
        <a:p>
          <a:endParaRPr lang="es-ES"/>
        </a:p>
      </dgm:t>
    </dgm:pt>
    <dgm:pt modelId="{620BDE5E-FAF5-41FB-8A0A-485D45DA2867}">
      <dgm:prSet custT="1"/>
      <dgm:spPr/>
      <dgm:t>
        <a:bodyPr/>
        <a:lstStyle/>
        <a:p>
          <a:pPr rtl="0"/>
          <a:r>
            <a:rPr lang="es-ES" sz="1600" dirty="0" smtClean="0"/>
            <a:t>Constitución: art. 133 CDFA</a:t>
          </a:r>
          <a:endParaRPr lang="es-ES" sz="1600" dirty="0"/>
        </a:p>
      </dgm:t>
    </dgm:pt>
    <dgm:pt modelId="{EE20A15C-E86C-4C22-B2DE-0DAF115CBA06}" type="parTrans" cxnId="{07530F2D-4E13-447F-B3D9-7DF23BAA8F91}">
      <dgm:prSet/>
      <dgm:spPr/>
      <dgm:t>
        <a:bodyPr/>
        <a:lstStyle/>
        <a:p>
          <a:endParaRPr lang="es-ES"/>
        </a:p>
      </dgm:t>
    </dgm:pt>
    <dgm:pt modelId="{C84D5754-5691-4474-8632-9827632B62A7}" type="sibTrans" cxnId="{07530F2D-4E13-447F-B3D9-7DF23BAA8F91}">
      <dgm:prSet/>
      <dgm:spPr/>
      <dgm:t>
        <a:bodyPr/>
        <a:lstStyle/>
        <a:p>
          <a:endParaRPr lang="es-ES"/>
        </a:p>
      </dgm:t>
    </dgm:pt>
    <dgm:pt modelId="{B3FEB80F-044D-4FCE-9004-F83FD6966D08}">
      <dgm:prSet custT="1"/>
      <dgm:spPr/>
      <dgm:t>
        <a:bodyPr/>
        <a:lstStyle/>
        <a:p>
          <a:pPr rtl="0"/>
          <a:r>
            <a:rPr lang="es-ES" sz="1600" dirty="0" smtClean="0"/>
            <a:t>Procedimiento: arts. 44 y 45 LJV</a:t>
          </a:r>
          <a:endParaRPr lang="es-ES" sz="1600" dirty="0"/>
        </a:p>
      </dgm:t>
    </dgm:pt>
    <dgm:pt modelId="{A7C6DC07-D03D-4AB1-8548-EDBEEAAC0ECF}" type="parTrans" cxnId="{BA8A6BC1-2AED-44DB-8B4F-3E5169BA2406}">
      <dgm:prSet/>
      <dgm:spPr/>
      <dgm:t>
        <a:bodyPr/>
        <a:lstStyle/>
        <a:p>
          <a:endParaRPr lang="es-ES"/>
        </a:p>
      </dgm:t>
    </dgm:pt>
    <dgm:pt modelId="{5EAD3943-95F0-4D0F-A073-F093A47D5100}" type="sibTrans" cxnId="{BA8A6BC1-2AED-44DB-8B4F-3E5169BA2406}">
      <dgm:prSet/>
      <dgm:spPr/>
      <dgm:t>
        <a:bodyPr/>
        <a:lstStyle/>
        <a:p>
          <a:endParaRPr lang="es-ES"/>
        </a:p>
      </dgm:t>
    </dgm:pt>
    <dgm:pt modelId="{741E98B7-8464-4761-913A-727BFEB1131C}">
      <dgm:prSet custT="1"/>
      <dgm:spPr/>
      <dgm:t>
        <a:bodyPr/>
        <a:lstStyle/>
        <a:p>
          <a:pPr rtl="0"/>
          <a:r>
            <a:rPr lang="es-ES" sz="1600" dirty="0" smtClean="0"/>
            <a:t>Tutores</a:t>
          </a:r>
          <a:endParaRPr lang="es-ES" sz="1600" dirty="0"/>
        </a:p>
      </dgm:t>
    </dgm:pt>
    <dgm:pt modelId="{8B7E7CFE-7114-4A62-BFED-EEDDAD889680}" type="parTrans" cxnId="{CDDF0160-BC94-4036-ADF1-439AC388110A}">
      <dgm:prSet/>
      <dgm:spPr/>
      <dgm:t>
        <a:bodyPr/>
        <a:lstStyle/>
        <a:p>
          <a:endParaRPr lang="es-ES"/>
        </a:p>
      </dgm:t>
    </dgm:pt>
    <dgm:pt modelId="{001D50B1-7FA0-4B02-8636-48AD751AF904}" type="sibTrans" cxnId="{CDDF0160-BC94-4036-ADF1-439AC388110A}">
      <dgm:prSet/>
      <dgm:spPr/>
      <dgm:t>
        <a:bodyPr/>
        <a:lstStyle/>
        <a:p>
          <a:endParaRPr lang="es-ES"/>
        </a:p>
      </dgm:t>
    </dgm:pt>
    <dgm:pt modelId="{6B47BDB5-34C5-4109-A178-CE87A18E6349}">
      <dgm:prSet custT="1"/>
      <dgm:spPr/>
      <dgm:t>
        <a:bodyPr/>
        <a:lstStyle/>
        <a:p>
          <a:pPr rtl="0"/>
          <a:r>
            <a:rPr lang="es-ES" sz="1600" dirty="0" smtClean="0"/>
            <a:t>Número de tutores: art. 134</a:t>
          </a:r>
          <a:endParaRPr lang="es-ES" sz="1600" dirty="0"/>
        </a:p>
      </dgm:t>
    </dgm:pt>
    <dgm:pt modelId="{783EE419-28BA-4598-9CA8-65AB00C3D788}" type="parTrans" cxnId="{CC9E67B2-70AE-4BF1-891A-DAC1E64BA358}">
      <dgm:prSet/>
      <dgm:spPr/>
      <dgm:t>
        <a:bodyPr/>
        <a:lstStyle/>
        <a:p>
          <a:endParaRPr lang="es-ES"/>
        </a:p>
      </dgm:t>
    </dgm:pt>
    <dgm:pt modelId="{FC7C02EC-588B-4757-946C-744A1776DD1F}" type="sibTrans" cxnId="{CC9E67B2-70AE-4BF1-891A-DAC1E64BA358}">
      <dgm:prSet/>
      <dgm:spPr/>
      <dgm:t>
        <a:bodyPr/>
        <a:lstStyle/>
        <a:p>
          <a:endParaRPr lang="es-ES"/>
        </a:p>
      </dgm:t>
    </dgm:pt>
    <dgm:pt modelId="{A8E14F76-7A69-40AD-B819-36E8AD84BE25}">
      <dgm:prSet custT="1"/>
      <dgm:spPr/>
      <dgm:t>
        <a:bodyPr/>
        <a:lstStyle/>
        <a:p>
          <a:pPr rtl="0"/>
          <a:r>
            <a:rPr lang="es-ES" sz="1600" dirty="0" smtClean="0"/>
            <a:t>La regla: uno</a:t>
          </a:r>
          <a:endParaRPr lang="es-ES" sz="1600" dirty="0"/>
        </a:p>
      </dgm:t>
    </dgm:pt>
    <dgm:pt modelId="{6F87852C-6558-40E5-9665-4CDFE68EBA64}" type="parTrans" cxnId="{F6F69119-D741-4D25-87F0-5E7CB260AA0A}">
      <dgm:prSet/>
      <dgm:spPr/>
      <dgm:t>
        <a:bodyPr/>
        <a:lstStyle/>
        <a:p>
          <a:endParaRPr lang="es-ES"/>
        </a:p>
      </dgm:t>
    </dgm:pt>
    <dgm:pt modelId="{082F29E9-F21B-4095-8D75-2D19BA932A0B}" type="sibTrans" cxnId="{F6F69119-D741-4D25-87F0-5E7CB260AA0A}">
      <dgm:prSet/>
      <dgm:spPr/>
      <dgm:t>
        <a:bodyPr/>
        <a:lstStyle/>
        <a:p>
          <a:endParaRPr lang="es-ES"/>
        </a:p>
      </dgm:t>
    </dgm:pt>
    <dgm:pt modelId="{6D63604D-D658-485D-BA5A-F42D2656B67D}">
      <dgm:prSet custT="1"/>
      <dgm:spPr/>
      <dgm:t>
        <a:bodyPr/>
        <a:lstStyle/>
        <a:p>
          <a:pPr rtl="0"/>
          <a:r>
            <a:rPr lang="es-ES" sz="1600" dirty="0" smtClean="0"/>
            <a:t>La excepción: causas</a:t>
          </a:r>
          <a:endParaRPr lang="es-ES" sz="1600" dirty="0"/>
        </a:p>
      </dgm:t>
    </dgm:pt>
    <dgm:pt modelId="{B8D4D3E3-9931-457C-BFA4-C9D13121B378}" type="parTrans" cxnId="{C2304646-A4B2-4B5A-ABF6-757EE2383D32}">
      <dgm:prSet/>
      <dgm:spPr/>
      <dgm:t>
        <a:bodyPr/>
        <a:lstStyle/>
        <a:p>
          <a:endParaRPr lang="es-ES"/>
        </a:p>
      </dgm:t>
    </dgm:pt>
    <dgm:pt modelId="{03419FE3-DE61-47DB-89CE-2DAAA69B8321}" type="sibTrans" cxnId="{C2304646-A4B2-4B5A-ABF6-757EE2383D32}">
      <dgm:prSet/>
      <dgm:spPr/>
      <dgm:t>
        <a:bodyPr/>
        <a:lstStyle/>
        <a:p>
          <a:endParaRPr lang="es-ES"/>
        </a:p>
      </dgm:t>
    </dgm:pt>
    <dgm:pt modelId="{B0C381E9-24B4-4F51-9167-F9773C469C19}">
      <dgm:prSet custT="1"/>
      <dgm:spPr/>
      <dgm:t>
        <a:bodyPr/>
        <a:lstStyle/>
        <a:p>
          <a:pPr rtl="0"/>
          <a:r>
            <a:rPr lang="es-ES" sz="1600" dirty="0" smtClean="0"/>
            <a:t>Tutela y administración: art. 135 CDFA.</a:t>
          </a:r>
          <a:endParaRPr lang="es-ES" sz="1600" dirty="0"/>
        </a:p>
      </dgm:t>
    </dgm:pt>
    <dgm:pt modelId="{2ED5B3C7-A7B7-4132-A062-33190B65E14B}" type="parTrans" cxnId="{2A5561BA-B3E6-4203-B2E7-6B548BA41EEE}">
      <dgm:prSet/>
      <dgm:spPr/>
      <dgm:t>
        <a:bodyPr/>
        <a:lstStyle/>
        <a:p>
          <a:endParaRPr lang="es-ES"/>
        </a:p>
      </dgm:t>
    </dgm:pt>
    <dgm:pt modelId="{EDDA921A-407E-4903-A462-B03BABB580AA}" type="sibTrans" cxnId="{2A5561BA-B3E6-4203-B2E7-6B548BA41EEE}">
      <dgm:prSet/>
      <dgm:spPr/>
      <dgm:t>
        <a:bodyPr/>
        <a:lstStyle/>
        <a:p>
          <a:endParaRPr lang="es-ES"/>
        </a:p>
      </dgm:t>
    </dgm:pt>
    <dgm:pt modelId="{EF9D737C-302E-49D7-923D-0D2A5882B9D5}">
      <dgm:prSet custT="1"/>
      <dgm:spPr/>
      <dgm:t>
        <a:bodyPr/>
        <a:lstStyle/>
        <a:p>
          <a:pPr rtl="0"/>
          <a:r>
            <a:rPr lang="es-ES" sz="1600" dirty="0" smtClean="0"/>
            <a:t>La situación del discapacitado</a:t>
          </a:r>
          <a:endParaRPr lang="es-ES" sz="1600" dirty="0"/>
        </a:p>
      </dgm:t>
    </dgm:pt>
    <dgm:pt modelId="{29FBE6AE-34FC-4D92-AAAD-D4CB9C559893}" type="parTrans" cxnId="{471C202C-9C22-466F-9CB6-395CE9E5EA0B}">
      <dgm:prSet/>
      <dgm:spPr/>
    </dgm:pt>
    <dgm:pt modelId="{ABA2A8E3-D943-45FA-940E-F26774A46BF6}" type="sibTrans" cxnId="{471C202C-9C22-466F-9CB6-395CE9E5EA0B}">
      <dgm:prSet/>
      <dgm:spPr/>
    </dgm:pt>
    <dgm:pt modelId="{C03ED483-123C-416C-8D51-A0B101A0D78C}">
      <dgm:prSet custT="1"/>
      <dgm:spPr/>
      <dgm:t>
        <a:bodyPr/>
        <a:lstStyle/>
        <a:p>
          <a:pPr rtl="0"/>
          <a:r>
            <a:rPr lang="es-ES" sz="1600" dirty="0" smtClean="0"/>
            <a:t>Personal: guarda y protección: arts. 136 a 138</a:t>
          </a:r>
          <a:endParaRPr lang="es-ES" sz="1600" dirty="0"/>
        </a:p>
      </dgm:t>
    </dgm:pt>
    <dgm:pt modelId="{100C25B1-1A96-413A-819D-096EA4CBE8C8}" type="parTrans" cxnId="{6636D358-3885-4462-8E97-486C22550CB7}">
      <dgm:prSet/>
      <dgm:spPr/>
    </dgm:pt>
    <dgm:pt modelId="{5F193547-06F5-4F0F-902D-0EB70E86DBE1}" type="sibTrans" cxnId="{6636D358-3885-4462-8E97-486C22550CB7}">
      <dgm:prSet/>
      <dgm:spPr/>
    </dgm:pt>
    <dgm:pt modelId="{3F923249-E501-42A8-B76A-AE866AF3C79A}">
      <dgm:prSet custT="1"/>
      <dgm:spPr/>
      <dgm:t>
        <a:bodyPr/>
        <a:lstStyle/>
        <a:p>
          <a:pPr rtl="0"/>
          <a:r>
            <a:rPr lang="es-ES" sz="1600" dirty="0" smtClean="0"/>
            <a:t>Patrimonial: gestión: art 139</a:t>
          </a:r>
          <a:endParaRPr lang="es-ES" sz="1600" dirty="0"/>
        </a:p>
      </dgm:t>
    </dgm:pt>
    <dgm:pt modelId="{B250A71B-6017-4712-8977-3218EFC3871F}" type="parTrans" cxnId="{D250CF93-E458-4FA7-94A2-594AEE2F2FB3}">
      <dgm:prSet/>
      <dgm:spPr/>
    </dgm:pt>
    <dgm:pt modelId="{8AB11D7D-F9C8-4858-916E-5397A0AEA4E8}" type="sibTrans" cxnId="{D250CF93-E458-4FA7-94A2-594AEE2F2FB3}">
      <dgm:prSet/>
      <dgm:spPr/>
    </dgm:pt>
    <dgm:pt modelId="{7C1EDCA4-C7D9-417D-93EB-F131A397ED79}">
      <dgm:prSet custT="1"/>
      <dgm:spPr/>
      <dgm:t>
        <a:bodyPr/>
        <a:lstStyle/>
        <a:p>
          <a:pPr rtl="0"/>
          <a:r>
            <a:rPr lang="es-ES" sz="1600" dirty="0" smtClean="0"/>
            <a:t>Estable, representativo: excepciones, menor mayor de 14 años</a:t>
          </a:r>
          <a:endParaRPr lang="es-ES" sz="1600" dirty="0"/>
        </a:p>
      </dgm:t>
    </dgm:pt>
    <dgm:pt modelId="{A5D8A86A-0F82-4829-8E7E-79D02477D03F}" type="parTrans" cxnId="{F24DAF3C-1309-4B06-99E7-49B904751B20}">
      <dgm:prSet/>
      <dgm:spPr/>
    </dgm:pt>
    <dgm:pt modelId="{EE8A9822-E5E3-4993-9C0C-3C07083A72A1}" type="sibTrans" cxnId="{F24DAF3C-1309-4B06-99E7-49B904751B20}">
      <dgm:prSet/>
      <dgm:spPr/>
    </dgm:pt>
    <dgm:pt modelId="{04480907-DA6A-468D-BE00-0ACB26FA18B0}" type="pres">
      <dgm:prSet presAssocID="{AF90444D-FBE9-471E-9496-BCD648CADB0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8D866C5-804F-4684-9746-3F03289681BF}" type="pres">
      <dgm:prSet presAssocID="{B9106BFB-FEDC-423A-85E2-83CD5F6C95A6}" presName="parentLin" presStyleCnt="0"/>
      <dgm:spPr/>
    </dgm:pt>
    <dgm:pt modelId="{7F37B9D1-3DD5-4C27-B2A2-9900AB71AB69}" type="pres">
      <dgm:prSet presAssocID="{B9106BFB-FEDC-423A-85E2-83CD5F6C95A6}" presName="parentLeftMargin" presStyleLbl="node1" presStyleIdx="0" presStyleCnt="5"/>
      <dgm:spPr/>
      <dgm:t>
        <a:bodyPr/>
        <a:lstStyle/>
        <a:p>
          <a:endParaRPr lang="es-ES"/>
        </a:p>
      </dgm:t>
    </dgm:pt>
    <dgm:pt modelId="{E958989D-3220-4935-A025-BE233B350B4D}" type="pres">
      <dgm:prSet presAssocID="{B9106BFB-FEDC-423A-85E2-83CD5F6C95A6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288B1FD-664E-493F-B4C1-46A6534789F6}" type="pres">
      <dgm:prSet presAssocID="{B9106BFB-FEDC-423A-85E2-83CD5F6C95A6}" presName="negativeSpace" presStyleCnt="0"/>
      <dgm:spPr/>
    </dgm:pt>
    <dgm:pt modelId="{1FC9A16C-E0F0-4599-A885-6EE8807D32D7}" type="pres">
      <dgm:prSet presAssocID="{B9106BFB-FEDC-423A-85E2-83CD5F6C95A6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5DBFE9E-2396-4E6F-9B78-A11275D7FFFE}" type="pres">
      <dgm:prSet presAssocID="{B7D8960D-E640-46E8-B356-2FD5E6EEBAFC}" presName="spaceBetweenRectangles" presStyleCnt="0"/>
      <dgm:spPr/>
    </dgm:pt>
    <dgm:pt modelId="{7C747ED0-87E8-4012-97DF-EBB700EB76CA}" type="pres">
      <dgm:prSet presAssocID="{6BAE1870-A2DD-4C16-BE07-040A2A205AE1}" presName="parentLin" presStyleCnt="0"/>
      <dgm:spPr/>
    </dgm:pt>
    <dgm:pt modelId="{0D0EB7AF-35F1-47F4-BEB0-CEDD93489EB1}" type="pres">
      <dgm:prSet presAssocID="{6BAE1870-A2DD-4C16-BE07-040A2A205AE1}" presName="parentLeftMargin" presStyleLbl="node1" presStyleIdx="0" presStyleCnt="5"/>
      <dgm:spPr/>
      <dgm:t>
        <a:bodyPr/>
        <a:lstStyle/>
        <a:p>
          <a:endParaRPr lang="es-ES"/>
        </a:p>
      </dgm:t>
    </dgm:pt>
    <dgm:pt modelId="{BA284AE2-8230-4056-B0A2-B9BE4D1383C5}" type="pres">
      <dgm:prSet presAssocID="{6BAE1870-A2DD-4C16-BE07-040A2A205AE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9D5563E-F249-4181-8D0B-FB91468B20E3}" type="pres">
      <dgm:prSet presAssocID="{6BAE1870-A2DD-4C16-BE07-040A2A205AE1}" presName="negativeSpace" presStyleCnt="0"/>
      <dgm:spPr/>
    </dgm:pt>
    <dgm:pt modelId="{3647C7D2-BB8F-4837-9899-D328531999F6}" type="pres">
      <dgm:prSet presAssocID="{6BAE1870-A2DD-4C16-BE07-040A2A205AE1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E85716F-93DC-4BF0-BD45-C5040AF9DA20}" type="pres">
      <dgm:prSet presAssocID="{063F03D0-BCD0-4688-8E56-D793E689AB78}" presName="spaceBetweenRectangles" presStyleCnt="0"/>
      <dgm:spPr/>
    </dgm:pt>
    <dgm:pt modelId="{78156AB3-C8C5-422F-B19A-CD381C5D9C67}" type="pres">
      <dgm:prSet presAssocID="{92FBDC00-1C62-4316-B529-13E515DF09C0}" presName="parentLin" presStyleCnt="0"/>
      <dgm:spPr/>
    </dgm:pt>
    <dgm:pt modelId="{98C188D2-1378-42CE-B3B5-BBE92AD5FB57}" type="pres">
      <dgm:prSet presAssocID="{92FBDC00-1C62-4316-B529-13E515DF09C0}" presName="parentLeftMargin" presStyleLbl="node1" presStyleIdx="1" presStyleCnt="5"/>
      <dgm:spPr/>
      <dgm:t>
        <a:bodyPr/>
        <a:lstStyle/>
        <a:p>
          <a:endParaRPr lang="es-ES"/>
        </a:p>
      </dgm:t>
    </dgm:pt>
    <dgm:pt modelId="{DEE5CA7C-1F8A-47A7-BFE1-C35E6E4C1AA3}" type="pres">
      <dgm:prSet presAssocID="{92FBDC00-1C62-4316-B529-13E515DF09C0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440B417-CDF9-4B10-92F9-3A5698302B3D}" type="pres">
      <dgm:prSet presAssocID="{92FBDC00-1C62-4316-B529-13E515DF09C0}" presName="negativeSpace" presStyleCnt="0"/>
      <dgm:spPr/>
    </dgm:pt>
    <dgm:pt modelId="{652A17EE-D38C-43CA-8E15-4066BA662D97}" type="pres">
      <dgm:prSet presAssocID="{92FBDC00-1C62-4316-B529-13E515DF09C0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8F8B20D-AED9-4CB1-9C8A-0B0B96919CD7}" type="pres">
      <dgm:prSet presAssocID="{1E44BB7E-84B1-4649-A8C7-CC3CA763F1B9}" presName="spaceBetweenRectangles" presStyleCnt="0"/>
      <dgm:spPr/>
    </dgm:pt>
    <dgm:pt modelId="{40BAD4BB-F494-49D8-BC42-78D0DB824D75}" type="pres">
      <dgm:prSet presAssocID="{A99D8CFB-7872-4C4D-87C1-989EA9D91C9C}" presName="parentLin" presStyleCnt="0"/>
      <dgm:spPr/>
    </dgm:pt>
    <dgm:pt modelId="{E5F90FDE-677C-4A04-882C-150ED71B78BB}" type="pres">
      <dgm:prSet presAssocID="{A99D8CFB-7872-4C4D-87C1-989EA9D91C9C}" presName="parentLeftMargin" presStyleLbl="node1" presStyleIdx="2" presStyleCnt="5"/>
      <dgm:spPr/>
      <dgm:t>
        <a:bodyPr/>
        <a:lstStyle/>
        <a:p>
          <a:endParaRPr lang="es-ES"/>
        </a:p>
      </dgm:t>
    </dgm:pt>
    <dgm:pt modelId="{1DC09E8E-1C86-4BE4-9AA1-C89E6219A35E}" type="pres">
      <dgm:prSet presAssocID="{A99D8CFB-7872-4C4D-87C1-989EA9D91C9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DB785A3-4424-4DB6-B64B-6E89486DAB8F}" type="pres">
      <dgm:prSet presAssocID="{A99D8CFB-7872-4C4D-87C1-989EA9D91C9C}" presName="negativeSpace" presStyleCnt="0"/>
      <dgm:spPr/>
    </dgm:pt>
    <dgm:pt modelId="{D36363CC-7C9A-4BA4-9787-6B2EF93566C4}" type="pres">
      <dgm:prSet presAssocID="{A99D8CFB-7872-4C4D-87C1-989EA9D91C9C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FBE83D6-A817-473F-AC2D-843AB96B2659}" type="pres">
      <dgm:prSet presAssocID="{297A628E-B7DC-440D-9ACF-F01042AC10A5}" presName="spaceBetweenRectangles" presStyleCnt="0"/>
      <dgm:spPr/>
    </dgm:pt>
    <dgm:pt modelId="{A0589AFF-6516-4043-B2E5-4810E2266D7F}" type="pres">
      <dgm:prSet presAssocID="{741E98B7-8464-4761-913A-727BFEB1131C}" presName="parentLin" presStyleCnt="0"/>
      <dgm:spPr/>
    </dgm:pt>
    <dgm:pt modelId="{BC1E41D4-A0AA-4561-9362-4DEE918D6A75}" type="pres">
      <dgm:prSet presAssocID="{741E98B7-8464-4761-913A-727BFEB1131C}" presName="parentLeftMargin" presStyleLbl="node1" presStyleIdx="3" presStyleCnt="5"/>
      <dgm:spPr/>
      <dgm:t>
        <a:bodyPr/>
        <a:lstStyle/>
        <a:p>
          <a:endParaRPr lang="es-ES"/>
        </a:p>
      </dgm:t>
    </dgm:pt>
    <dgm:pt modelId="{B2B40B04-2E2F-42E4-8D34-F9CB9416A85A}" type="pres">
      <dgm:prSet presAssocID="{741E98B7-8464-4761-913A-727BFEB1131C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18206F3-B107-4E63-A2EC-714561B9B2E1}" type="pres">
      <dgm:prSet presAssocID="{741E98B7-8464-4761-913A-727BFEB1131C}" presName="negativeSpace" presStyleCnt="0"/>
      <dgm:spPr/>
    </dgm:pt>
    <dgm:pt modelId="{4159F8D4-477B-4B6E-BF34-E9BD5FD7DE46}" type="pres">
      <dgm:prSet presAssocID="{741E98B7-8464-4761-913A-727BFEB1131C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7530F2D-4E13-447F-B3D9-7DF23BAA8F91}" srcId="{A99D8CFB-7872-4C4D-87C1-989EA9D91C9C}" destId="{620BDE5E-FAF5-41FB-8A0A-485D45DA2867}" srcOrd="1" destOrd="0" parTransId="{EE20A15C-E86C-4C22-B2DE-0DAF115CBA06}" sibTransId="{C84D5754-5691-4474-8632-9827632B62A7}"/>
    <dgm:cxn modelId="{A1DEC3EB-932F-46D6-9608-8F041AAD7E73}" type="presOf" srcId="{741E98B7-8464-4761-913A-727BFEB1131C}" destId="{B2B40B04-2E2F-42E4-8D34-F9CB9416A85A}" srcOrd="1" destOrd="0" presId="urn:microsoft.com/office/officeart/2005/8/layout/list1"/>
    <dgm:cxn modelId="{544E22E2-6CF3-48DA-B5C7-ACFA5470D135}" type="presOf" srcId="{4F68A0CC-0749-4072-AC9E-2FD9F76AB6EF}" destId="{652A17EE-D38C-43CA-8E15-4066BA662D97}" srcOrd="0" destOrd="0" presId="urn:microsoft.com/office/officeart/2005/8/layout/list1"/>
    <dgm:cxn modelId="{2D2B69A9-5C20-4176-A2F4-67D476EE03D9}" type="presOf" srcId="{741E98B7-8464-4761-913A-727BFEB1131C}" destId="{BC1E41D4-A0AA-4561-9362-4DEE918D6A75}" srcOrd="0" destOrd="0" presId="urn:microsoft.com/office/officeart/2005/8/layout/list1"/>
    <dgm:cxn modelId="{DDD28C0C-2644-4D45-8C4B-7AB1CE2C54F7}" srcId="{A99D8CFB-7872-4C4D-87C1-989EA9D91C9C}" destId="{D38CEE9F-F1E2-4CD5-B70A-481615E74110}" srcOrd="0" destOrd="0" parTransId="{9183DAB6-1D81-494D-97FC-07205FD54A32}" sibTransId="{808D3EF2-1A84-4DCB-8B93-9CBEB43D31B3}"/>
    <dgm:cxn modelId="{5E6713B3-656F-4433-ACD2-4610F347C345}" type="presOf" srcId="{3F923249-E501-42A8-B76A-AE866AF3C79A}" destId="{1FC9A16C-E0F0-4599-A885-6EE8807D32D7}" srcOrd="0" destOrd="1" presId="urn:microsoft.com/office/officeart/2005/8/layout/list1"/>
    <dgm:cxn modelId="{F24DAF3C-1309-4B06-99E7-49B904751B20}" srcId="{B9106BFB-FEDC-423A-85E2-83CD5F6C95A6}" destId="{7C1EDCA4-C7D9-417D-93EB-F131A397ED79}" srcOrd="2" destOrd="0" parTransId="{A5D8A86A-0F82-4829-8E7E-79D02477D03F}" sibTransId="{EE8A9822-E5E3-4993-9C0C-3C07083A72A1}"/>
    <dgm:cxn modelId="{7A21F1E6-6426-4E55-BF16-A2B9905DE237}" srcId="{AF90444D-FBE9-471E-9496-BCD648CADB08}" destId="{B9106BFB-FEDC-423A-85E2-83CD5F6C95A6}" srcOrd="0" destOrd="0" parTransId="{A6319BD1-E6F4-45FB-A905-6755F918C7D1}" sibTransId="{B7D8960D-E640-46E8-B356-2FD5E6EEBAFC}"/>
    <dgm:cxn modelId="{55F554DD-6D23-4C0F-B039-B2FFF6292EAD}" type="presOf" srcId="{A8E14F76-7A69-40AD-B819-36E8AD84BE25}" destId="{4159F8D4-477B-4B6E-BF34-E9BD5FD7DE46}" srcOrd="0" destOrd="1" presId="urn:microsoft.com/office/officeart/2005/8/layout/list1"/>
    <dgm:cxn modelId="{87A5CB48-5F85-4D10-87CC-9F0ED116A7BE}" type="presOf" srcId="{6B47BDB5-34C5-4109-A178-CE87A18E6349}" destId="{4159F8D4-477B-4B6E-BF34-E9BD5FD7DE46}" srcOrd="0" destOrd="0" presId="urn:microsoft.com/office/officeart/2005/8/layout/list1"/>
    <dgm:cxn modelId="{9483D37F-6307-478C-BBB3-638FD9B03AAF}" type="presOf" srcId="{AF90444D-FBE9-471E-9496-BCD648CADB08}" destId="{04480907-DA6A-468D-BE00-0ACB26FA18B0}" srcOrd="0" destOrd="0" presId="urn:microsoft.com/office/officeart/2005/8/layout/list1"/>
    <dgm:cxn modelId="{96435AF1-D150-4830-8DC6-BE0E7C815EB7}" type="presOf" srcId="{6D63604D-D658-485D-BA5A-F42D2656B67D}" destId="{4159F8D4-477B-4B6E-BF34-E9BD5FD7DE46}" srcOrd="0" destOrd="2" presId="urn:microsoft.com/office/officeart/2005/8/layout/list1"/>
    <dgm:cxn modelId="{B599E11E-2C25-437D-AA39-EFE9DF8DBDAE}" type="presOf" srcId="{F616C168-F693-4B1A-9B53-28A77A75D67F}" destId="{3647C7D2-BB8F-4837-9899-D328531999F6}" srcOrd="0" destOrd="0" presId="urn:microsoft.com/office/officeart/2005/8/layout/list1"/>
    <dgm:cxn modelId="{D250CF93-E458-4FA7-94A2-594AEE2F2FB3}" srcId="{B9106BFB-FEDC-423A-85E2-83CD5F6C95A6}" destId="{3F923249-E501-42A8-B76A-AE866AF3C79A}" srcOrd="1" destOrd="0" parTransId="{B250A71B-6017-4712-8977-3218EFC3871F}" sibTransId="{8AB11D7D-F9C8-4858-916E-5397A0AEA4E8}"/>
    <dgm:cxn modelId="{669588DC-D581-46CE-A691-01F89CAA0BFD}" type="presOf" srcId="{B3FEB80F-044D-4FCE-9004-F83FD6966D08}" destId="{D36363CC-7C9A-4BA4-9787-6B2EF93566C4}" srcOrd="0" destOrd="2" presId="urn:microsoft.com/office/officeart/2005/8/layout/list1"/>
    <dgm:cxn modelId="{F47B5D1B-69BD-4B37-BF99-9D07956CB7E7}" srcId="{6BAE1870-A2DD-4C16-BE07-040A2A205AE1}" destId="{F616C168-F693-4B1A-9B53-28A77A75D67F}" srcOrd="0" destOrd="0" parTransId="{981403BB-07B2-4F6A-AE50-1989BBBEBCF7}" sibTransId="{74E4055C-1077-4D41-A6A5-0FB4883FBE7F}"/>
    <dgm:cxn modelId="{C2304646-A4B2-4B5A-ABF6-757EE2383D32}" srcId="{6B47BDB5-34C5-4109-A178-CE87A18E6349}" destId="{6D63604D-D658-485D-BA5A-F42D2656B67D}" srcOrd="1" destOrd="0" parTransId="{B8D4D3E3-9931-457C-BFA4-C9D13121B378}" sibTransId="{03419FE3-DE61-47DB-89CE-2DAAA69B8321}"/>
    <dgm:cxn modelId="{471C202C-9C22-466F-9CB6-395CE9E5EA0B}" srcId="{6BAE1870-A2DD-4C16-BE07-040A2A205AE1}" destId="{EF9D737C-302E-49D7-923D-0D2A5882B9D5}" srcOrd="2" destOrd="0" parTransId="{29FBE6AE-34FC-4D92-AAAD-D4CB9C559893}" sibTransId="{ABA2A8E3-D943-45FA-940E-F26774A46BF6}"/>
    <dgm:cxn modelId="{79D651EA-2223-4207-B934-BA84744C259C}" type="presOf" srcId="{D38CEE9F-F1E2-4CD5-B70A-481615E74110}" destId="{D36363CC-7C9A-4BA4-9787-6B2EF93566C4}" srcOrd="0" destOrd="0" presId="urn:microsoft.com/office/officeart/2005/8/layout/list1"/>
    <dgm:cxn modelId="{CE7D1978-34E4-406B-B1E9-002A6036748D}" type="presOf" srcId="{B9106BFB-FEDC-423A-85E2-83CD5F6C95A6}" destId="{7F37B9D1-3DD5-4C27-B2A2-9900AB71AB69}" srcOrd="0" destOrd="0" presId="urn:microsoft.com/office/officeart/2005/8/layout/list1"/>
    <dgm:cxn modelId="{CDDF0160-BC94-4036-ADF1-439AC388110A}" srcId="{AF90444D-FBE9-471E-9496-BCD648CADB08}" destId="{741E98B7-8464-4761-913A-727BFEB1131C}" srcOrd="4" destOrd="0" parTransId="{8B7E7CFE-7114-4A62-BFED-EEDDAD889680}" sibTransId="{001D50B1-7FA0-4B02-8636-48AD751AF904}"/>
    <dgm:cxn modelId="{6636D358-3885-4462-8E97-486C22550CB7}" srcId="{B9106BFB-FEDC-423A-85E2-83CD5F6C95A6}" destId="{C03ED483-123C-416C-8D51-A0B101A0D78C}" srcOrd="0" destOrd="0" parTransId="{100C25B1-1A96-413A-819D-096EA4CBE8C8}" sibTransId="{5F193547-06F5-4F0F-902D-0EB70E86DBE1}"/>
    <dgm:cxn modelId="{09AC11C4-802E-43FA-863D-4562AB64C00E}" srcId="{AF90444D-FBE9-471E-9496-BCD648CADB08}" destId="{92FBDC00-1C62-4316-B529-13E515DF09C0}" srcOrd="2" destOrd="0" parTransId="{452A18C9-9E8F-422B-97E2-3734C64A86DB}" sibTransId="{1E44BB7E-84B1-4649-A8C7-CC3CA763F1B9}"/>
    <dgm:cxn modelId="{E613DB2C-7AED-4C0C-BF97-A8D211FC7FD9}" type="presOf" srcId="{A99D8CFB-7872-4C4D-87C1-989EA9D91C9C}" destId="{E5F90FDE-677C-4A04-882C-150ED71B78BB}" srcOrd="0" destOrd="0" presId="urn:microsoft.com/office/officeart/2005/8/layout/list1"/>
    <dgm:cxn modelId="{FDBDB334-28F7-441F-BBBF-09D475C650BF}" type="presOf" srcId="{92FBDC00-1C62-4316-B529-13E515DF09C0}" destId="{98C188D2-1378-42CE-B3B5-BBE92AD5FB57}" srcOrd="0" destOrd="0" presId="urn:microsoft.com/office/officeart/2005/8/layout/list1"/>
    <dgm:cxn modelId="{03A4A40B-0EE6-438A-B85A-4D5CF6515B18}" srcId="{6BAE1870-A2DD-4C16-BE07-040A2A205AE1}" destId="{06E0F0EB-95F1-46C7-85C2-02ABCCD29476}" srcOrd="1" destOrd="0" parTransId="{D847E3C4-22E4-469C-B879-F8845925EB8B}" sibTransId="{6ABCF769-0CC0-4452-95BD-D6ECF74AD590}"/>
    <dgm:cxn modelId="{C2B25A08-DE50-40E4-8C93-505A2B552B46}" type="presOf" srcId="{620BDE5E-FAF5-41FB-8A0A-485D45DA2867}" destId="{D36363CC-7C9A-4BA4-9787-6B2EF93566C4}" srcOrd="0" destOrd="1" presId="urn:microsoft.com/office/officeart/2005/8/layout/list1"/>
    <dgm:cxn modelId="{18666CEB-164E-49F1-BF18-805CB8FF6B3C}" type="presOf" srcId="{06E0F0EB-95F1-46C7-85C2-02ABCCD29476}" destId="{3647C7D2-BB8F-4837-9899-D328531999F6}" srcOrd="0" destOrd="1" presId="urn:microsoft.com/office/officeart/2005/8/layout/list1"/>
    <dgm:cxn modelId="{CC9E67B2-70AE-4BF1-891A-DAC1E64BA358}" srcId="{741E98B7-8464-4761-913A-727BFEB1131C}" destId="{6B47BDB5-34C5-4109-A178-CE87A18E6349}" srcOrd="0" destOrd="0" parTransId="{783EE419-28BA-4598-9CA8-65AB00C3D788}" sibTransId="{FC7C02EC-588B-4757-946C-744A1776DD1F}"/>
    <dgm:cxn modelId="{C1629D33-CB77-4723-86E2-52A7AA5953AF}" type="presOf" srcId="{EF9D737C-302E-49D7-923D-0D2A5882B9D5}" destId="{3647C7D2-BB8F-4837-9899-D328531999F6}" srcOrd="0" destOrd="2" presId="urn:microsoft.com/office/officeart/2005/8/layout/list1"/>
    <dgm:cxn modelId="{BA8A6BC1-2AED-44DB-8B4F-3E5169BA2406}" srcId="{A99D8CFB-7872-4C4D-87C1-989EA9D91C9C}" destId="{B3FEB80F-044D-4FCE-9004-F83FD6966D08}" srcOrd="2" destOrd="0" parTransId="{A7C6DC07-D03D-4AB1-8548-EDBEEAAC0ECF}" sibTransId="{5EAD3943-95F0-4D0F-A073-F093A47D5100}"/>
    <dgm:cxn modelId="{32DB9ABF-C048-4E80-9A39-0401D3EE7C80}" type="presOf" srcId="{A99D8CFB-7872-4C4D-87C1-989EA9D91C9C}" destId="{1DC09E8E-1C86-4BE4-9AA1-C89E6219A35E}" srcOrd="1" destOrd="0" presId="urn:microsoft.com/office/officeart/2005/8/layout/list1"/>
    <dgm:cxn modelId="{C9F788CF-B9FE-49E1-B090-7BCEC561EC6B}" srcId="{AF90444D-FBE9-471E-9496-BCD648CADB08}" destId="{6BAE1870-A2DD-4C16-BE07-040A2A205AE1}" srcOrd="1" destOrd="0" parTransId="{695837D5-ED90-4079-8922-C3B8E5ABA085}" sibTransId="{063F03D0-BCD0-4688-8E56-D793E689AB78}"/>
    <dgm:cxn modelId="{E7E67187-D369-4784-94DC-861AFF61C0DB}" type="presOf" srcId="{B9106BFB-FEDC-423A-85E2-83CD5F6C95A6}" destId="{E958989D-3220-4935-A025-BE233B350B4D}" srcOrd="1" destOrd="0" presId="urn:microsoft.com/office/officeart/2005/8/layout/list1"/>
    <dgm:cxn modelId="{F6F69119-D741-4D25-87F0-5E7CB260AA0A}" srcId="{6B47BDB5-34C5-4109-A178-CE87A18E6349}" destId="{A8E14F76-7A69-40AD-B819-36E8AD84BE25}" srcOrd="0" destOrd="0" parTransId="{6F87852C-6558-40E5-9665-4CDFE68EBA64}" sibTransId="{082F29E9-F21B-4095-8D75-2D19BA932A0B}"/>
    <dgm:cxn modelId="{E5663221-29CD-4889-A663-74A8CD6ECFF7}" type="presOf" srcId="{92FBDC00-1C62-4316-B529-13E515DF09C0}" destId="{DEE5CA7C-1F8A-47A7-BFE1-C35E6E4C1AA3}" srcOrd="1" destOrd="0" presId="urn:microsoft.com/office/officeart/2005/8/layout/list1"/>
    <dgm:cxn modelId="{FC5E2565-D447-4B60-BBF6-891212EE0C7D}" type="presOf" srcId="{6BAE1870-A2DD-4C16-BE07-040A2A205AE1}" destId="{0D0EB7AF-35F1-47F4-BEB0-CEDD93489EB1}" srcOrd="0" destOrd="0" presId="urn:microsoft.com/office/officeart/2005/8/layout/list1"/>
    <dgm:cxn modelId="{283F2FE3-719A-4964-B162-7166311B8DD3}" srcId="{AF90444D-FBE9-471E-9496-BCD648CADB08}" destId="{A99D8CFB-7872-4C4D-87C1-989EA9D91C9C}" srcOrd="3" destOrd="0" parTransId="{66309204-ACBC-4D10-AA68-C2E11535B8B6}" sibTransId="{297A628E-B7DC-440D-9ACF-F01042AC10A5}"/>
    <dgm:cxn modelId="{504B38AD-F469-42AB-B0CA-BF01754CB857}" type="presOf" srcId="{7C1EDCA4-C7D9-417D-93EB-F131A397ED79}" destId="{1FC9A16C-E0F0-4599-A885-6EE8807D32D7}" srcOrd="0" destOrd="2" presId="urn:microsoft.com/office/officeart/2005/8/layout/list1"/>
    <dgm:cxn modelId="{2A5561BA-B3E6-4203-B2E7-6B548BA41EEE}" srcId="{741E98B7-8464-4761-913A-727BFEB1131C}" destId="{B0C381E9-24B4-4F51-9167-F9773C469C19}" srcOrd="1" destOrd="0" parTransId="{2ED5B3C7-A7B7-4132-A062-33190B65E14B}" sibTransId="{EDDA921A-407E-4903-A462-B03BABB580AA}"/>
    <dgm:cxn modelId="{732B9DC9-85F7-4559-A0AF-3972F842C235}" type="presOf" srcId="{C03ED483-123C-416C-8D51-A0B101A0D78C}" destId="{1FC9A16C-E0F0-4599-A885-6EE8807D32D7}" srcOrd="0" destOrd="0" presId="urn:microsoft.com/office/officeart/2005/8/layout/list1"/>
    <dgm:cxn modelId="{0986B343-0E8A-4C3A-ADFE-BB9CE1EC7183}" type="presOf" srcId="{B0C381E9-24B4-4F51-9167-F9773C469C19}" destId="{4159F8D4-477B-4B6E-BF34-E9BD5FD7DE46}" srcOrd="0" destOrd="3" presId="urn:microsoft.com/office/officeart/2005/8/layout/list1"/>
    <dgm:cxn modelId="{C1F82C70-47D8-4A57-9D4C-C5BF6C3F7613}" type="presOf" srcId="{6BAE1870-A2DD-4C16-BE07-040A2A205AE1}" destId="{BA284AE2-8230-4056-B0A2-B9BE4D1383C5}" srcOrd="1" destOrd="0" presId="urn:microsoft.com/office/officeart/2005/8/layout/list1"/>
    <dgm:cxn modelId="{2E98C87E-5FAC-4AC9-A147-228B39F1B43D}" srcId="{92FBDC00-1C62-4316-B529-13E515DF09C0}" destId="{4F68A0CC-0749-4072-AC9E-2FD9F76AB6EF}" srcOrd="0" destOrd="0" parTransId="{8F3BE030-64C3-4FE5-8911-49B35E8E7ECF}" sibTransId="{1D146B28-52DC-4283-88EF-01832496C032}"/>
    <dgm:cxn modelId="{C327BAA1-3F26-4583-BEB7-3DC40C5E274A}" type="presParOf" srcId="{04480907-DA6A-468D-BE00-0ACB26FA18B0}" destId="{E8D866C5-804F-4684-9746-3F03289681BF}" srcOrd="0" destOrd="0" presId="urn:microsoft.com/office/officeart/2005/8/layout/list1"/>
    <dgm:cxn modelId="{1FA2D2E0-87A9-4C7B-8B1A-EB4096D5CACD}" type="presParOf" srcId="{E8D866C5-804F-4684-9746-3F03289681BF}" destId="{7F37B9D1-3DD5-4C27-B2A2-9900AB71AB69}" srcOrd="0" destOrd="0" presId="urn:microsoft.com/office/officeart/2005/8/layout/list1"/>
    <dgm:cxn modelId="{804E6D48-8963-4B4E-80A2-7E12140E1D02}" type="presParOf" srcId="{E8D866C5-804F-4684-9746-3F03289681BF}" destId="{E958989D-3220-4935-A025-BE233B350B4D}" srcOrd="1" destOrd="0" presId="urn:microsoft.com/office/officeart/2005/8/layout/list1"/>
    <dgm:cxn modelId="{4B46F1F6-62DD-4E19-93DD-646EDE9050A8}" type="presParOf" srcId="{04480907-DA6A-468D-BE00-0ACB26FA18B0}" destId="{C288B1FD-664E-493F-B4C1-46A6534789F6}" srcOrd="1" destOrd="0" presId="urn:microsoft.com/office/officeart/2005/8/layout/list1"/>
    <dgm:cxn modelId="{B95C9D8A-5F2E-4EC1-8A5C-EF5357BAA2C2}" type="presParOf" srcId="{04480907-DA6A-468D-BE00-0ACB26FA18B0}" destId="{1FC9A16C-E0F0-4599-A885-6EE8807D32D7}" srcOrd="2" destOrd="0" presId="urn:microsoft.com/office/officeart/2005/8/layout/list1"/>
    <dgm:cxn modelId="{0E358CE7-FCEC-406D-8259-23812CD1900C}" type="presParOf" srcId="{04480907-DA6A-468D-BE00-0ACB26FA18B0}" destId="{C5DBFE9E-2396-4E6F-9B78-A11275D7FFFE}" srcOrd="3" destOrd="0" presId="urn:microsoft.com/office/officeart/2005/8/layout/list1"/>
    <dgm:cxn modelId="{424E2CCD-2FC0-4892-9B2B-9F841906ACCB}" type="presParOf" srcId="{04480907-DA6A-468D-BE00-0ACB26FA18B0}" destId="{7C747ED0-87E8-4012-97DF-EBB700EB76CA}" srcOrd="4" destOrd="0" presId="urn:microsoft.com/office/officeart/2005/8/layout/list1"/>
    <dgm:cxn modelId="{08E9D040-F97C-4AC0-9973-A5C3C67AE8FB}" type="presParOf" srcId="{7C747ED0-87E8-4012-97DF-EBB700EB76CA}" destId="{0D0EB7AF-35F1-47F4-BEB0-CEDD93489EB1}" srcOrd="0" destOrd="0" presId="urn:microsoft.com/office/officeart/2005/8/layout/list1"/>
    <dgm:cxn modelId="{5AA98626-7781-4BA4-83EF-699651D29CF3}" type="presParOf" srcId="{7C747ED0-87E8-4012-97DF-EBB700EB76CA}" destId="{BA284AE2-8230-4056-B0A2-B9BE4D1383C5}" srcOrd="1" destOrd="0" presId="urn:microsoft.com/office/officeart/2005/8/layout/list1"/>
    <dgm:cxn modelId="{457F0B39-505B-4D4E-87C7-CAA7C421F597}" type="presParOf" srcId="{04480907-DA6A-468D-BE00-0ACB26FA18B0}" destId="{D9D5563E-F249-4181-8D0B-FB91468B20E3}" srcOrd="5" destOrd="0" presId="urn:microsoft.com/office/officeart/2005/8/layout/list1"/>
    <dgm:cxn modelId="{87EF4A90-0E9A-49C0-8768-DFE91C164165}" type="presParOf" srcId="{04480907-DA6A-468D-BE00-0ACB26FA18B0}" destId="{3647C7D2-BB8F-4837-9899-D328531999F6}" srcOrd="6" destOrd="0" presId="urn:microsoft.com/office/officeart/2005/8/layout/list1"/>
    <dgm:cxn modelId="{48765EE9-BFF4-4058-B67D-A896DE203775}" type="presParOf" srcId="{04480907-DA6A-468D-BE00-0ACB26FA18B0}" destId="{8E85716F-93DC-4BF0-BD45-C5040AF9DA20}" srcOrd="7" destOrd="0" presId="urn:microsoft.com/office/officeart/2005/8/layout/list1"/>
    <dgm:cxn modelId="{BE45F641-4F42-4BCA-9E6C-E76D76EF585B}" type="presParOf" srcId="{04480907-DA6A-468D-BE00-0ACB26FA18B0}" destId="{78156AB3-C8C5-422F-B19A-CD381C5D9C67}" srcOrd="8" destOrd="0" presId="urn:microsoft.com/office/officeart/2005/8/layout/list1"/>
    <dgm:cxn modelId="{93506F56-5BCB-47FA-92BB-1B490413172A}" type="presParOf" srcId="{78156AB3-C8C5-422F-B19A-CD381C5D9C67}" destId="{98C188D2-1378-42CE-B3B5-BBE92AD5FB57}" srcOrd="0" destOrd="0" presId="urn:microsoft.com/office/officeart/2005/8/layout/list1"/>
    <dgm:cxn modelId="{B901F93E-2F4A-4A09-B52F-7256D3B152C8}" type="presParOf" srcId="{78156AB3-C8C5-422F-B19A-CD381C5D9C67}" destId="{DEE5CA7C-1F8A-47A7-BFE1-C35E6E4C1AA3}" srcOrd="1" destOrd="0" presId="urn:microsoft.com/office/officeart/2005/8/layout/list1"/>
    <dgm:cxn modelId="{874EB702-457C-4911-83EB-478D35F00C34}" type="presParOf" srcId="{04480907-DA6A-468D-BE00-0ACB26FA18B0}" destId="{1440B417-CDF9-4B10-92F9-3A5698302B3D}" srcOrd="9" destOrd="0" presId="urn:microsoft.com/office/officeart/2005/8/layout/list1"/>
    <dgm:cxn modelId="{5FEB3585-0E52-4F6C-8B48-C38676CB8B7D}" type="presParOf" srcId="{04480907-DA6A-468D-BE00-0ACB26FA18B0}" destId="{652A17EE-D38C-43CA-8E15-4066BA662D97}" srcOrd="10" destOrd="0" presId="urn:microsoft.com/office/officeart/2005/8/layout/list1"/>
    <dgm:cxn modelId="{A9951B53-6EA0-4FDE-B485-2BA093694094}" type="presParOf" srcId="{04480907-DA6A-468D-BE00-0ACB26FA18B0}" destId="{48F8B20D-AED9-4CB1-9C8A-0B0B96919CD7}" srcOrd="11" destOrd="0" presId="urn:microsoft.com/office/officeart/2005/8/layout/list1"/>
    <dgm:cxn modelId="{10262227-6226-4724-BF1F-A6534E1E24BF}" type="presParOf" srcId="{04480907-DA6A-468D-BE00-0ACB26FA18B0}" destId="{40BAD4BB-F494-49D8-BC42-78D0DB824D75}" srcOrd="12" destOrd="0" presId="urn:microsoft.com/office/officeart/2005/8/layout/list1"/>
    <dgm:cxn modelId="{A751FC0F-88EF-4541-B9D5-F7FF5088A9FD}" type="presParOf" srcId="{40BAD4BB-F494-49D8-BC42-78D0DB824D75}" destId="{E5F90FDE-677C-4A04-882C-150ED71B78BB}" srcOrd="0" destOrd="0" presId="urn:microsoft.com/office/officeart/2005/8/layout/list1"/>
    <dgm:cxn modelId="{07E4D750-AE81-42EA-A9A9-7FDA36B58A75}" type="presParOf" srcId="{40BAD4BB-F494-49D8-BC42-78D0DB824D75}" destId="{1DC09E8E-1C86-4BE4-9AA1-C89E6219A35E}" srcOrd="1" destOrd="0" presId="urn:microsoft.com/office/officeart/2005/8/layout/list1"/>
    <dgm:cxn modelId="{7FC72DA5-E11B-48DD-8A6D-2AA52CF79E31}" type="presParOf" srcId="{04480907-DA6A-468D-BE00-0ACB26FA18B0}" destId="{DDB785A3-4424-4DB6-B64B-6E89486DAB8F}" srcOrd="13" destOrd="0" presId="urn:microsoft.com/office/officeart/2005/8/layout/list1"/>
    <dgm:cxn modelId="{671B24A3-8828-4857-A03A-67C4288B46D0}" type="presParOf" srcId="{04480907-DA6A-468D-BE00-0ACB26FA18B0}" destId="{D36363CC-7C9A-4BA4-9787-6B2EF93566C4}" srcOrd="14" destOrd="0" presId="urn:microsoft.com/office/officeart/2005/8/layout/list1"/>
    <dgm:cxn modelId="{ADE51884-C4AE-4F70-9A19-1D18895D7500}" type="presParOf" srcId="{04480907-DA6A-468D-BE00-0ACB26FA18B0}" destId="{BFBE83D6-A817-473F-AC2D-843AB96B2659}" srcOrd="15" destOrd="0" presId="urn:microsoft.com/office/officeart/2005/8/layout/list1"/>
    <dgm:cxn modelId="{7A7D4DAD-9F27-4F2B-B663-79A24D6D8053}" type="presParOf" srcId="{04480907-DA6A-468D-BE00-0ACB26FA18B0}" destId="{A0589AFF-6516-4043-B2E5-4810E2266D7F}" srcOrd="16" destOrd="0" presId="urn:microsoft.com/office/officeart/2005/8/layout/list1"/>
    <dgm:cxn modelId="{841CE7EC-7DF4-4D5F-B99F-73B743FBFF87}" type="presParOf" srcId="{A0589AFF-6516-4043-B2E5-4810E2266D7F}" destId="{BC1E41D4-A0AA-4561-9362-4DEE918D6A75}" srcOrd="0" destOrd="0" presId="urn:microsoft.com/office/officeart/2005/8/layout/list1"/>
    <dgm:cxn modelId="{2AF29AAA-A942-4315-92A3-7AEF5462DB9E}" type="presParOf" srcId="{A0589AFF-6516-4043-B2E5-4810E2266D7F}" destId="{B2B40B04-2E2F-42E4-8D34-F9CB9416A85A}" srcOrd="1" destOrd="0" presId="urn:microsoft.com/office/officeart/2005/8/layout/list1"/>
    <dgm:cxn modelId="{8C10716A-84D4-45A5-8B07-C1662265244E}" type="presParOf" srcId="{04480907-DA6A-468D-BE00-0ACB26FA18B0}" destId="{518206F3-B107-4E63-A2EC-714561B9B2E1}" srcOrd="17" destOrd="0" presId="urn:microsoft.com/office/officeart/2005/8/layout/list1"/>
    <dgm:cxn modelId="{726E411F-7FBD-4EDD-AE25-D1C806AB44A9}" type="presParOf" srcId="{04480907-DA6A-468D-BE00-0ACB26FA18B0}" destId="{4159F8D4-477B-4B6E-BF34-E9BD5FD7DE4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0FCC3D0-02AB-41ED-B178-8A279D3E2CCD}" type="doc">
      <dgm:prSet loTypeId="urn:microsoft.com/office/officeart/2008/layout/SquareAccentList" loCatId="list" qsTypeId="urn:microsoft.com/office/officeart/2005/8/quickstyle/3d6" qsCatId="3D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FA961E60-AF16-4F15-B877-3AFEB94CF20C}">
      <dgm:prSet custT="1"/>
      <dgm:spPr/>
      <dgm:t>
        <a:bodyPr/>
        <a:lstStyle/>
        <a:p>
          <a:pPr rtl="0"/>
          <a:r>
            <a:rPr lang="es-ES" sz="2000" dirty="0" smtClean="0"/>
            <a:t>Contenido de la tutela</a:t>
          </a:r>
          <a:endParaRPr lang="es-ES" sz="2000" dirty="0"/>
        </a:p>
      </dgm:t>
    </dgm:pt>
    <dgm:pt modelId="{65A41564-D4FB-4FC8-BA2D-6BE721F5D87F}" type="parTrans" cxnId="{05336125-14BF-4A19-9D1D-4A23092271B5}">
      <dgm:prSet/>
      <dgm:spPr/>
      <dgm:t>
        <a:bodyPr/>
        <a:lstStyle/>
        <a:p>
          <a:endParaRPr lang="es-ES"/>
        </a:p>
      </dgm:t>
    </dgm:pt>
    <dgm:pt modelId="{6309DE47-1FA5-4A55-A551-5D9730C29770}" type="sibTrans" cxnId="{05336125-14BF-4A19-9D1D-4A23092271B5}">
      <dgm:prSet/>
      <dgm:spPr/>
      <dgm:t>
        <a:bodyPr/>
        <a:lstStyle/>
        <a:p>
          <a:endParaRPr lang="es-ES"/>
        </a:p>
      </dgm:t>
    </dgm:pt>
    <dgm:pt modelId="{990ED2D8-ECFE-4373-B794-52DE3830B6FF}">
      <dgm:prSet custT="1"/>
      <dgm:spPr/>
      <dgm:t>
        <a:bodyPr/>
        <a:lstStyle/>
        <a:p>
          <a:pPr rtl="0"/>
          <a:r>
            <a:rPr lang="es-ES" sz="2000" dirty="0" smtClean="0"/>
            <a:t>Personal: arts. 136 a 138 CDFA</a:t>
          </a:r>
          <a:endParaRPr lang="es-ES" sz="2000" dirty="0"/>
        </a:p>
      </dgm:t>
    </dgm:pt>
    <dgm:pt modelId="{FC2E9A3F-6AEC-47AC-99F1-5971AFC3D485}" type="parTrans" cxnId="{BC7C7987-F5B7-4B0F-A7EE-358AE6E7F63E}">
      <dgm:prSet/>
      <dgm:spPr/>
      <dgm:t>
        <a:bodyPr/>
        <a:lstStyle/>
        <a:p>
          <a:endParaRPr lang="es-ES"/>
        </a:p>
      </dgm:t>
    </dgm:pt>
    <dgm:pt modelId="{E80F1D23-A420-47F2-B2C4-08C9323B0815}" type="sibTrans" cxnId="{BC7C7987-F5B7-4B0F-A7EE-358AE6E7F63E}">
      <dgm:prSet/>
      <dgm:spPr/>
      <dgm:t>
        <a:bodyPr/>
        <a:lstStyle/>
        <a:p>
          <a:endParaRPr lang="es-ES"/>
        </a:p>
      </dgm:t>
    </dgm:pt>
    <dgm:pt modelId="{836CF11D-6311-49ED-8E9F-5EBC73701B17}">
      <dgm:prSet custT="1"/>
      <dgm:spPr/>
      <dgm:t>
        <a:bodyPr/>
        <a:lstStyle/>
        <a:p>
          <a:pPr rtl="0"/>
          <a:r>
            <a:rPr lang="es-ES" sz="2000" dirty="0" smtClean="0"/>
            <a:t>Económico: art. 139 CDFA</a:t>
          </a:r>
          <a:endParaRPr lang="es-ES" sz="2000" dirty="0"/>
        </a:p>
      </dgm:t>
    </dgm:pt>
    <dgm:pt modelId="{52668EC5-297A-4A62-816C-5D867E734EAF}" type="parTrans" cxnId="{C5E571EC-96A2-47E2-B685-923C9F391A45}">
      <dgm:prSet/>
      <dgm:spPr/>
      <dgm:t>
        <a:bodyPr/>
        <a:lstStyle/>
        <a:p>
          <a:endParaRPr lang="es-ES"/>
        </a:p>
      </dgm:t>
    </dgm:pt>
    <dgm:pt modelId="{6880D878-F930-4C74-ACC7-B06D63A48770}" type="sibTrans" cxnId="{C5E571EC-96A2-47E2-B685-923C9F391A45}">
      <dgm:prSet/>
      <dgm:spPr/>
      <dgm:t>
        <a:bodyPr/>
        <a:lstStyle/>
        <a:p>
          <a:endParaRPr lang="es-ES"/>
        </a:p>
      </dgm:t>
    </dgm:pt>
    <dgm:pt modelId="{FACD3175-BAF3-4EF1-96B5-060D096E8612}">
      <dgm:prSet custT="1"/>
      <dgm:spPr/>
      <dgm:t>
        <a:bodyPr/>
        <a:lstStyle/>
        <a:p>
          <a:pPr rtl="0"/>
          <a:r>
            <a:rPr lang="es-ES" sz="2000" dirty="0" smtClean="0"/>
            <a:t>Obligaciones del tutor previas al ingreso en el cargo:</a:t>
          </a:r>
          <a:endParaRPr lang="es-ES" sz="2000" dirty="0"/>
        </a:p>
      </dgm:t>
    </dgm:pt>
    <dgm:pt modelId="{6527E976-4767-4136-9576-09D76F946360}" type="parTrans" cxnId="{87699FBA-DD25-489F-8817-BEC2C8449428}">
      <dgm:prSet/>
      <dgm:spPr/>
      <dgm:t>
        <a:bodyPr/>
        <a:lstStyle/>
        <a:p>
          <a:endParaRPr lang="es-ES"/>
        </a:p>
      </dgm:t>
    </dgm:pt>
    <dgm:pt modelId="{08D26D83-47A6-4755-938B-5661D9071416}" type="sibTrans" cxnId="{87699FBA-DD25-489F-8817-BEC2C8449428}">
      <dgm:prSet/>
      <dgm:spPr/>
      <dgm:t>
        <a:bodyPr/>
        <a:lstStyle/>
        <a:p>
          <a:endParaRPr lang="es-ES"/>
        </a:p>
      </dgm:t>
    </dgm:pt>
    <dgm:pt modelId="{25940563-5A49-45A3-9816-C83F65715703}">
      <dgm:prSet custT="1"/>
      <dgm:spPr/>
      <dgm:t>
        <a:bodyPr/>
        <a:lstStyle/>
        <a:p>
          <a:pPr rtl="0"/>
          <a:r>
            <a:rPr lang="es-ES" sz="1800" dirty="0" smtClean="0"/>
            <a:t>Prestar fianza art. 140 CDFA</a:t>
          </a:r>
          <a:endParaRPr lang="es-ES" sz="1800" dirty="0"/>
        </a:p>
      </dgm:t>
    </dgm:pt>
    <dgm:pt modelId="{97839A92-D66E-4693-9E40-D04BA32AA169}" type="parTrans" cxnId="{F82BB1FB-AC31-45E4-BBB0-F47C59969EF5}">
      <dgm:prSet/>
      <dgm:spPr/>
      <dgm:t>
        <a:bodyPr/>
        <a:lstStyle/>
        <a:p>
          <a:endParaRPr lang="es-ES"/>
        </a:p>
      </dgm:t>
    </dgm:pt>
    <dgm:pt modelId="{0BFBBEFB-DBA7-4C9F-9ED9-EF8FD45A8B67}" type="sibTrans" cxnId="{F82BB1FB-AC31-45E4-BBB0-F47C59969EF5}">
      <dgm:prSet/>
      <dgm:spPr/>
      <dgm:t>
        <a:bodyPr/>
        <a:lstStyle/>
        <a:p>
          <a:endParaRPr lang="es-ES"/>
        </a:p>
      </dgm:t>
    </dgm:pt>
    <dgm:pt modelId="{D7864A35-BD3E-464F-9CEB-20356E65A8F4}">
      <dgm:prSet custT="1"/>
      <dgm:spPr/>
      <dgm:t>
        <a:bodyPr/>
        <a:lstStyle/>
        <a:p>
          <a:pPr rtl="0"/>
          <a:r>
            <a:rPr lang="es-ES" sz="1800" dirty="0" smtClean="0"/>
            <a:t>Inventario de bienes: art. 141 CDFA</a:t>
          </a:r>
          <a:endParaRPr lang="es-ES" sz="1800" dirty="0"/>
        </a:p>
      </dgm:t>
    </dgm:pt>
    <dgm:pt modelId="{C3B2B1B6-9E87-4D8A-86D2-CED583587433}" type="parTrans" cxnId="{B45607B9-95F9-43B0-8616-E3626D6D0699}">
      <dgm:prSet/>
      <dgm:spPr/>
      <dgm:t>
        <a:bodyPr/>
        <a:lstStyle/>
        <a:p>
          <a:endParaRPr lang="es-ES"/>
        </a:p>
      </dgm:t>
    </dgm:pt>
    <dgm:pt modelId="{3545ECF0-E4B4-49A8-9359-6507A0B6EAB3}" type="sibTrans" cxnId="{B45607B9-95F9-43B0-8616-E3626D6D0699}">
      <dgm:prSet/>
      <dgm:spPr/>
      <dgm:t>
        <a:bodyPr/>
        <a:lstStyle/>
        <a:p>
          <a:endParaRPr lang="es-ES"/>
        </a:p>
      </dgm:t>
    </dgm:pt>
    <dgm:pt modelId="{94551F61-A618-4349-AA4C-C9FEBCDBA117}">
      <dgm:prSet custT="1"/>
      <dgm:spPr/>
      <dgm:t>
        <a:bodyPr/>
        <a:lstStyle/>
        <a:p>
          <a:pPr rtl="0"/>
          <a:r>
            <a:rPr lang="es-ES" sz="2000" dirty="0" smtClean="0"/>
            <a:t>Ejercicio  de la tutela:</a:t>
          </a:r>
          <a:endParaRPr lang="es-ES" sz="2000" dirty="0"/>
        </a:p>
      </dgm:t>
    </dgm:pt>
    <dgm:pt modelId="{69B9CCC2-D199-4082-A31E-CB69EFF0E27E}" type="parTrans" cxnId="{36D8F1C2-E008-464B-AD3B-42CE44F26C14}">
      <dgm:prSet/>
      <dgm:spPr/>
      <dgm:t>
        <a:bodyPr/>
        <a:lstStyle/>
        <a:p>
          <a:endParaRPr lang="es-ES"/>
        </a:p>
      </dgm:t>
    </dgm:pt>
    <dgm:pt modelId="{210C4C91-892D-4B7A-8492-19B6772B5545}" type="sibTrans" cxnId="{36D8F1C2-E008-464B-AD3B-42CE44F26C14}">
      <dgm:prSet/>
      <dgm:spPr/>
      <dgm:t>
        <a:bodyPr/>
        <a:lstStyle/>
        <a:p>
          <a:endParaRPr lang="es-ES"/>
        </a:p>
      </dgm:t>
    </dgm:pt>
    <dgm:pt modelId="{4003B6B5-C16F-4226-B0F6-1F6EA1FC629C}">
      <dgm:prSet custT="1"/>
      <dgm:spPr/>
      <dgm:t>
        <a:bodyPr/>
        <a:lstStyle/>
        <a:p>
          <a:pPr rtl="0"/>
          <a:r>
            <a:rPr lang="es-ES" sz="1800" dirty="0" smtClean="0"/>
            <a:t>Unipersonal art. 135 CDFA</a:t>
          </a:r>
          <a:endParaRPr lang="es-ES" sz="1800" dirty="0"/>
        </a:p>
      </dgm:t>
    </dgm:pt>
    <dgm:pt modelId="{C34A94CA-8514-476C-B9C8-4482F9F3889C}" type="parTrans" cxnId="{6B2631EE-68CF-45F2-BC4C-6E47C575F500}">
      <dgm:prSet/>
      <dgm:spPr/>
      <dgm:t>
        <a:bodyPr/>
        <a:lstStyle/>
        <a:p>
          <a:endParaRPr lang="es-ES"/>
        </a:p>
      </dgm:t>
    </dgm:pt>
    <dgm:pt modelId="{0365A9D2-1036-4634-9C58-51275B116597}" type="sibTrans" cxnId="{6B2631EE-68CF-45F2-BC4C-6E47C575F500}">
      <dgm:prSet/>
      <dgm:spPr/>
      <dgm:t>
        <a:bodyPr/>
        <a:lstStyle/>
        <a:p>
          <a:endParaRPr lang="es-ES"/>
        </a:p>
      </dgm:t>
    </dgm:pt>
    <dgm:pt modelId="{A5315B8C-5CE5-413F-B112-888383BC4793}">
      <dgm:prSet custT="1"/>
      <dgm:spPr/>
      <dgm:t>
        <a:bodyPr/>
        <a:lstStyle/>
        <a:p>
          <a:pPr rtl="0"/>
          <a:r>
            <a:rPr lang="es-ES" sz="1800" dirty="0" smtClean="0"/>
            <a:t>Plural: </a:t>
          </a:r>
          <a:endParaRPr lang="es-ES" sz="1800" dirty="0"/>
        </a:p>
      </dgm:t>
    </dgm:pt>
    <dgm:pt modelId="{6A49C056-9F34-4711-A99C-9E2401C830FB}" type="parTrans" cxnId="{2F3A021A-FCD5-4952-AE3C-BFC2A83C1C66}">
      <dgm:prSet/>
      <dgm:spPr/>
      <dgm:t>
        <a:bodyPr/>
        <a:lstStyle/>
        <a:p>
          <a:endParaRPr lang="es-ES"/>
        </a:p>
      </dgm:t>
    </dgm:pt>
    <dgm:pt modelId="{5276293C-87E1-4589-800C-1B3F2D33B42D}" type="sibTrans" cxnId="{2F3A021A-FCD5-4952-AE3C-BFC2A83C1C66}">
      <dgm:prSet/>
      <dgm:spPr/>
      <dgm:t>
        <a:bodyPr/>
        <a:lstStyle/>
        <a:p>
          <a:endParaRPr lang="es-ES"/>
        </a:p>
      </dgm:t>
    </dgm:pt>
    <dgm:pt modelId="{138EFF80-37F0-4B3E-B0C0-60CF2606DEC5}">
      <dgm:prSet custT="1"/>
      <dgm:spPr/>
      <dgm:t>
        <a:bodyPr/>
        <a:lstStyle/>
        <a:p>
          <a:pPr rtl="0"/>
          <a:r>
            <a:rPr lang="es-ES" sz="1800" dirty="0" smtClean="0"/>
            <a:t>Reglas de ejercicio: art. 142 CDFA</a:t>
          </a:r>
          <a:endParaRPr lang="es-ES" sz="1800" dirty="0"/>
        </a:p>
      </dgm:t>
    </dgm:pt>
    <dgm:pt modelId="{034672E9-219F-4249-A7C6-FD57ECBB49BD}" type="parTrans" cxnId="{49C261D9-2E64-40DC-97EF-9826B23E8E5E}">
      <dgm:prSet/>
      <dgm:spPr/>
      <dgm:t>
        <a:bodyPr/>
        <a:lstStyle/>
        <a:p>
          <a:endParaRPr lang="es-ES"/>
        </a:p>
      </dgm:t>
    </dgm:pt>
    <dgm:pt modelId="{4A24D2CC-3E97-4DD0-9FEC-075F4C2FD28B}" type="sibTrans" cxnId="{49C261D9-2E64-40DC-97EF-9826B23E8E5E}">
      <dgm:prSet/>
      <dgm:spPr/>
      <dgm:t>
        <a:bodyPr/>
        <a:lstStyle/>
        <a:p>
          <a:endParaRPr lang="es-ES"/>
        </a:p>
      </dgm:t>
    </dgm:pt>
    <dgm:pt modelId="{76F3806D-6875-474F-A9EA-CC2EAB1A0E8E}">
      <dgm:prSet custT="1"/>
      <dgm:spPr/>
      <dgm:t>
        <a:bodyPr/>
        <a:lstStyle/>
        <a:p>
          <a:pPr rtl="0"/>
          <a:r>
            <a:rPr lang="es-ES" sz="1800" dirty="0" smtClean="0"/>
            <a:t>Contribución a las cargas: art. 143 CDFA</a:t>
          </a:r>
          <a:endParaRPr lang="es-ES" sz="1800" dirty="0"/>
        </a:p>
      </dgm:t>
    </dgm:pt>
    <dgm:pt modelId="{3D94FA13-618A-41B0-8478-30C1CD3F10FE}" type="parTrans" cxnId="{AFDFEE69-C9CD-4C8B-95DC-456FE888541B}">
      <dgm:prSet/>
      <dgm:spPr/>
      <dgm:t>
        <a:bodyPr/>
        <a:lstStyle/>
        <a:p>
          <a:endParaRPr lang="es-ES"/>
        </a:p>
      </dgm:t>
    </dgm:pt>
    <dgm:pt modelId="{8539EAE7-9698-485F-9F88-912C01800561}" type="sibTrans" cxnId="{AFDFEE69-C9CD-4C8B-95DC-456FE888541B}">
      <dgm:prSet/>
      <dgm:spPr/>
      <dgm:t>
        <a:bodyPr/>
        <a:lstStyle/>
        <a:p>
          <a:endParaRPr lang="es-ES"/>
        </a:p>
      </dgm:t>
    </dgm:pt>
    <dgm:pt modelId="{239F669F-028D-4A92-B16F-7319C1D5BF20}" type="pres">
      <dgm:prSet presAssocID="{10FCC3D0-02AB-41ED-B178-8A279D3E2CCD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es-ES"/>
        </a:p>
      </dgm:t>
    </dgm:pt>
    <dgm:pt modelId="{30807DFF-F2D9-4364-9D1F-1A290C365933}" type="pres">
      <dgm:prSet presAssocID="{FA961E60-AF16-4F15-B877-3AFEB94CF20C}" presName="root" presStyleCnt="0">
        <dgm:presLayoutVars>
          <dgm:chMax/>
          <dgm:chPref/>
        </dgm:presLayoutVars>
      </dgm:prSet>
      <dgm:spPr/>
    </dgm:pt>
    <dgm:pt modelId="{5BB6B4EB-C6AF-4A10-A2F8-8A5DB3D4C85D}" type="pres">
      <dgm:prSet presAssocID="{FA961E60-AF16-4F15-B877-3AFEB94CF20C}" presName="rootComposite" presStyleCnt="0">
        <dgm:presLayoutVars/>
      </dgm:prSet>
      <dgm:spPr/>
    </dgm:pt>
    <dgm:pt modelId="{8054CA50-11D0-406C-9F13-1A62FBED557E}" type="pres">
      <dgm:prSet presAssocID="{FA961E60-AF16-4F15-B877-3AFEB94CF20C}" presName="ParentAccent" presStyleLbl="alignNode1" presStyleIdx="0" presStyleCnt="3"/>
      <dgm:spPr/>
    </dgm:pt>
    <dgm:pt modelId="{C8B58228-4CE2-42D6-B5BB-1296AE786D84}" type="pres">
      <dgm:prSet presAssocID="{FA961E60-AF16-4F15-B877-3AFEB94CF20C}" presName="ParentSmallAccent" presStyleLbl="fgAcc1" presStyleIdx="0" presStyleCnt="3"/>
      <dgm:spPr/>
    </dgm:pt>
    <dgm:pt modelId="{3D4A8A41-865E-4AC6-8D5E-C02C6326DD9A}" type="pres">
      <dgm:prSet presAssocID="{FA961E60-AF16-4F15-B877-3AFEB94CF20C}" presName="Parent" presStyleLbl="revTx" presStyleIdx="0" presStyleCnt="9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496C1A9-A158-48FF-9C2F-8B49F6EB6B86}" type="pres">
      <dgm:prSet presAssocID="{FA961E60-AF16-4F15-B877-3AFEB94CF20C}" presName="childShape" presStyleCnt="0">
        <dgm:presLayoutVars>
          <dgm:chMax val="0"/>
          <dgm:chPref val="0"/>
        </dgm:presLayoutVars>
      </dgm:prSet>
      <dgm:spPr/>
    </dgm:pt>
    <dgm:pt modelId="{371A641A-5806-4C49-9453-6B13C9A8E970}" type="pres">
      <dgm:prSet presAssocID="{990ED2D8-ECFE-4373-B794-52DE3830B6FF}" presName="childComposite" presStyleCnt="0">
        <dgm:presLayoutVars>
          <dgm:chMax val="0"/>
          <dgm:chPref val="0"/>
        </dgm:presLayoutVars>
      </dgm:prSet>
      <dgm:spPr/>
    </dgm:pt>
    <dgm:pt modelId="{54F39085-EE31-4D25-84B8-A9F1F2904A94}" type="pres">
      <dgm:prSet presAssocID="{990ED2D8-ECFE-4373-B794-52DE3830B6FF}" presName="ChildAccent" presStyleLbl="solidFgAcc1" presStyleIdx="0" presStyleCnt="6" custLinFactY="100000" custLinFactNeighborY="107726"/>
      <dgm:spPr/>
    </dgm:pt>
    <dgm:pt modelId="{FB377A70-A98B-4C5F-B30E-F21EF7D3FF54}" type="pres">
      <dgm:prSet presAssocID="{990ED2D8-ECFE-4373-B794-52DE3830B6FF}" presName="Child" presStyleLbl="revTx" presStyleIdx="1" presStyleCnt="9" custLinFactNeighborY="891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BD90639-3E9A-47A8-9F5B-E00C41199051}" type="pres">
      <dgm:prSet presAssocID="{836CF11D-6311-49ED-8E9F-5EBC73701B17}" presName="childComposite" presStyleCnt="0">
        <dgm:presLayoutVars>
          <dgm:chMax val="0"/>
          <dgm:chPref val="0"/>
        </dgm:presLayoutVars>
      </dgm:prSet>
      <dgm:spPr/>
    </dgm:pt>
    <dgm:pt modelId="{5F1E49B5-5522-4B7E-847B-E1AC7AA4C194}" type="pres">
      <dgm:prSet presAssocID="{836CF11D-6311-49ED-8E9F-5EBC73701B17}" presName="ChildAccent" presStyleLbl="solidFgAcc1" presStyleIdx="1" presStyleCnt="6" custLinFactY="200000" custLinFactNeighborY="279343"/>
      <dgm:spPr/>
    </dgm:pt>
    <dgm:pt modelId="{5A314B8B-E101-4450-8517-B92539B8F161}" type="pres">
      <dgm:prSet presAssocID="{836CF11D-6311-49ED-8E9F-5EBC73701B17}" presName="Child" presStyleLbl="revTx" presStyleIdx="2" presStyleCnt="9" custLinFactY="100000" custLinFactNeighborY="1056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B7CCC72-4FEE-4EBC-A586-F9DA40B2BB1F}" type="pres">
      <dgm:prSet presAssocID="{FACD3175-BAF3-4EF1-96B5-060D096E8612}" presName="root" presStyleCnt="0">
        <dgm:presLayoutVars>
          <dgm:chMax/>
          <dgm:chPref/>
        </dgm:presLayoutVars>
      </dgm:prSet>
      <dgm:spPr/>
    </dgm:pt>
    <dgm:pt modelId="{BA2C7BEF-E95B-4CFB-82A2-D79921F161EB}" type="pres">
      <dgm:prSet presAssocID="{FACD3175-BAF3-4EF1-96B5-060D096E8612}" presName="rootComposite" presStyleCnt="0">
        <dgm:presLayoutVars/>
      </dgm:prSet>
      <dgm:spPr/>
    </dgm:pt>
    <dgm:pt modelId="{D27F7738-56ED-4835-A90A-A5C7E11E3ADC}" type="pres">
      <dgm:prSet presAssocID="{FACD3175-BAF3-4EF1-96B5-060D096E8612}" presName="ParentAccent" presStyleLbl="alignNode1" presStyleIdx="1" presStyleCnt="3"/>
      <dgm:spPr/>
    </dgm:pt>
    <dgm:pt modelId="{1D9DF559-A70B-4A26-8685-7581548ED100}" type="pres">
      <dgm:prSet presAssocID="{FACD3175-BAF3-4EF1-96B5-060D096E8612}" presName="ParentSmallAccent" presStyleLbl="fgAcc1" presStyleIdx="1" presStyleCnt="3"/>
      <dgm:spPr/>
    </dgm:pt>
    <dgm:pt modelId="{6A39ED71-B2A9-4846-8EFD-96CD3E3FE8E1}" type="pres">
      <dgm:prSet presAssocID="{FACD3175-BAF3-4EF1-96B5-060D096E8612}" presName="Parent" presStyleLbl="revTx" presStyleIdx="3" presStyleCnt="9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F15AA82-3B6A-4B44-BAB8-8F980BEDC551}" type="pres">
      <dgm:prSet presAssocID="{FACD3175-BAF3-4EF1-96B5-060D096E8612}" presName="childShape" presStyleCnt="0">
        <dgm:presLayoutVars>
          <dgm:chMax val="0"/>
          <dgm:chPref val="0"/>
        </dgm:presLayoutVars>
      </dgm:prSet>
      <dgm:spPr/>
    </dgm:pt>
    <dgm:pt modelId="{85E90977-7E91-427F-8EC4-6E3822B82012}" type="pres">
      <dgm:prSet presAssocID="{25940563-5A49-45A3-9816-C83F65715703}" presName="childComposite" presStyleCnt="0">
        <dgm:presLayoutVars>
          <dgm:chMax val="0"/>
          <dgm:chPref val="0"/>
        </dgm:presLayoutVars>
      </dgm:prSet>
      <dgm:spPr/>
    </dgm:pt>
    <dgm:pt modelId="{0D8FDB3B-4910-45F0-8636-C0BAAF611202}" type="pres">
      <dgm:prSet presAssocID="{25940563-5A49-45A3-9816-C83F65715703}" presName="ChildAccent" presStyleLbl="solidFgAcc1" presStyleIdx="2" presStyleCnt="6" custLinFactY="100000" custLinFactNeighborY="107726"/>
      <dgm:spPr/>
    </dgm:pt>
    <dgm:pt modelId="{C264A726-5317-4220-B4B0-43E148423F43}" type="pres">
      <dgm:prSet presAssocID="{25940563-5A49-45A3-9816-C83F65715703}" presName="Child" presStyleLbl="revTx" presStyleIdx="4" presStyleCnt="9" custLinFactNeighborY="891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6404FDA-D2AF-4927-9771-30B08D5076E8}" type="pres">
      <dgm:prSet presAssocID="{D7864A35-BD3E-464F-9CEB-20356E65A8F4}" presName="childComposite" presStyleCnt="0">
        <dgm:presLayoutVars>
          <dgm:chMax val="0"/>
          <dgm:chPref val="0"/>
        </dgm:presLayoutVars>
      </dgm:prSet>
      <dgm:spPr/>
    </dgm:pt>
    <dgm:pt modelId="{0B8BF45C-3029-4671-BFD4-C8FD9682B016}" type="pres">
      <dgm:prSet presAssocID="{D7864A35-BD3E-464F-9CEB-20356E65A8F4}" presName="ChildAccent" presStyleLbl="solidFgAcc1" presStyleIdx="3" presStyleCnt="6" custLinFactY="200000" custLinFactNeighborY="279342"/>
      <dgm:spPr/>
    </dgm:pt>
    <dgm:pt modelId="{B0122BA6-2BB0-4B78-99B9-8C843E0CD9D2}" type="pres">
      <dgm:prSet presAssocID="{D7864A35-BD3E-464F-9CEB-20356E65A8F4}" presName="Child" presStyleLbl="revTx" presStyleIdx="5" presStyleCnt="9" custLinFactY="100000" custLinFactNeighborY="1056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E722AC3-D533-4842-97BE-80EF71AC1354}" type="pres">
      <dgm:prSet presAssocID="{94551F61-A618-4349-AA4C-C9FEBCDBA117}" presName="root" presStyleCnt="0">
        <dgm:presLayoutVars>
          <dgm:chMax/>
          <dgm:chPref/>
        </dgm:presLayoutVars>
      </dgm:prSet>
      <dgm:spPr/>
    </dgm:pt>
    <dgm:pt modelId="{3A8CF103-FFE1-4334-9921-D9BE7BA6CEE9}" type="pres">
      <dgm:prSet presAssocID="{94551F61-A618-4349-AA4C-C9FEBCDBA117}" presName="rootComposite" presStyleCnt="0">
        <dgm:presLayoutVars/>
      </dgm:prSet>
      <dgm:spPr/>
    </dgm:pt>
    <dgm:pt modelId="{9B82A750-57EE-462C-86C2-EBD91714B8D3}" type="pres">
      <dgm:prSet presAssocID="{94551F61-A618-4349-AA4C-C9FEBCDBA117}" presName="ParentAccent" presStyleLbl="alignNode1" presStyleIdx="2" presStyleCnt="3"/>
      <dgm:spPr/>
    </dgm:pt>
    <dgm:pt modelId="{32906AF3-6424-4606-8C1C-E54E3AB8F55B}" type="pres">
      <dgm:prSet presAssocID="{94551F61-A618-4349-AA4C-C9FEBCDBA117}" presName="ParentSmallAccent" presStyleLbl="fgAcc1" presStyleIdx="2" presStyleCnt="3"/>
      <dgm:spPr/>
    </dgm:pt>
    <dgm:pt modelId="{94AD5DEC-0AD0-445B-9591-941165F9BEA2}" type="pres">
      <dgm:prSet presAssocID="{94551F61-A618-4349-AA4C-C9FEBCDBA117}" presName="Parent" presStyleLbl="revTx" presStyleIdx="6" presStyleCnt="9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978C148-F111-4C70-98E2-073622C3E6C1}" type="pres">
      <dgm:prSet presAssocID="{94551F61-A618-4349-AA4C-C9FEBCDBA117}" presName="childShape" presStyleCnt="0">
        <dgm:presLayoutVars>
          <dgm:chMax val="0"/>
          <dgm:chPref val="0"/>
        </dgm:presLayoutVars>
      </dgm:prSet>
      <dgm:spPr/>
    </dgm:pt>
    <dgm:pt modelId="{AEE255F5-7A01-4ADE-B508-4D1B797F94B9}" type="pres">
      <dgm:prSet presAssocID="{4003B6B5-C16F-4226-B0F6-1F6EA1FC629C}" presName="childComposite" presStyleCnt="0">
        <dgm:presLayoutVars>
          <dgm:chMax val="0"/>
          <dgm:chPref val="0"/>
        </dgm:presLayoutVars>
      </dgm:prSet>
      <dgm:spPr/>
    </dgm:pt>
    <dgm:pt modelId="{E76CFCFD-1C17-436D-BB38-0D2910DCA1A9}" type="pres">
      <dgm:prSet presAssocID="{4003B6B5-C16F-4226-B0F6-1F6EA1FC629C}" presName="ChildAccent" presStyleLbl="solidFgAcc1" presStyleIdx="4" presStyleCnt="6" custLinFactY="100000" custLinFactNeighborY="107726"/>
      <dgm:spPr/>
    </dgm:pt>
    <dgm:pt modelId="{A4461D42-C6F4-46C8-B6A2-0E00A4373E1A}" type="pres">
      <dgm:prSet presAssocID="{4003B6B5-C16F-4226-B0F6-1F6EA1FC629C}" presName="Child" presStyleLbl="revTx" presStyleIdx="7" presStyleCnt="9" custLinFactNeighborY="891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78BA349-CC41-44A7-AF7A-07F5F268EDCA}" type="pres">
      <dgm:prSet presAssocID="{A5315B8C-5CE5-413F-B112-888383BC4793}" presName="childComposite" presStyleCnt="0">
        <dgm:presLayoutVars>
          <dgm:chMax val="0"/>
          <dgm:chPref val="0"/>
        </dgm:presLayoutVars>
      </dgm:prSet>
      <dgm:spPr/>
    </dgm:pt>
    <dgm:pt modelId="{DEE82F35-5E23-4480-9657-7D43C93B9A82}" type="pres">
      <dgm:prSet presAssocID="{A5315B8C-5CE5-413F-B112-888383BC4793}" presName="ChildAccent" presStyleLbl="solidFgAcc1" presStyleIdx="5" presStyleCnt="6" custLinFactY="173577" custLinFactNeighborY="200000"/>
      <dgm:spPr/>
    </dgm:pt>
    <dgm:pt modelId="{F75F0BB2-AC75-4EB9-A7EF-D5E23324F0AF}" type="pres">
      <dgm:prSet presAssocID="{A5315B8C-5CE5-413F-B112-888383BC4793}" presName="Child" presStyleLbl="revTx" presStyleIdx="8" presStyleCnt="9" custScaleY="187993" custLinFactY="100000" custLinFactNeighborY="14737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C7C7987-F5B7-4B0F-A7EE-358AE6E7F63E}" srcId="{FA961E60-AF16-4F15-B877-3AFEB94CF20C}" destId="{990ED2D8-ECFE-4373-B794-52DE3830B6FF}" srcOrd="0" destOrd="0" parTransId="{FC2E9A3F-6AEC-47AC-99F1-5971AFC3D485}" sibTransId="{E80F1D23-A420-47F2-B2C4-08C9323B0815}"/>
    <dgm:cxn modelId="{AFDFEE69-C9CD-4C8B-95DC-456FE888541B}" srcId="{A5315B8C-5CE5-413F-B112-888383BC4793}" destId="{76F3806D-6875-474F-A9EA-CC2EAB1A0E8E}" srcOrd="1" destOrd="0" parTransId="{3D94FA13-618A-41B0-8478-30C1CD3F10FE}" sibTransId="{8539EAE7-9698-485F-9F88-912C01800561}"/>
    <dgm:cxn modelId="{CECB87F2-616E-4630-8368-9FF1A5085338}" type="presOf" srcId="{4003B6B5-C16F-4226-B0F6-1F6EA1FC629C}" destId="{A4461D42-C6F4-46C8-B6A2-0E00A4373E1A}" srcOrd="0" destOrd="0" presId="urn:microsoft.com/office/officeart/2008/layout/SquareAccentList"/>
    <dgm:cxn modelId="{6B2631EE-68CF-45F2-BC4C-6E47C575F500}" srcId="{94551F61-A618-4349-AA4C-C9FEBCDBA117}" destId="{4003B6B5-C16F-4226-B0F6-1F6EA1FC629C}" srcOrd="0" destOrd="0" parTransId="{C34A94CA-8514-476C-B9C8-4482F9F3889C}" sibTransId="{0365A9D2-1036-4634-9C58-51275B116597}"/>
    <dgm:cxn modelId="{F82BB1FB-AC31-45E4-BBB0-F47C59969EF5}" srcId="{FACD3175-BAF3-4EF1-96B5-060D096E8612}" destId="{25940563-5A49-45A3-9816-C83F65715703}" srcOrd="0" destOrd="0" parTransId="{97839A92-D66E-4693-9E40-D04BA32AA169}" sibTransId="{0BFBBEFB-DBA7-4C9F-9ED9-EF8FD45A8B67}"/>
    <dgm:cxn modelId="{7F150451-F1C0-4071-B3CA-D185923E616F}" type="presOf" srcId="{25940563-5A49-45A3-9816-C83F65715703}" destId="{C264A726-5317-4220-B4B0-43E148423F43}" srcOrd="0" destOrd="0" presId="urn:microsoft.com/office/officeart/2008/layout/SquareAccentList"/>
    <dgm:cxn modelId="{77D410AA-F154-4006-B2D2-E57F9A365DDD}" type="presOf" srcId="{FACD3175-BAF3-4EF1-96B5-060D096E8612}" destId="{6A39ED71-B2A9-4846-8EFD-96CD3E3FE8E1}" srcOrd="0" destOrd="0" presId="urn:microsoft.com/office/officeart/2008/layout/SquareAccentList"/>
    <dgm:cxn modelId="{C5E571EC-96A2-47E2-B685-923C9F391A45}" srcId="{FA961E60-AF16-4F15-B877-3AFEB94CF20C}" destId="{836CF11D-6311-49ED-8E9F-5EBC73701B17}" srcOrd="1" destOrd="0" parTransId="{52668EC5-297A-4A62-816C-5D867E734EAF}" sibTransId="{6880D878-F930-4C74-ACC7-B06D63A48770}"/>
    <dgm:cxn modelId="{2F3A021A-FCD5-4952-AE3C-BFC2A83C1C66}" srcId="{94551F61-A618-4349-AA4C-C9FEBCDBA117}" destId="{A5315B8C-5CE5-413F-B112-888383BC4793}" srcOrd="1" destOrd="0" parTransId="{6A49C056-9F34-4711-A99C-9E2401C830FB}" sibTransId="{5276293C-87E1-4589-800C-1B3F2D33B42D}"/>
    <dgm:cxn modelId="{05336125-14BF-4A19-9D1D-4A23092271B5}" srcId="{10FCC3D0-02AB-41ED-B178-8A279D3E2CCD}" destId="{FA961E60-AF16-4F15-B877-3AFEB94CF20C}" srcOrd="0" destOrd="0" parTransId="{65A41564-D4FB-4FC8-BA2D-6BE721F5D87F}" sibTransId="{6309DE47-1FA5-4A55-A551-5D9730C29770}"/>
    <dgm:cxn modelId="{B45607B9-95F9-43B0-8616-E3626D6D0699}" srcId="{FACD3175-BAF3-4EF1-96B5-060D096E8612}" destId="{D7864A35-BD3E-464F-9CEB-20356E65A8F4}" srcOrd="1" destOrd="0" parTransId="{C3B2B1B6-9E87-4D8A-86D2-CED583587433}" sibTransId="{3545ECF0-E4B4-49A8-9359-6507A0B6EAB3}"/>
    <dgm:cxn modelId="{49C261D9-2E64-40DC-97EF-9826B23E8E5E}" srcId="{A5315B8C-5CE5-413F-B112-888383BC4793}" destId="{138EFF80-37F0-4B3E-B0C0-60CF2606DEC5}" srcOrd="0" destOrd="0" parTransId="{034672E9-219F-4249-A7C6-FD57ECBB49BD}" sibTransId="{4A24D2CC-3E97-4DD0-9FEC-075F4C2FD28B}"/>
    <dgm:cxn modelId="{87699FBA-DD25-489F-8817-BEC2C8449428}" srcId="{10FCC3D0-02AB-41ED-B178-8A279D3E2CCD}" destId="{FACD3175-BAF3-4EF1-96B5-060D096E8612}" srcOrd="1" destOrd="0" parTransId="{6527E976-4767-4136-9576-09D76F946360}" sibTransId="{08D26D83-47A6-4755-938B-5661D9071416}"/>
    <dgm:cxn modelId="{BE33CD08-7D09-467B-912E-8896676CBD71}" type="presOf" srcId="{76F3806D-6875-474F-A9EA-CC2EAB1A0E8E}" destId="{F75F0BB2-AC75-4EB9-A7EF-D5E23324F0AF}" srcOrd="0" destOrd="2" presId="urn:microsoft.com/office/officeart/2008/layout/SquareAccentList"/>
    <dgm:cxn modelId="{515CCFE5-A4DE-4AA1-B097-ECA42C4F476F}" type="presOf" srcId="{A5315B8C-5CE5-413F-B112-888383BC4793}" destId="{F75F0BB2-AC75-4EB9-A7EF-D5E23324F0AF}" srcOrd="0" destOrd="0" presId="urn:microsoft.com/office/officeart/2008/layout/SquareAccentList"/>
    <dgm:cxn modelId="{15CE2F18-C31A-4263-9FBF-6E526979D5FD}" type="presOf" srcId="{D7864A35-BD3E-464F-9CEB-20356E65A8F4}" destId="{B0122BA6-2BB0-4B78-99B9-8C843E0CD9D2}" srcOrd="0" destOrd="0" presId="urn:microsoft.com/office/officeart/2008/layout/SquareAccentList"/>
    <dgm:cxn modelId="{E81391FD-0826-459A-95B3-1292FECBB994}" type="presOf" srcId="{10FCC3D0-02AB-41ED-B178-8A279D3E2CCD}" destId="{239F669F-028D-4A92-B16F-7319C1D5BF20}" srcOrd="0" destOrd="0" presId="urn:microsoft.com/office/officeart/2008/layout/SquareAccentList"/>
    <dgm:cxn modelId="{791C2820-BCDD-48DC-A544-A3A515EB8AC6}" type="presOf" srcId="{138EFF80-37F0-4B3E-B0C0-60CF2606DEC5}" destId="{F75F0BB2-AC75-4EB9-A7EF-D5E23324F0AF}" srcOrd="0" destOrd="1" presId="urn:microsoft.com/office/officeart/2008/layout/SquareAccentList"/>
    <dgm:cxn modelId="{47214A6D-C4E0-47FC-A8DD-901E123C8E6F}" type="presOf" srcId="{990ED2D8-ECFE-4373-B794-52DE3830B6FF}" destId="{FB377A70-A98B-4C5F-B30E-F21EF7D3FF54}" srcOrd="0" destOrd="0" presId="urn:microsoft.com/office/officeart/2008/layout/SquareAccentList"/>
    <dgm:cxn modelId="{500A7E30-584E-4503-BA27-8B1AB85DC5C6}" type="presOf" srcId="{FA961E60-AF16-4F15-B877-3AFEB94CF20C}" destId="{3D4A8A41-865E-4AC6-8D5E-C02C6326DD9A}" srcOrd="0" destOrd="0" presId="urn:microsoft.com/office/officeart/2008/layout/SquareAccentList"/>
    <dgm:cxn modelId="{27E45E67-4686-40F3-8F10-FC733F4C5A28}" type="presOf" srcId="{836CF11D-6311-49ED-8E9F-5EBC73701B17}" destId="{5A314B8B-E101-4450-8517-B92539B8F161}" srcOrd="0" destOrd="0" presId="urn:microsoft.com/office/officeart/2008/layout/SquareAccentList"/>
    <dgm:cxn modelId="{FEA764C7-4F10-4E70-BB9A-C2F8BA05464B}" type="presOf" srcId="{94551F61-A618-4349-AA4C-C9FEBCDBA117}" destId="{94AD5DEC-0AD0-445B-9591-941165F9BEA2}" srcOrd="0" destOrd="0" presId="urn:microsoft.com/office/officeart/2008/layout/SquareAccentList"/>
    <dgm:cxn modelId="{36D8F1C2-E008-464B-AD3B-42CE44F26C14}" srcId="{10FCC3D0-02AB-41ED-B178-8A279D3E2CCD}" destId="{94551F61-A618-4349-AA4C-C9FEBCDBA117}" srcOrd="2" destOrd="0" parTransId="{69B9CCC2-D199-4082-A31E-CB69EFF0E27E}" sibTransId="{210C4C91-892D-4B7A-8492-19B6772B5545}"/>
    <dgm:cxn modelId="{24187E1B-391C-4509-ADC4-1E9DDEFF8DE6}" type="presParOf" srcId="{239F669F-028D-4A92-B16F-7319C1D5BF20}" destId="{30807DFF-F2D9-4364-9D1F-1A290C365933}" srcOrd="0" destOrd="0" presId="urn:microsoft.com/office/officeart/2008/layout/SquareAccentList"/>
    <dgm:cxn modelId="{D74DC44A-4062-4714-A353-80AE6C0B039B}" type="presParOf" srcId="{30807DFF-F2D9-4364-9D1F-1A290C365933}" destId="{5BB6B4EB-C6AF-4A10-A2F8-8A5DB3D4C85D}" srcOrd="0" destOrd="0" presId="urn:microsoft.com/office/officeart/2008/layout/SquareAccentList"/>
    <dgm:cxn modelId="{C162DFCC-BF16-48B2-BB7C-F7AFD61518FB}" type="presParOf" srcId="{5BB6B4EB-C6AF-4A10-A2F8-8A5DB3D4C85D}" destId="{8054CA50-11D0-406C-9F13-1A62FBED557E}" srcOrd="0" destOrd="0" presId="urn:microsoft.com/office/officeart/2008/layout/SquareAccentList"/>
    <dgm:cxn modelId="{0FAB3E11-0E1D-4497-87FB-1F9E791ECC59}" type="presParOf" srcId="{5BB6B4EB-C6AF-4A10-A2F8-8A5DB3D4C85D}" destId="{C8B58228-4CE2-42D6-B5BB-1296AE786D84}" srcOrd="1" destOrd="0" presId="urn:microsoft.com/office/officeart/2008/layout/SquareAccentList"/>
    <dgm:cxn modelId="{B548FA1A-0FBB-4A18-90CE-34F0CC3D128E}" type="presParOf" srcId="{5BB6B4EB-C6AF-4A10-A2F8-8A5DB3D4C85D}" destId="{3D4A8A41-865E-4AC6-8D5E-C02C6326DD9A}" srcOrd="2" destOrd="0" presId="urn:microsoft.com/office/officeart/2008/layout/SquareAccentList"/>
    <dgm:cxn modelId="{7D56F13E-7EDC-49E2-9350-6F6EDE9009A2}" type="presParOf" srcId="{30807DFF-F2D9-4364-9D1F-1A290C365933}" destId="{0496C1A9-A158-48FF-9C2F-8B49F6EB6B86}" srcOrd="1" destOrd="0" presId="urn:microsoft.com/office/officeart/2008/layout/SquareAccentList"/>
    <dgm:cxn modelId="{9E383A74-E865-4F84-B088-C879573A3FC1}" type="presParOf" srcId="{0496C1A9-A158-48FF-9C2F-8B49F6EB6B86}" destId="{371A641A-5806-4C49-9453-6B13C9A8E970}" srcOrd="0" destOrd="0" presId="urn:microsoft.com/office/officeart/2008/layout/SquareAccentList"/>
    <dgm:cxn modelId="{F0A954A6-CE9C-468D-B9E8-65B95443C52F}" type="presParOf" srcId="{371A641A-5806-4C49-9453-6B13C9A8E970}" destId="{54F39085-EE31-4D25-84B8-A9F1F2904A94}" srcOrd="0" destOrd="0" presId="urn:microsoft.com/office/officeart/2008/layout/SquareAccentList"/>
    <dgm:cxn modelId="{1F9FAFAC-B696-49D2-9B9D-B24EAE0CB61C}" type="presParOf" srcId="{371A641A-5806-4C49-9453-6B13C9A8E970}" destId="{FB377A70-A98B-4C5F-B30E-F21EF7D3FF54}" srcOrd="1" destOrd="0" presId="urn:microsoft.com/office/officeart/2008/layout/SquareAccentList"/>
    <dgm:cxn modelId="{0A6AD9CD-2C61-4C4B-BE2A-8169A5F2524E}" type="presParOf" srcId="{0496C1A9-A158-48FF-9C2F-8B49F6EB6B86}" destId="{8BD90639-3E9A-47A8-9F5B-E00C41199051}" srcOrd="1" destOrd="0" presId="urn:microsoft.com/office/officeart/2008/layout/SquareAccentList"/>
    <dgm:cxn modelId="{19BC4DCF-FEDD-41DB-A1E7-455D16C732D7}" type="presParOf" srcId="{8BD90639-3E9A-47A8-9F5B-E00C41199051}" destId="{5F1E49B5-5522-4B7E-847B-E1AC7AA4C194}" srcOrd="0" destOrd="0" presId="urn:microsoft.com/office/officeart/2008/layout/SquareAccentList"/>
    <dgm:cxn modelId="{E6E058A0-FD7B-4AE4-88B9-5E402F357F3D}" type="presParOf" srcId="{8BD90639-3E9A-47A8-9F5B-E00C41199051}" destId="{5A314B8B-E101-4450-8517-B92539B8F161}" srcOrd="1" destOrd="0" presId="urn:microsoft.com/office/officeart/2008/layout/SquareAccentList"/>
    <dgm:cxn modelId="{E49FEF83-F535-4003-840E-622B99B3013B}" type="presParOf" srcId="{239F669F-028D-4A92-B16F-7319C1D5BF20}" destId="{9B7CCC72-4FEE-4EBC-A586-F9DA40B2BB1F}" srcOrd="1" destOrd="0" presId="urn:microsoft.com/office/officeart/2008/layout/SquareAccentList"/>
    <dgm:cxn modelId="{92E79D84-9083-4903-9802-A17F57CB9997}" type="presParOf" srcId="{9B7CCC72-4FEE-4EBC-A586-F9DA40B2BB1F}" destId="{BA2C7BEF-E95B-4CFB-82A2-D79921F161EB}" srcOrd="0" destOrd="0" presId="urn:microsoft.com/office/officeart/2008/layout/SquareAccentList"/>
    <dgm:cxn modelId="{AAD770F0-928A-4161-92C1-D314BC62AA3E}" type="presParOf" srcId="{BA2C7BEF-E95B-4CFB-82A2-D79921F161EB}" destId="{D27F7738-56ED-4835-A90A-A5C7E11E3ADC}" srcOrd="0" destOrd="0" presId="urn:microsoft.com/office/officeart/2008/layout/SquareAccentList"/>
    <dgm:cxn modelId="{4B141B72-5C26-4575-8B5E-B93CBB900496}" type="presParOf" srcId="{BA2C7BEF-E95B-4CFB-82A2-D79921F161EB}" destId="{1D9DF559-A70B-4A26-8685-7581548ED100}" srcOrd="1" destOrd="0" presId="urn:microsoft.com/office/officeart/2008/layout/SquareAccentList"/>
    <dgm:cxn modelId="{35AC61E9-3E67-4BA1-B309-AA601E3990F0}" type="presParOf" srcId="{BA2C7BEF-E95B-4CFB-82A2-D79921F161EB}" destId="{6A39ED71-B2A9-4846-8EFD-96CD3E3FE8E1}" srcOrd="2" destOrd="0" presId="urn:microsoft.com/office/officeart/2008/layout/SquareAccentList"/>
    <dgm:cxn modelId="{1D88DEBA-8935-45EE-A29F-069EC4CCB413}" type="presParOf" srcId="{9B7CCC72-4FEE-4EBC-A586-F9DA40B2BB1F}" destId="{4F15AA82-3B6A-4B44-BAB8-8F980BEDC551}" srcOrd="1" destOrd="0" presId="urn:microsoft.com/office/officeart/2008/layout/SquareAccentList"/>
    <dgm:cxn modelId="{DA93801B-9CC6-46CB-ACB5-39804E34BFAD}" type="presParOf" srcId="{4F15AA82-3B6A-4B44-BAB8-8F980BEDC551}" destId="{85E90977-7E91-427F-8EC4-6E3822B82012}" srcOrd="0" destOrd="0" presId="urn:microsoft.com/office/officeart/2008/layout/SquareAccentList"/>
    <dgm:cxn modelId="{3664D3E8-F4B6-436F-B0D2-9AB84418D33F}" type="presParOf" srcId="{85E90977-7E91-427F-8EC4-6E3822B82012}" destId="{0D8FDB3B-4910-45F0-8636-C0BAAF611202}" srcOrd="0" destOrd="0" presId="urn:microsoft.com/office/officeart/2008/layout/SquareAccentList"/>
    <dgm:cxn modelId="{DBCC30BB-FD34-4645-9D8F-3D8A217AA46C}" type="presParOf" srcId="{85E90977-7E91-427F-8EC4-6E3822B82012}" destId="{C264A726-5317-4220-B4B0-43E148423F43}" srcOrd="1" destOrd="0" presId="urn:microsoft.com/office/officeart/2008/layout/SquareAccentList"/>
    <dgm:cxn modelId="{9DEC0F26-25D8-4525-B757-343A4CA01EF5}" type="presParOf" srcId="{4F15AA82-3B6A-4B44-BAB8-8F980BEDC551}" destId="{26404FDA-D2AF-4927-9771-30B08D5076E8}" srcOrd="1" destOrd="0" presId="urn:microsoft.com/office/officeart/2008/layout/SquareAccentList"/>
    <dgm:cxn modelId="{B2900DCB-A7CD-4CF8-AAE9-13DA002697E6}" type="presParOf" srcId="{26404FDA-D2AF-4927-9771-30B08D5076E8}" destId="{0B8BF45C-3029-4671-BFD4-C8FD9682B016}" srcOrd="0" destOrd="0" presId="urn:microsoft.com/office/officeart/2008/layout/SquareAccentList"/>
    <dgm:cxn modelId="{56914E3C-601B-4CF5-8D62-BDA8BE43A0C2}" type="presParOf" srcId="{26404FDA-D2AF-4927-9771-30B08D5076E8}" destId="{B0122BA6-2BB0-4B78-99B9-8C843E0CD9D2}" srcOrd="1" destOrd="0" presId="urn:microsoft.com/office/officeart/2008/layout/SquareAccentList"/>
    <dgm:cxn modelId="{C7A0BC36-A635-4B99-B80D-14344EB9FD90}" type="presParOf" srcId="{239F669F-028D-4A92-B16F-7319C1D5BF20}" destId="{3E722AC3-D533-4842-97BE-80EF71AC1354}" srcOrd="2" destOrd="0" presId="urn:microsoft.com/office/officeart/2008/layout/SquareAccentList"/>
    <dgm:cxn modelId="{4974013A-4D2F-4AF1-912D-12369642506F}" type="presParOf" srcId="{3E722AC3-D533-4842-97BE-80EF71AC1354}" destId="{3A8CF103-FFE1-4334-9921-D9BE7BA6CEE9}" srcOrd="0" destOrd="0" presId="urn:microsoft.com/office/officeart/2008/layout/SquareAccentList"/>
    <dgm:cxn modelId="{65D080C7-130F-4D48-8A8A-6AF0EB5BE72F}" type="presParOf" srcId="{3A8CF103-FFE1-4334-9921-D9BE7BA6CEE9}" destId="{9B82A750-57EE-462C-86C2-EBD91714B8D3}" srcOrd="0" destOrd="0" presId="urn:microsoft.com/office/officeart/2008/layout/SquareAccentList"/>
    <dgm:cxn modelId="{36DF0A72-B9E7-4B91-9BD4-B789E0C2EB58}" type="presParOf" srcId="{3A8CF103-FFE1-4334-9921-D9BE7BA6CEE9}" destId="{32906AF3-6424-4606-8C1C-E54E3AB8F55B}" srcOrd="1" destOrd="0" presId="urn:microsoft.com/office/officeart/2008/layout/SquareAccentList"/>
    <dgm:cxn modelId="{6E8648EA-C28F-4309-9E2B-F83C8782720A}" type="presParOf" srcId="{3A8CF103-FFE1-4334-9921-D9BE7BA6CEE9}" destId="{94AD5DEC-0AD0-445B-9591-941165F9BEA2}" srcOrd="2" destOrd="0" presId="urn:microsoft.com/office/officeart/2008/layout/SquareAccentList"/>
    <dgm:cxn modelId="{1F80EE3D-30C2-410B-B616-6791CC7BFF3F}" type="presParOf" srcId="{3E722AC3-D533-4842-97BE-80EF71AC1354}" destId="{4978C148-F111-4C70-98E2-073622C3E6C1}" srcOrd="1" destOrd="0" presId="urn:microsoft.com/office/officeart/2008/layout/SquareAccentList"/>
    <dgm:cxn modelId="{64614866-EDF0-427E-B219-C9211954DADE}" type="presParOf" srcId="{4978C148-F111-4C70-98E2-073622C3E6C1}" destId="{AEE255F5-7A01-4ADE-B508-4D1B797F94B9}" srcOrd="0" destOrd="0" presId="urn:microsoft.com/office/officeart/2008/layout/SquareAccentList"/>
    <dgm:cxn modelId="{D3C8359B-3C00-4F62-8DC3-6B59BEF3C74F}" type="presParOf" srcId="{AEE255F5-7A01-4ADE-B508-4D1B797F94B9}" destId="{E76CFCFD-1C17-436D-BB38-0D2910DCA1A9}" srcOrd="0" destOrd="0" presId="urn:microsoft.com/office/officeart/2008/layout/SquareAccentList"/>
    <dgm:cxn modelId="{14A42C48-81B4-4670-9C5A-DBA63EFBE928}" type="presParOf" srcId="{AEE255F5-7A01-4ADE-B508-4D1B797F94B9}" destId="{A4461D42-C6F4-46C8-B6A2-0E00A4373E1A}" srcOrd="1" destOrd="0" presId="urn:microsoft.com/office/officeart/2008/layout/SquareAccentList"/>
    <dgm:cxn modelId="{4D05D94D-18AF-43D6-BABB-A93CF38F7D2E}" type="presParOf" srcId="{4978C148-F111-4C70-98E2-073622C3E6C1}" destId="{D78BA349-CC41-44A7-AF7A-07F5F268EDCA}" srcOrd="1" destOrd="0" presId="urn:microsoft.com/office/officeart/2008/layout/SquareAccentList"/>
    <dgm:cxn modelId="{B6F6B9CB-73F5-447C-8641-EDED3D90B14B}" type="presParOf" srcId="{D78BA349-CC41-44A7-AF7A-07F5F268EDCA}" destId="{DEE82F35-5E23-4480-9657-7D43C93B9A82}" srcOrd="0" destOrd="0" presId="urn:microsoft.com/office/officeart/2008/layout/SquareAccentList"/>
    <dgm:cxn modelId="{38E5BB8F-9C26-4C08-B87F-F7AA5C00A528}" type="presParOf" srcId="{D78BA349-CC41-44A7-AF7A-07F5F268EDCA}" destId="{F75F0BB2-AC75-4EB9-A7EF-D5E23324F0AF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ED5F221-51D0-4233-8C8A-B69AF1478207}" type="doc">
      <dgm:prSet loTypeId="urn:microsoft.com/office/officeart/2005/8/layout/radial2" loCatId="relationship" qsTypeId="urn:microsoft.com/office/officeart/2005/8/quickstyle/3d5" qsCatId="3D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ED2FFEB8-AB6D-45B5-9B74-401CA6AA7DE2}">
      <dgm:prSet/>
      <dgm:spPr/>
      <dgm:t>
        <a:bodyPr/>
        <a:lstStyle/>
        <a:p>
          <a:pPr rtl="0"/>
          <a:r>
            <a:rPr lang="es-ES" dirty="0" smtClean="0"/>
            <a:t>Las causas:</a:t>
          </a:r>
          <a:endParaRPr lang="es-ES" dirty="0"/>
        </a:p>
      </dgm:t>
    </dgm:pt>
    <dgm:pt modelId="{4E2E56AE-19CB-4B72-B781-E2C35D33E4B3}" type="parTrans" cxnId="{25BAEBD2-A573-444D-8410-94EB987D422E}">
      <dgm:prSet/>
      <dgm:spPr/>
      <dgm:t>
        <a:bodyPr/>
        <a:lstStyle/>
        <a:p>
          <a:endParaRPr lang="es-ES"/>
        </a:p>
      </dgm:t>
    </dgm:pt>
    <dgm:pt modelId="{3198018F-9CD3-4222-856F-3DFCDAC55706}" type="sibTrans" cxnId="{25BAEBD2-A573-444D-8410-94EB987D422E}">
      <dgm:prSet/>
      <dgm:spPr/>
      <dgm:t>
        <a:bodyPr/>
        <a:lstStyle/>
        <a:p>
          <a:endParaRPr lang="es-ES"/>
        </a:p>
      </dgm:t>
    </dgm:pt>
    <dgm:pt modelId="{F4A508F0-154F-4211-9462-69BECF5B9930}">
      <dgm:prSet/>
      <dgm:spPr/>
      <dgm:t>
        <a:bodyPr/>
        <a:lstStyle/>
        <a:p>
          <a:pPr rtl="0"/>
          <a:r>
            <a:rPr lang="es-ES" dirty="0" smtClean="0"/>
            <a:t>art. 144 CDFA</a:t>
          </a:r>
          <a:endParaRPr lang="es-ES" dirty="0"/>
        </a:p>
      </dgm:t>
    </dgm:pt>
    <dgm:pt modelId="{27AC97A1-749A-4461-A0E0-36A5F8D9C433}" type="parTrans" cxnId="{D2449EF4-9452-4A40-8CFF-331449B244BA}">
      <dgm:prSet/>
      <dgm:spPr/>
      <dgm:t>
        <a:bodyPr/>
        <a:lstStyle/>
        <a:p>
          <a:endParaRPr lang="es-ES"/>
        </a:p>
      </dgm:t>
    </dgm:pt>
    <dgm:pt modelId="{CE0CB92A-C900-4A43-9CEF-47B72DE2F151}" type="sibTrans" cxnId="{D2449EF4-9452-4A40-8CFF-331449B244BA}">
      <dgm:prSet/>
      <dgm:spPr/>
      <dgm:t>
        <a:bodyPr/>
        <a:lstStyle/>
        <a:p>
          <a:endParaRPr lang="es-ES"/>
        </a:p>
      </dgm:t>
    </dgm:pt>
    <dgm:pt modelId="{1A619910-1996-437A-A436-B22BBB0FAC91}">
      <dgm:prSet/>
      <dgm:spPr/>
      <dgm:t>
        <a:bodyPr/>
        <a:lstStyle/>
        <a:p>
          <a:pPr rtl="0"/>
          <a:r>
            <a:rPr lang="es-ES" smtClean="0"/>
            <a:t>Obligaciones del tutor:</a:t>
          </a:r>
          <a:endParaRPr lang="es-ES"/>
        </a:p>
      </dgm:t>
    </dgm:pt>
    <dgm:pt modelId="{E1911C0F-6376-4539-9383-34A016794B9C}" type="parTrans" cxnId="{DFC4819F-C838-4B37-8E57-25EC453070D3}">
      <dgm:prSet/>
      <dgm:spPr/>
      <dgm:t>
        <a:bodyPr/>
        <a:lstStyle/>
        <a:p>
          <a:endParaRPr lang="es-ES"/>
        </a:p>
      </dgm:t>
    </dgm:pt>
    <dgm:pt modelId="{0B77D190-21FA-4FCE-98A1-A1FA1A1211AA}" type="sibTrans" cxnId="{DFC4819F-C838-4B37-8E57-25EC453070D3}">
      <dgm:prSet/>
      <dgm:spPr/>
      <dgm:t>
        <a:bodyPr/>
        <a:lstStyle/>
        <a:p>
          <a:endParaRPr lang="es-ES"/>
        </a:p>
      </dgm:t>
    </dgm:pt>
    <dgm:pt modelId="{4A7084E7-8082-4205-83A0-DE8DA2098EBA}">
      <dgm:prSet/>
      <dgm:spPr/>
      <dgm:t>
        <a:bodyPr/>
        <a:lstStyle/>
        <a:p>
          <a:pPr rtl="0"/>
          <a:r>
            <a:rPr lang="es-ES" smtClean="0"/>
            <a:t>Rendición general de cuentas: art. 145 a 147 CDFA</a:t>
          </a:r>
          <a:endParaRPr lang="es-ES"/>
        </a:p>
      </dgm:t>
    </dgm:pt>
    <dgm:pt modelId="{AF437DF6-2FB4-43FC-9164-C442E86D350D}" type="parTrans" cxnId="{844FEC1C-3F07-4727-B27C-03C26C2EBBA4}">
      <dgm:prSet/>
      <dgm:spPr/>
      <dgm:t>
        <a:bodyPr/>
        <a:lstStyle/>
        <a:p>
          <a:endParaRPr lang="es-ES"/>
        </a:p>
      </dgm:t>
    </dgm:pt>
    <dgm:pt modelId="{5985D523-9EBC-4374-B445-AD15EE6698B2}" type="sibTrans" cxnId="{844FEC1C-3F07-4727-B27C-03C26C2EBBA4}">
      <dgm:prSet/>
      <dgm:spPr/>
      <dgm:t>
        <a:bodyPr/>
        <a:lstStyle/>
        <a:p>
          <a:endParaRPr lang="es-ES"/>
        </a:p>
      </dgm:t>
    </dgm:pt>
    <dgm:pt modelId="{606FF241-DE1C-49AF-9787-FEC6E9F4B53A}">
      <dgm:prSet/>
      <dgm:spPr/>
      <dgm:t>
        <a:bodyPr/>
        <a:lstStyle/>
        <a:p>
          <a:pPr rtl="0"/>
          <a:r>
            <a:rPr lang="es-ES" smtClean="0"/>
            <a:t>Restitución de los bienes al tutelado: art. 145. 4 y 99 CDFA</a:t>
          </a:r>
          <a:endParaRPr lang="es-ES"/>
        </a:p>
      </dgm:t>
    </dgm:pt>
    <dgm:pt modelId="{8A7FA658-A501-43E4-8B80-E0D82B28F446}" type="parTrans" cxnId="{C4810152-7EB7-4779-B97E-2DD73863EBCD}">
      <dgm:prSet/>
      <dgm:spPr/>
      <dgm:t>
        <a:bodyPr/>
        <a:lstStyle/>
        <a:p>
          <a:endParaRPr lang="es-ES"/>
        </a:p>
      </dgm:t>
    </dgm:pt>
    <dgm:pt modelId="{4965264A-945D-464C-B096-3A8FA6B1C505}" type="sibTrans" cxnId="{C4810152-7EB7-4779-B97E-2DD73863EBCD}">
      <dgm:prSet/>
      <dgm:spPr/>
      <dgm:t>
        <a:bodyPr/>
        <a:lstStyle/>
        <a:p>
          <a:endParaRPr lang="es-ES"/>
        </a:p>
      </dgm:t>
    </dgm:pt>
    <dgm:pt modelId="{F890D6D6-D7F4-4B72-A728-1F80492FC654}" type="pres">
      <dgm:prSet presAssocID="{2ED5F221-51D0-4233-8C8A-B69AF1478207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CAC67BA-5790-460C-9965-45D99488BF74}" type="pres">
      <dgm:prSet presAssocID="{2ED5F221-51D0-4233-8C8A-B69AF1478207}" presName="cycle" presStyleCnt="0"/>
      <dgm:spPr/>
    </dgm:pt>
    <dgm:pt modelId="{86EDC6BA-B90C-42AF-B30E-0FA2CAA5E248}" type="pres">
      <dgm:prSet presAssocID="{2ED5F221-51D0-4233-8C8A-B69AF1478207}" presName="centerShape" presStyleCnt="0"/>
      <dgm:spPr/>
    </dgm:pt>
    <dgm:pt modelId="{AF21C877-1E32-4BAB-954D-888FC81B4F35}" type="pres">
      <dgm:prSet presAssocID="{2ED5F221-51D0-4233-8C8A-B69AF1478207}" presName="connSite" presStyleLbl="node1" presStyleIdx="0" presStyleCnt="3"/>
      <dgm:spPr/>
    </dgm:pt>
    <dgm:pt modelId="{D66B7AF3-6411-4146-BBFC-84F835A4DC31}" type="pres">
      <dgm:prSet presAssocID="{2ED5F221-51D0-4233-8C8A-B69AF1478207}" presName="visible" presStyleLbl="node1" presStyleIdx="0" presStyleCnt="3" custLinFactNeighborX="2395" custLinFactNeighborY="-1646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5037D8CB-419C-4B12-B204-B0A93786280D}" type="pres">
      <dgm:prSet presAssocID="{4E2E56AE-19CB-4B72-B781-E2C35D33E4B3}" presName="Name25" presStyleLbl="parChTrans1D1" presStyleIdx="0" presStyleCnt="2"/>
      <dgm:spPr/>
      <dgm:t>
        <a:bodyPr/>
        <a:lstStyle/>
        <a:p>
          <a:endParaRPr lang="es-ES"/>
        </a:p>
      </dgm:t>
    </dgm:pt>
    <dgm:pt modelId="{03F6DFAD-BBEA-4450-A21F-97F4B23188CA}" type="pres">
      <dgm:prSet presAssocID="{ED2FFEB8-AB6D-45B5-9B74-401CA6AA7DE2}" presName="node" presStyleCnt="0"/>
      <dgm:spPr/>
    </dgm:pt>
    <dgm:pt modelId="{29D7158C-17F3-420D-8F7C-337907295EB0}" type="pres">
      <dgm:prSet presAssocID="{ED2FFEB8-AB6D-45B5-9B74-401CA6AA7DE2}" presName="parentNode" presStyleLbl="node1" presStyleIdx="1" presStyleCnt="3" custLinFactNeighborX="4277" custLinFactNeighborY="-2941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398ACD5-EE2C-4B29-808B-975F04059A1F}" type="pres">
      <dgm:prSet presAssocID="{ED2FFEB8-AB6D-45B5-9B74-401CA6AA7DE2}" presName="childNode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DB7FD90-91C1-497D-9098-98B08DACC620}" type="pres">
      <dgm:prSet presAssocID="{E1911C0F-6376-4539-9383-34A016794B9C}" presName="Name25" presStyleLbl="parChTrans1D1" presStyleIdx="1" presStyleCnt="2"/>
      <dgm:spPr/>
      <dgm:t>
        <a:bodyPr/>
        <a:lstStyle/>
        <a:p>
          <a:endParaRPr lang="es-ES"/>
        </a:p>
      </dgm:t>
    </dgm:pt>
    <dgm:pt modelId="{8B4C717C-BBEF-4F3D-8A5E-696B8AF8C67B}" type="pres">
      <dgm:prSet presAssocID="{1A619910-1996-437A-A436-B22BBB0FAC91}" presName="node" presStyleCnt="0"/>
      <dgm:spPr/>
    </dgm:pt>
    <dgm:pt modelId="{C808ADA5-0B76-4E54-B5A3-FD86E9B1E44B}" type="pres">
      <dgm:prSet presAssocID="{1A619910-1996-437A-A436-B22BBB0FAC91}" presName="parentNode" presStyleLbl="node1" presStyleIdx="2" presStyleCnt="3" custLinFactNeighborX="3991" custLinFactNeighborY="-27440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E65A2AB-988E-42AE-ABDC-0CF788EF886D}" type="pres">
      <dgm:prSet presAssocID="{1A619910-1996-437A-A436-B22BBB0FAC91}" presName="childNode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FAF0117-7116-4D29-823E-1785A3138CA7}" type="presOf" srcId="{E1911C0F-6376-4539-9383-34A016794B9C}" destId="{7DB7FD90-91C1-497D-9098-98B08DACC620}" srcOrd="0" destOrd="0" presId="urn:microsoft.com/office/officeart/2005/8/layout/radial2"/>
    <dgm:cxn modelId="{1E83BA0C-EE82-422C-AA12-6B1A093A800E}" type="presOf" srcId="{ED2FFEB8-AB6D-45B5-9B74-401CA6AA7DE2}" destId="{29D7158C-17F3-420D-8F7C-337907295EB0}" srcOrd="0" destOrd="0" presId="urn:microsoft.com/office/officeart/2005/8/layout/radial2"/>
    <dgm:cxn modelId="{810CF496-0815-4A85-84EA-A94EED07BEDE}" type="presOf" srcId="{4E2E56AE-19CB-4B72-B781-E2C35D33E4B3}" destId="{5037D8CB-419C-4B12-B204-B0A93786280D}" srcOrd="0" destOrd="0" presId="urn:microsoft.com/office/officeart/2005/8/layout/radial2"/>
    <dgm:cxn modelId="{442D62BB-FD50-4734-A6F7-F1F6310FD30D}" type="presOf" srcId="{4A7084E7-8082-4205-83A0-DE8DA2098EBA}" destId="{BE65A2AB-988E-42AE-ABDC-0CF788EF886D}" srcOrd="0" destOrd="0" presId="urn:microsoft.com/office/officeart/2005/8/layout/radial2"/>
    <dgm:cxn modelId="{D22116E6-2930-4E28-88FB-6FF4AE1F352E}" type="presOf" srcId="{2ED5F221-51D0-4233-8C8A-B69AF1478207}" destId="{F890D6D6-D7F4-4B72-A728-1F80492FC654}" srcOrd="0" destOrd="0" presId="urn:microsoft.com/office/officeart/2005/8/layout/radial2"/>
    <dgm:cxn modelId="{25BAEBD2-A573-444D-8410-94EB987D422E}" srcId="{2ED5F221-51D0-4233-8C8A-B69AF1478207}" destId="{ED2FFEB8-AB6D-45B5-9B74-401CA6AA7DE2}" srcOrd="0" destOrd="0" parTransId="{4E2E56AE-19CB-4B72-B781-E2C35D33E4B3}" sibTransId="{3198018F-9CD3-4222-856F-3DFCDAC55706}"/>
    <dgm:cxn modelId="{C4810152-7EB7-4779-B97E-2DD73863EBCD}" srcId="{1A619910-1996-437A-A436-B22BBB0FAC91}" destId="{606FF241-DE1C-49AF-9787-FEC6E9F4B53A}" srcOrd="1" destOrd="0" parTransId="{8A7FA658-A501-43E4-8B80-E0D82B28F446}" sibTransId="{4965264A-945D-464C-B096-3A8FA6B1C505}"/>
    <dgm:cxn modelId="{60F6321F-C737-4386-A213-9D7C7946E5F6}" type="presOf" srcId="{606FF241-DE1C-49AF-9787-FEC6E9F4B53A}" destId="{BE65A2AB-988E-42AE-ABDC-0CF788EF886D}" srcOrd="0" destOrd="1" presId="urn:microsoft.com/office/officeart/2005/8/layout/radial2"/>
    <dgm:cxn modelId="{DFC4819F-C838-4B37-8E57-25EC453070D3}" srcId="{2ED5F221-51D0-4233-8C8A-B69AF1478207}" destId="{1A619910-1996-437A-A436-B22BBB0FAC91}" srcOrd="1" destOrd="0" parTransId="{E1911C0F-6376-4539-9383-34A016794B9C}" sibTransId="{0B77D190-21FA-4FCE-98A1-A1FA1A1211AA}"/>
    <dgm:cxn modelId="{844FEC1C-3F07-4727-B27C-03C26C2EBBA4}" srcId="{1A619910-1996-437A-A436-B22BBB0FAC91}" destId="{4A7084E7-8082-4205-83A0-DE8DA2098EBA}" srcOrd="0" destOrd="0" parTransId="{AF437DF6-2FB4-43FC-9164-C442E86D350D}" sibTransId="{5985D523-9EBC-4374-B445-AD15EE6698B2}"/>
    <dgm:cxn modelId="{4E9A116E-681A-4827-9F8D-692528A44998}" type="presOf" srcId="{1A619910-1996-437A-A436-B22BBB0FAC91}" destId="{C808ADA5-0B76-4E54-B5A3-FD86E9B1E44B}" srcOrd="0" destOrd="0" presId="urn:microsoft.com/office/officeart/2005/8/layout/radial2"/>
    <dgm:cxn modelId="{D2449EF4-9452-4A40-8CFF-331449B244BA}" srcId="{ED2FFEB8-AB6D-45B5-9B74-401CA6AA7DE2}" destId="{F4A508F0-154F-4211-9462-69BECF5B9930}" srcOrd="0" destOrd="0" parTransId="{27AC97A1-749A-4461-A0E0-36A5F8D9C433}" sibTransId="{CE0CB92A-C900-4A43-9CEF-47B72DE2F151}"/>
    <dgm:cxn modelId="{D0382C39-7F43-489F-8432-2A3814DA9018}" type="presOf" srcId="{F4A508F0-154F-4211-9462-69BECF5B9930}" destId="{8398ACD5-EE2C-4B29-808B-975F04059A1F}" srcOrd="0" destOrd="0" presId="urn:microsoft.com/office/officeart/2005/8/layout/radial2"/>
    <dgm:cxn modelId="{8455F87F-1971-493B-8CC8-3DAC2BC99297}" type="presParOf" srcId="{F890D6D6-D7F4-4B72-A728-1F80492FC654}" destId="{0CAC67BA-5790-460C-9965-45D99488BF74}" srcOrd="0" destOrd="0" presId="urn:microsoft.com/office/officeart/2005/8/layout/radial2"/>
    <dgm:cxn modelId="{5A13DEE0-7EE3-49F6-B8A0-683221726B66}" type="presParOf" srcId="{0CAC67BA-5790-460C-9965-45D99488BF74}" destId="{86EDC6BA-B90C-42AF-B30E-0FA2CAA5E248}" srcOrd="0" destOrd="0" presId="urn:microsoft.com/office/officeart/2005/8/layout/radial2"/>
    <dgm:cxn modelId="{6C368410-5B35-4865-9A89-102AF61137AA}" type="presParOf" srcId="{86EDC6BA-B90C-42AF-B30E-0FA2CAA5E248}" destId="{AF21C877-1E32-4BAB-954D-888FC81B4F35}" srcOrd="0" destOrd="0" presId="urn:microsoft.com/office/officeart/2005/8/layout/radial2"/>
    <dgm:cxn modelId="{870189F8-37A9-4671-B21C-E0E93B5D6AEF}" type="presParOf" srcId="{86EDC6BA-B90C-42AF-B30E-0FA2CAA5E248}" destId="{D66B7AF3-6411-4146-BBFC-84F835A4DC31}" srcOrd="1" destOrd="0" presId="urn:microsoft.com/office/officeart/2005/8/layout/radial2"/>
    <dgm:cxn modelId="{97D56406-3191-4F2A-8FBC-64B1ABCFBC6E}" type="presParOf" srcId="{0CAC67BA-5790-460C-9965-45D99488BF74}" destId="{5037D8CB-419C-4B12-B204-B0A93786280D}" srcOrd="1" destOrd="0" presId="urn:microsoft.com/office/officeart/2005/8/layout/radial2"/>
    <dgm:cxn modelId="{2B08A33E-86FA-485F-92A5-6B88B55A7C4D}" type="presParOf" srcId="{0CAC67BA-5790-460C-9965-45D99488BF74}" destId="{03F6DFAD-BBEA-4450-A21F-97F4B23188CA}" srcOrd="2" destOrd="0" presId="urn:microsoft.com/office/officeart/2005/8/layout/radial2"/>
    <dgm:cxn modelId="{88F5C9E2-5786-4F02-BA46-BA975C759802}" type="presParOf" srcId="{03F6DFAD-BBEA-4450-A21F-97F4B23188CA}" destId="{29D7158C-17F3-420D-8F7C-337907295EB0}" srcOrd="0" destOrd="0" presId="urn:microsoft.com/office/officeart/2005/8/layout/radial2"/>
    <dgm:cxn modelId="{8A408183-8AC0-47C9-9DAA-420C33F2A470}" type="presParOf" srcId="{03F6DFAD-BBEA-4450-A21F-97F4B23188CA}" destId="{8398ACD5-EE2C-4B29-808B-975F04059A1F}" srcOrd="1" destOrd="0" presId="urn:microsoft.com/office/officeart/2005/8/layout/radial2"/>
    <dgm:cxn modelId="{2413C141-495F-4392-9622-6DCEC081111A}" type="presParOf" srcId="{0CAC67BA-5790-460C-9965-45D99488BF74}" destId="{7DB7FD90-91C1-497D-9098-98B08DACC620}" srcOrd="3" destOrd="0" presId="urn:microsoft.com/office/officeart/2005/8/layout/radial2"/>
    <dgm:cxn modelId="{614D4E27-D28D-4151-A453-6C33766AEA4E}" type="presParOf" srcId="{0CAC67BA-5790-460C-9965-45D99488BF74}" destId="{8B4C717C-BBEF-4F3D-8A5E-696B8AF8C67B}" srcOrd="4" destOrd="0" presId="urn:microsoft.com/office/officeart/2005/8/layout/radial2"/>
    <dgm:cxn modelId="{01862154-C94E-44FA-927E-ADA46C032C49}" type="presParOf" srcId="{8B4C717C-BBEF-4F3D-8A5E-696B8AF8C67B}" destId="{C808ADA5-0B76-4E54-B5A3-FD86E9B1E44B}" srcOrd="0" destOrd="0" presId="urn:microsoft.com/office/officeart/2005/8/layout/radial2"/>
    <dgm:cxn modelId="{BB4B88D2-7640-4D53-B912-3B76837BE801}" type="presParOf" srcId="{8B4C717C-BBEF-4F3D-8A5E-696B8AF8C67B}" destId="{BE65A2AB-988E-42AE-ABDC-0CF788EF886D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BF39B61-773E-4318-9DCB-829CC9E6E829}" type="doc">
      <dgm:prSet loTypeId="urn:microsoft.com/office/officeart/2008/layout/SquareAccentList" loCatId="list" qsTypeId="urn:microsoft.com/office/officeart/2009/2/quickstyle/3d8" qsCatId="3D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68ADE127-F925-447D-A026-693ECFD62E63}">
      <dgm:prSet custT="1"/>
      <dgm:spPr/>
      <dgm:t>
        <a:bodyPr/>
        <a:lstStyle/>
        <a:p>
          <a:pPr rtl="0"/>
          <a:r>
            <a:rPr lang="es-ES" sz="2400" dirty="0" smtClean="0"/>
            <a:t>Defensor judicial:</a:t>
          </a:r>
          <a:endParaRPr lang="es-ES" sz="2400" dirty="0"/>
        </a:p>
      </dgm:t>
    </dgm:pt>
    <dgm:pt modelId="{0BC816B2-D22E-4CE4-8325-696092D2FCB5}" type="parTrans" cxnId="{9DD2F1F4-BBE4-4FF9-A1D1-29796CBEFBF9}">
      <dgm:prSet/>
      <dgm:spPr/>
      <dgm:t>
        <a:bodyPr/>
        <a:lstStyle/>
        <a:p>
          <a:endParaRPr lang="es-ES"/>
        </a:p>
      </dgm:t>
    </dgm:pt>
    <dgm:pt modelId="{E0973EA9-4815-48C9-A9AC-AFF1AB035303}" type="sibTrans" cxnId="{9DD2F1F4-BBE4-4FF9-A1D1-29796CBEFBF9}">
      <dgm:prSet/>
      <dgm:spPr/>
      <dgm:t>
        <a:bodyPr/>
        <a:lstStyle/>
        <a:p>
          <a:endParaRPr lang="es-ES"/>
        </a:p>
      </dgm:t>
    </dgm:pt>
    <dgm:pt modelId="{68322049-0B87-4B48-AAAA-DE35939E3411}">
      <dgm:prSet custT="1"/>
      <dgm:spPr/>
      <dgm:t>
        <a:bodyPr/>
        <a:lstStyle/>
        <a:p>
          <a:pPr rtl="0"/>
          <a:r>
            <a:rPr lang="es-ES" sz="1800" dirty="0" smtClean="0"/>
            <a:t>Concepto.</a:t>
          </a:r>
          <a:endParaRPr lang="es-ES" sz="1800" dirty="0"/>
        </a:p>
      </dgm:t>
    </dgm:pt>
    <dgm:pt modelId="{7EFB0535-648E-41CE-89CE-BA430950AF3B}" type="parTrans" cxnId="{ABC7FC40-C03F-4517-AA59-6700C8B49B0E}">
      <dgm:prSet/>
      <dgm:spPr/>
      <dgm:t>
        <a:bodyPr/>
        <a:lstStyle/>
        <a:p>
          <a:endParaRPr lang="es-ES"/>
        </a:p>
      </dgm:t>
    </dgm:pt>
    <dgm:pt modelId="{97B0620E-538D-4116-97C0-D91039FAC5FB}" type="sibTrans" cxnId="{ABC7FC40-C03F-4517-AA59-6700C8B49B0E}">
      <dgm:prSet/>
      <dgm:spPr/>
      <dgm:t>
        <a:bodyPr/>
        <a:lstStyle/>
        <a:p>
          <a:endParaRPr lang="es-ES"/>
        </a:p>
      </dgm:t>
    </dgm:pt>
    <dgm:pt modelId="{642A6814-0171-4B7D-8DC7-2C5D370D4288}">
      <dgm:prSet custT="1"/>
      <dgm:spPr/>
      <dgm:t>
        <a:bodyPr/>
        <a:lstStyle/>
        <a:p>
          <a:pPr rtl="0"/>
          <a:r>
            <a:rPr lang="es-ES" sz="1800" dirty="0" smtClean="0"/>
            <a:t>Regulación: arts. 153 a 155 CDFA.</a:t>
          </a:r>
          <a:endParaRPr lang="es-ES" sz="1800" dirty="0"/>
        </a:p>
      </dgm:t>
    </dgm:pt>
    <dgm:pt modelId="{A655E303-2E7C-4415-888B-A91F9E0EE627}" type="parTrans" cxnId="{218D6A0C-28B8-4539-A2BB-CB6119B1C395}">
      <dgm:prSet/>
      <dgm:spPr/>
      <dgm:t>
        <a:bodyPr/>
        <a:lstStyle/>
        <a:p>
          <a:endParaRPr lang="es-ES"/>
        </a:p>
      </dgm:t>
    </dgm:pt>
    <dgm:pt modelId="{CC35E125-DD41-450D-920B-D8DC3FE20CC0}" type="sibTrans" cxnId="{218D6A0C-28B8-4539-A2BB-CB6119B1C395}">
      <dgm:prSet/>
      <dgm:spPr/>
      <dgm:t>
        <a:bodyPr/>
        <a:lstStyle/>
        <a:p>
          <a:endParaRPr lang="es-ES"/>
        </a:p>
      </dgm:t>
    </dgm:pt>
    <dgm:pt modelId="{82FB4B42-4E5C-4648-B718-95BCFA33E549}">
      <dgm:prSet custT="1"/>
      <dgm:spPr/>
      <dgm:t>
        <a:bodyPr/>
        <a:lstStyle/>
        <a:p>
          <a:pPr rtl="0"/>
          <a:r>
            <a:rPr lang="es-ES" sz="1800" dirty="0" smtClean="0"/>
            <a:t>Nombramiento: art. 153 CDFA [art. </a:t>
          </a:r>
          <a:r>
            <a:rPr lang="es-ES" sz="1800" dirty="0" smtClean="0">
              <a:hlinkClick xmlns:r="http://schemas.openxmlformats.org/officeDocument/2006/relationships" r:id="rId1"/>
            </a:rPr>
            <a:t>28</a:t>
          </a:r>
          <a:r>
            <a:rPr lang="es-ES" sz="1800" dirty="0" smtClean="0"/>
            <a:t> y </a:t>
          </a:r>
          <a:r>
            <a:rPr lang="es-ES" sz="1800" dirty="0" smtClean="0">
              <a:hlinkClick xmlns:r="http://schemas.openxmlformats.org/officeDocument/2006/relationships" r:id="rId1"/>
            </a:rPr>
            <a:t>85</a:t>
          </a:r>
          <a:r>
            <a:rPr lang="es-ES" sz="1800" dirty="0" smtClean="0"/>
            <a:t> LJV]</a:t>
          </a:r>
          <a:endParaRPr lang="es-ES" sz="1800" dirty="0"/>
        </a:p>
      </dgm:t>
    </dgm:pt>
    <dgm:pt modelId="{D84C90F4-62A6-44AF-A063-D0C61EF44C52}" type="parTrans" cxnId="{3BA792D4-394B-4A07-96DC-E0F04AE98180}">
      <dgm:prSet/>
      <dgm:spPr/>
      <dgm:t>
        <a:bodyPr/>
        <a:lstStyle/>
        <a:p>
          <a:endParaRPr lang="es-ES"/>
        </a:p>
      </dgm:t>
    </dgm:pt>
    <dgm:pt modelId="{566748F9-541B-48FA-9C15-C9BD320E7B18}" type="sibTrans" cxnId="{3BA792D4-394B-4A07-96DC-E0F04AE98180}">
      <dgm:prSet/>
      <dgm:spPr/>
      <dgm:t>
        <a:bodyPr/>
        <a:lstStyle/>
        <a:p>
          <a:endParaRPr lang="es-ES"/>
        </a:p>
      </dgm:t>
    </dgm:pt>
    <dgm:pt modelId="{7D6B6546-AF0A-46C8-B914-7159EB3A0BA8}">
      <dgm:prSet custT="1"/>
      <dgm:spPr/>
      <dgm:t>
        <a:bodyPr/>
        <a:lstStyle/>
        <a:p>
          <a:pPr rtl="0"/>
          <a:r>
            <a:rPr lang="es-ES" sz="1800" dirty="0" smtClean="0"/>
            <a:t>Régimen jurídico: </a:t>
          </a:r>
          <a:endParaRPr lang="es-ES" sz="1800" dirty="0"/>
        </a:p>
      </dgm:t>
    </dgm:pt>
    <dgm:pt modelId="{B7E362BF-EDD1-47E4-88AD-10D2FE02B3F2}" type="parTrans" cxnId="{A2FA074A-8232-40C5-9FAE-C172A593639A}">
      <dgm:prSet/>
      <dgm:spPr/>
      <dgm:t>
        <a:bodyPr/>
        <a:lstStyle/>
        <a:p>
          <a:endParaRPr lang="es-ES"/>
        </a:p>
      </dgm:t>
    </dgm:pt>
    <dgm:pt modelId="{D17FB6EE-A052-4C39-B83C-DE05576F4424}" type="sibTrans" cxnId="{A2FA074A-8232-40C5-9FAE-C172A593639A}">
      <dgm:prSet/>
      <dgm:spPr/>
      <dgm:t>
        <a:bodyPr/>
        <a:lstStyle/>
        <a:p>
          <a:endParaRPr lang="es-ES"/>
        </a:p>
      </dgm:t>
    </dgm:pt>
    <dgm:pt modelId="{DAAD2418-A22D-4CAE-B91D-87EA765E498A}">
      <dgm:prSet custT="1"/>
      <dgm:spPr/>
      <dgm:t>
        <a:bodyPr/>
        <a:lstStyle/>
        <a:p>
          <a:pPr rtl="0"/>
          <a:r>
            <a:rPr lang="es-ES" sz="1600" dirty="0" smtClean="0"/>
            <a:t>arts. 155 CDFA</a:t>
          </a:r>
          <a:endParaRPr lang="es-ES" sz="1600" dirty="0"/>
        </a:p>
      </dgm:t>
    </dgm:pt>
    <dgm:pt modelId="{D7017668-6DE6-489F-B9BF-710650017030}" type="parTrans" cxnId="{48EF6DFD-6D01-4575-8695-B50FE4352E0F}">
      <dgm:prSet/>
      <dgm:spPr/>
      <dgm:t>
        <a:bodyPr/>
        <a:lstStyle/>
        <a:p>
          <a:endParaRPr lang="es-ES"/>
        </a:p>
      </dgm:t>
    </dgm:pt>
    <dgm:pt modelId="{0CFD553B-E26E-4FC1-9814-FA4F2C3A128E}" type="sibTrans" cxnId="{48EF6DFD-6D01-4575-8695-B50FE4352E0F}">
      <dgm:prSet/>
      <dgm:spPr/>
      <dgm:t>
        <a:bodyPr/>
        <a:lstStyle/>
        <a:p>
          <a:endParaRPr lang="es-ES"/>
        </a:p>
      </dgm:t>
    </dgm:pt>
    <dgm:pt modelId="{BE786288-8F91-42D6-A695-D9B9D0525DE5}">
      <dgm:prSet custT="1"/>
      <dgm:spPr/>
      <dgm:t>
        <a:bodyPr/>
        <a:lstStyle/>
        <a:p>
          <a:pPr rtl="0"/>
          <a:r>
            <a:rPr lang="es-ES" sz="1600" dirty="0" smtClean="0"/>
            <a:t>Normas generales tutela: arts.100 CDFA y </a:t>
          </a:r>
          <a:r>
            <a:rPr lang="es-ES" sz="1600" dirty="0" err="1" smtClean="0"/>
            <a:t>ss</a:t>
          </a:r>
          <a:r>
            <a:rPr lang="es-ES" sz="1600" dirty="0" smtClean="0"/>
            <a:t> (no el 102) y </a:t>
          </a:r>
          <a:r>
            <a:rPr lang="es-ES" sz="1600" dirty="0" smtClean="0">
              <a:hlinkClick xmlns:r="http://schemas.openxmlformats.org/officeDocument/2006/relationships" r:id="rId1"/>
            </a:rPr>
            <a:t>32 LJV</a:t>
          </a:r>
          <a:endParaRPr lang="es-ES" sz="1600" dirty="0"/>
        </a:p>
      </dgm:t>
    </dgm:pt>
    <dgm:pt modelId="{8166E1BA-5CE4-4130-B022-CDF26736A6BD}" type="parTrans" cxnId="{91CC0747-8A2D-428F-8AC6-0251A177B017}">
      <dgm:prSet/>
      <dgm:spPr/>
      <dgm:t>
        <a:bodyPr/>
        <a:lstStyle/>
        <a:p>
          <a:endParaRPr lang="es-ES"/>
        </a:p>
      </dgm:t>
    </dgm:pt>
    <dgm:pt modelId="{4ABF5573-76BD-4250-AE2D-E193C4785F6A}" type="sibTrans" cxnId="{91CC0747-8A2D-428F-8AC6-0251A177B017}">
      <dgm:prSet/>
      <dgm:spPr/>
      <dgm:t>
        <a:bodyPr/>
        <a:lstStyle/>
        <a:p>
          <a:endParaRPr lang="es-ES"/>
        </a:p>
      </dgm:t>
    </dgm:pt>
    <dgm:pt modelId="{BE391ACD-1CAE-4CDF-B27B-9B1B9CF84159}">
      <dgm:prSet custT="1"/>
      <dgm:spPr/>
      <dgm:t>
        <a:bodyPr/>
        <a:lstStyle/>
        <a:p>
          <a:pPr rtl="0"/>
          <a:r>
            <a:rPr lang="es-ES" sz="2400" dirty="0" smtClean="0"/>
            <a:t>Guarda de hecho:</a:t>
          </a:r>
          <a:endParaRPr lang="es-ES" sz="2400" dirty="0"/>
        </a:p>
      </dgm:t>
    </dgm:pt>
    <dgm:pt modelId="{8E9119DF-120E-41FC-AA83-CAF47A7D0DB2}" type="parTrans" cxnId="{91091805-ADF1-4D85-8499-BADB64BD2581}">
      <dgm:prSet/>
      <dgm:spPr/>
      <dgm:t>
        <a:bodyPr/>
        <a:lstStyle/>
        <a:p>
          <a:endParaRPr lang="es-ES"/>
        </a:p>
      </dgm:t>
    </dgm:pt>
    <dgm:pt modelId="{4AED44FB-51AB-431F-B7B7-C0E0447D12DA}" type="sibTrans" cxnId="{91091805-ADF1-4D85-8499-BADB64BD2581}">
      <dgm:prSet/>
      <dgm:spPr/>
      <dgm:t>
        <a:bodyPr/>
        <a:lstStyle/>
        <a:p>
          <a:endParaRPr lang="es-ES"/>
        </a:p>
      </dgm:t>
    </dgm:pt>
    <dgm:pt modelId="{AEFA768D-0C83-423B-ABA8-70F715B85090}">
      <dgm:prSet custT="1"/>
      <dgm:spPr/>
      <dgm:t>
        <a:bodyPr/>
        <a:lstStyle/>
        <a:p>
          <a:pPr rtl="0"/>
          <a:r>
            <a:rPr lang="es-ES" sz="2000" dirty="0" smtClean="0"/>
            <a:t>Concepto</a:t>
          </a:r>
          <a:endParaRPr lang="es-ES" sz="2000" dirty="0"/>
        </a:p>
      </dgm:t>
    </dgm:pt>
    <dgm:pt modelId="{971DC27C-942F-427D-BCB4-944E945BBDEC}" type="parTrans" cxnId="{9CB3CCD5-EE11-4767-8928-B1B6A77E55CF}">
      <dgm:prSet/>
      <dgm:spPr/>
      <dgm:t>
        <a:bodyPr/>
        <a:lstStyle/>
        <a:p>
          <a:endParaRPr lang="es-ES"/>
        </a:p>
      </dgm:t>
    </dgm:pt>
    <dgm:pt modelId="{77636967-D802-4702-BE09-80C96ED24DDA}" type="sibTrans" cxnId="{9CB3CCD5-EE11-4767-8928-B1B6A77E55CF}">
      <dgm:prSet/>
      <dgm:spPr/>
      <dgm:t>
        <a:bodyPr/>
        <a:lstStyle/>
        <a:p>
          <a:endParaRPr lang="es-ES"/>
        </a:p>
      </dgm:t>
    </dgm:pt>
    <dgm:pt modelId="{C2B43520-2424-4B41-9713-0DEB9EBDF0D5}">
      <dgm:prSet custT="1"/>
      <dgm:spPr/>
      <dgm:t>
        <a:bodyPr/>
        <a:lstStyle/>
        <a:p>
          <a:pPr rtl="0"/>
          <a:r>
            <a:rPr lang="es-ES" sz="2000" dirty="0" smtClean="0"/>
            <a:t>Regulación: arts. 156 a 159 CDFA</a:t>
          </a:r>
          <a:endParaRPr lang="es-ES" sz="2000" dirty="0"/>
        </a:p>
      </dgm:t>
    </dgm:pt>
    <dgm:pt modelId="{B1C66CFE-177C-4B08-8B5F-083B77684514}" type="parTrans" cxnId="{843849C8-EAA0-4060-B03A-6A10E3FA36CC}">
      <dgm:prSet/>
      <dgm:spPr/>
      <dgm:t>
        <a:bodyPr/>
        <a:lstStyle/>
        <a:p>
          <a:endParaRPr lang="es-ES"/>
        </a:p>
      </dgm:t>
    </dgm:pt>
    <dgm:pt modelId="{DC1DE952-2EAE-4259-8AC9-0E508E0A0A74}" type="sibTrans" cxnId="{843849C8-EAA0-4060-B03A-6A10E3FA36CC}">
      <dgm:prSet/>
      <dgm:spPr/>
      <dgm:t>
        <a:bodyPr/>
        <a:lstStyle/>
        <a:p>
          <a:endParaRPr lang="es-ES"/>
        </a:p>
      </dgm:t>
    </dgm:pt>
    <dgm:pt modelId="{61290456-514D-430A-89AC-7F89A0BF1BEE}">
      <dgm:prSet custT="1"/>
      <dgm:spPr/>
      <dgm:t>
        <a:bodyPr/>
        <a:lstStyle/>
        <a:p>
          <a:pPr rtl="0"/>
          <a:r>
            <a:rPr lang="es-ES" sz="2000" dirty="0" smtClean="0"/>
            <a:t>Régimen jurídico: art. 159 CDFA</a:t>
          </a:r>
          <a:endParaRPr lang="es-ES" sz="2000" dirty="0"/>
        </a:p>
      </dgm:t>
    </dgm:pt>
    <dgm:pt modelId="{97DA174D-B3EA-42E4-A29B-D4B1FBAA473F}" type="parTrans" cxnId="{149434C6-CA35-42FE-B7B7-A0ED18E4D58F}">
      <dgm:prSet/>
      <dgm:spPr/>
      <dgm:t>
        <a:bodyPr/>
        <a:lstStyle/>
        <a:p>
          <a:endParaRPr lang="es-ES"/>
        </a:p>
      </dgm:t>
    </dgm:pt>
    <dgm:pt modelId="{B2CDF51C-39F7-45A4-BC79-F8F9132D2339}" type="sibTrans" cxnId="{149434C6-CA35-42FE-B7B7-A0ED18E4D58F}">
      <dgm:prSet/>
      <dgm:spPr/>
      <dgm:t>
        <a:bodyPr/>
        <a:lstStyle/>
        <a:p>
          <a:endParaRPr lang="es-ES"/>
        </a:p>
      </dgm:t>
    </dgm:pt>
    <dgm:pt modelId="{74F3DA25-27E0-4C19-9C27-BC6D08E9CFB4}">
      <dgm:prSet custT="1"/>
      <dgm:spPr/>
      <dgm:t>
        <a:bodyPr/>
        <a:lstStyle/>
        <a:p>
          <a:pPr rtl="0"/>
          <a:r>
            <a:rPr lang="es-ES" sz="1800" dirty="0" smtClean="0"/>
            <a:t>Caracteres</a:t>
          </a:r>
          <a:endParaRPr lang="es-ES" sz="1800" dirty="0"/>
        </a:p>
      </dgm:t>
    </dgm:pt>
    <dgm:pt modelId="{48AA4D6A-4470-4069-9C33-85DBCC9EC056}" type="parTrans" cxnId="{8EDD94EA-FE3B-4482-97DE-B68E2E849AFD}">
      <dgm:prSet/>
      <dgm:spPr/>
      <dgm:t>
        <a:bodyPr/>
        <a:lstStyle/>
        <a:p>
          <a:endParaRPr lang="es-ES"/>
        </a:p>
      </dgm:t>
    </dgm:pt>
    <dgm:pt modelId="{29531ABF-F174-4F22-841C-30CAFD885599}" type="sibTrans" cxnId="{8EDD94EA-FE3B-4482-97DE-B68E2E849AFD}">
      <dgm:prSet/>
      <dgm:spPr/>
      <dgm:t>
        <a:bodyPr/>
        <a:lstStyle/>
        <a:p>
          <a:endParaRPr lang="es-ES"/>
        </a:p>
      </dgm:t>
    </dgm:pt>
    <dgm:pt modelId="{3DA65638-A082-4DB7-A859-9486A6A70087}">
      <dgm:prSet custT="1"/>
      <dgm:spPr/>
      <dgm:t>
        <a:bodyPr/>
        <a:lstStyle/>
        <a:p>
          <a:pPr rtl="0"/>
          <a:r>
            <a:rPr lang="es-ES" sz="1800" dirty="0" smtClean="0"/>
            <a:t>Transitoria</a:t>
          </a:r>
          <a:endParaRPr lang="es-ES" sz="1800" dirty="0"/>
        </a:p>
      </dgm:t>
    </dgm:pt>
    <dgm:pt modelId="{C42CF07C-96C6-48AA-9D7E-72C5275054E8}" type="parTrans" cxnId="{452A42A4-EC10-42AB-84D1-E4818900C0BF}">
      <dgm:prSet/>
      <dgm:spPr/>
      <dgm:t>
        <a:bodyPr/>
        <a:lstStyle/>
        <a:p>
          <a:endParaRPr lang="es-ES"/>
        </a:p>
      </dgm:t>
    </dgm:pt>
    <dgm:pt modelId="{09C35452-24EF-4AC9-A9F9-685CC973282C}" type="sibTrans" cxnId="{452A42A4-EC10-42AB-84D1-E4818900C0BF}">
      <dgm:prSet/>
      <dgm:spPr/>
      <dgm:t>
        <a:bodyPr/>
        <a:lstStyle/>
        <a:p>
          <a:endParaRPr lang="es-ES"/>
        </a:p>
      </dgm:t>
    </dgm:pt>
    <dgm:pt modelId="{654751EB-97EB-4E3C-A7E2-BDAE20602203}">
      <dgm:prSet custT="1"/>
      <dgm:spPr/>
      <dgm:t>
        <a:bodyPr/>
        <a:lstStyle/>
        <a:p>
          <a:pPr rtl="0"/>
          <a:r>
            <a:rPr lang="es-ES" sz="1800" dirty="0" smtClean="0"/>
            <a:t>Subsidiaria</a:t>
          </a:r>
          <a:endParaRPr lang="es-ES" sz="1800" dirty="0"/>
        </a:p>
      </dgm:t>
    </dgm:pt>
    <dgm:pt modelId="{925495DA-CC7D-4784-8C08-5B412F107864}" type="parTrans" cxnId="{4D058E6C-F17F-446F-BD46-1DD0F617844C}">
      <dgm:prSet/>
      <dgm:spPr/>
      <dgm:t>
        <a:bodyPr/>
        <a:lstStyle/>
        <a:p>
          <a:endParaRPr lang="es-ES"/>
        </a:p>
      </dgm:t>
    </dgm:pt>
    <dgm:pt modelId="{F0E0B5FB-0E6B-4DC7-97BB-4AD89F6662E4}" type="sibTrans" cxnId="{4D058E6C-F17F-446F-BD46-1DD0F617844C}">
      <dgm:prSet/>
      <dgm:spPr/>
      <dgm:t>
        <a:bodyPr/>
        <a:lstStyle/>
        <a:p>
          <a:endParaRPr lang="es-ES"/>
        </a:p>
      </dgm:t>
    </dgm:pt>
    <dgm:pt modelId="{7A5305A0-D41C-4AEE-A96D-5CED414082D8}">
      <dgm:prSet custT="1"/>
      <dgm:spPr/>
      <dgm:t>
        <a:bodyPr/>
        <a:lstStyle/>
        <a:p>
          <a:pPr rtl="0"/>
          <a:r>
            <a:rPr lang="es-ES" sz="2000" dirty="0" smtClean="0"/>
            <a:t>Caracteres:</a:t>
          </a:r>
          <a:endParaRPr lang="es-ES" sz="2000" dirty="0"/>
        </a:p>
      </dgm:t>
    </dgm:pt>
    <dgm:pt modelId="{B5E5778A-6BC9-4C2A-8A15-7300E71A372E}" type="parTrans" cxnId="{C94641C6-0F97-409D-8319-D443B26F41AE}">
      <dgm:prSet/>
      <dgm:spPr/>
      <dgm:t>
        <a:bodyPr/>
        <a:lstStyle/>
        <a:p>
          <a:endParaRPr lang="es-ES"/>
        </a:p>
      </dgm:t>
    </dgm:pt>
    <dgm:pt modelId="{6A6557A5-7E43-4CB0-A341-8AB8303CE18F}" type="sibTrans" cxnId="{C94641C6-0F97-409D-8319-D443B26F41AE}">
      <dgm:prSet/>
      <dgm:spPr/>
      <dgm:t>
        <a:bodyPr/>
        <a:lstStyle/>
        <a:p>
          <a:endParaRPr lang="es-ES"/>
        </a:p>
      </dgm:t>
    </dgm:pt>
    <dgm:pt modelId="{71E0B64E-1A3B-4DE6-8DC0-EB23A46C75A9}">
      <dgm:prSet custT="1"/>
      <dgm:spPr/>
      <dgm:t>
        <a:bodyPr/>
        <a:lstStyle/>
        <a:p>
          <a:pPr rtl="0"/>
          <a:r>
            <a:rPr lang="es-ES" sz="2000" dirty="0" smtClean="0"/>
            <a:t>Transitoria</a:t>
          </a:r>
          <a:endParaRPr lang="es-ES" sz="2000" dirty="0"/>
        </a:p>
      </dgm:t>
    </dgm:pt>
    <dgm:pt modelId="{0D18EC56-9DF2-4F51-A839-BF8FCD8973C9}" type="parTrans" cxnId="{A8CFC9B2-0BE6-4F26-810B-DD9CDE3C6170}">
      <dgm:prSet/>
      <dgm:spPr/>
      <dgm:t>
        <a:bodyPr/>
        <a:lstStyle/>
        <a:p>
          <a:endParaRPr lang="es-ES"/>
        </a:p>
      </dgm:t>
    </dgm:pt>
    <dgm:pt modelId="{05EEA6AE-3557-4B5D-95AB-0099DD3B74A1}" type="sibTrans" cxnId="{A8CFC9B2-0BE6-4F26-810B-DD9CDE3C6170}">
      <dgm:prSet/>
      <dgm:spPr/>
      <dgm:t>
        <a:bodyPr/>
        <a:lstStyle/>
        <a:p>
          <a:endParaRPr lang="es-ES"/>
        </a:p>
      </dgm:t>
    </dgm:pt>
    <dgm:pt modelId="{291A18E0-3546-49E1-9409-F2F5CFD714D8}">
      <dgm:prSet custT="1"/>
      <dgm:spPr/>
      <dgm:t>
        <a:bodyPr/>
        <a:lstStyle/>
        <a:p>
          <a:pPr rtl="0"/>
          <a:r>
            <a:rPr lang="es-ES" sz="2000" dirty="0" smtClean="0"/>
            <a:t>Obligaciones: comunicar al MF (157 CDFA); promover la  tutela o curatela (art. 131.1 CDFA)</a:t>
          </a:r>
          <a:endParaRPr lang="es-ES" sz="2000" dirty="0"/>
        </a:p>
      </dgm:t>
    </dgm:pt>
    <dgm:pt modelId="{DB8B989F-A811-4499-8214-514EDD2FD620}" type="parTrans" cxnId="{B94ED6B0-D14E-4D93-B6C6-010EC7346086}">
      <dgm:prSet/>
      <dgm:spPr/>
      <dgm:t>
        <a:bodyPr/>
        <a:lstStyle/>
        <a:p>
          <a:endParaRPr lang="es-ES"/>
        </a:p>
      </dgm:t>
    </dgm:pt>
    <dgm:pt modelId="{8FE822D3-644E-42CF-B774-2CDE18A30295}" type="sibTrans" cxnId="{B94ED6B0-D14E-4D93-B6C6-010EC7346086}">
      <dgm:prSet/>
      <dgm:spPr/>
      <dgm:t>
        <a:bodyPr/>
        <a:lstStyle/>
        <a:p>
          <a:endParaRPr lang="es-ES"/>
        </a:p>
      </dgm:t>
    </dgm:pt>
    <dgm:pt modelId="{26FF73EA-5027-40E7-B702-30AAF8480EBF}">
      <dgm:prSet custT="1"/>
      <dgm:spPr/>
      <dgm:t>
        <a:bodyPr/>
        <a:lstStyle/>
        <a:p>
          <a:pPr rtl="0"/>
          <a:r>
            <a:rPr lang="es-ES" sz="1800" dirty="0" smtClean="0"/>
            <a:t>¿Cuándo procede?</a:t>
          </a:r>
          <a:endParaRPr lang="es-ES" sz="1800" dirty="0"/>
        </a:p>
      </dgm:t>
    </dgm:pt>
    <dgm:pt modelId="{47B769D5-9713-4FC3-AC9A-F29F94C42B71}" type="parTrans" cxnId="{41A3B5E4-FC78-47B1-A52E-4E4622F4A771}">
      <dgm:prSet/>
      <dgm:spPr/>
      <dgm:t>
        <a:bodyPr/>
        <a:lstStyle/>
        <a:p>
          <a:endParaRPr lang="es-ES"/>
        </a:p>
      </dgm:t>
    </dgm:pt>
    <dgm:pt modelId="{15ECC594-5127-439D-A8C1-402525FBBD20}" type="sibTrans" cxnId="{41A3B5E4-FC78-47B1-A52E-4E4622F4A771}">
      <dgm:prSet/>
      <dgm:spPr/>
      <dgm:t>
        <a:bodyPr/>
        <a:lstStyle/>
        <a:p>
          <a:endParaRPr lang="es-ES"/>
        </a:p>
      </dgm:t>
    </dgm:pt>
    <dgm:pt modelId="{A9303560-E8D6-44B4-A39F-B257A7F4669E}">
      <dgm:prSet custT="1"/>
      <dgm:spPr/>
      <dgm:t>
        <a:bodyPr/>
        <a:lstStyle/>
        <a:p>
          <a:pPr rtl="0"/>
          <a:r>
            <a:rPr lang="es-ES" sz="2000" dirty="0" smtClean="0"/>
            <a:t>¿Cuándo procede?</a:t>
          </a:r>
          <a:endParaRPr lang="es-ES" sz="2000" dirty="0"/>
        </a:p>
      </dgm:t>
    </dgm:pt>
    <dgm:pt modelId="{7F2C8FA9-A030-4B42-991E-FBB9C0E358E2}" type="parTrans" cxnId="{0A469793-7F4D-41F6-86AC-6E470D1E62E3}">
      <dgm:prSet/>
      <dgm:spPr/>
      <dgm:t>
        <a:bodyPr/>
        <a:lstStyle/>
        <a:p>
          <a:endParaRPr lang="es-ES"/>
        </a:p>
      </dgm:t>
    </dgm:pt>
    <dgm:pt modelId="{9A348DC2-9E9A-4BA9-AE5E-ABF9811B83CC}" type="sibTrans" cxnId="{0A469793-7F4D-41F6-86AC-6E470D1E62E3}">
      <dgm:prSet/>
      <dgm:spPr/>
      <dgm:t>
        <a:bodyPr/>
        <a:lstStyle/>
        <a:p>
          <a:endParaRPr lang="es-ES"/>
        </a:p>
      </dgm:t>
    </dgm:pt>
    <dgm:pt modelId="{5383EB2C-2FC6-4092-9E38-1B5A72CB213F}" type="pres">
      <dgm:prSet presAssocID="{8BF39B61-773E-4318-9DCB-829CC9E6E829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es-ES"/>
        </a:p>
      </dgm:t>
    </dgm:pt>
    <dgm:pt modelId="{3416BC5A-74E8-412F-9D44-C03452595963}" type="pres">
      <dgm:prSet presAssocID="{68ADE127-F925-447D-A026-693ECFD62E63}" presName="root" presStyleCnt="0">
        <dgm:presLayoutVars>
          <dgm:chMax/>
          <dgm:chPref/>
        </dgm:presLayoutVars>
      </dgm:prSet>
      <dgm:spPr/>
      <dgm:t>
        <a:bodyPr/>
        <a:lstStyle/>
        <a:p>
          <a:endParaRPr lang="es-ES"/>
        </a:p>
      </dgm:t>
    </dgm:pt>
    <dgm:pt modelId="{C4D74A29-0A18-4CAE-AADF-52D137C16DB8}" type="pres">
      <dgm:prSet presAssocID="{68ADE127-F925-447D-A026-693ECFD62E63}" presName="rootComposite" presStyleCnt="0">
        <dgm:presLayoutVars/>
      </dgm:prSet>
      <dgm:spPr/>
      <dgm:t>
        <a:bodyPr/>
        <a:lstStyle/>
        <a:p>
          <a:endParaRPr lang="es-ES"/>
        </a:p>
      </dgm:t>
    </dgm:pt>
    <dgm:pt modelId="{842E60D7-BB9E-4611-B2CA-49D06F5DBF69}" type="pres">
      <dgm:prSet presAssocID="{68ADE127-F925-447D-A026-693ECFD62E63}" presName="ParentAccent" presStyleLbl="alignNode1" presStyleIdx="0" presStyleCnt="2" custLinFactNeighborY="-47572"/>
      <dgm:spPr/>
      <dgm:t>
        <a:bodyPr/>
        <a:lstStyle/>
        <a:p>
          <a:endParaRPr lang="es-ES"/>
        </a:p>
      </dgm:t>
    </dgm:pt>
    <dgm:pt modelId="{7AF371BA-90E5-45D6-83A9-47E5E47893F5}" type="pres">
      <dgm:prSet presAssocID="{68ADE127-F925-447D-A026-693ECFD62E63}" presName="ParentSmallAccent" presStyleLbl="fgAcc1" presStyleIdx="0" presStyleCnt="2" custLinFactNeighborY="-82423"/>
      <dgm:spPr/>
      <dgm:t>
        <a:bodyPr/>
        <a:lstStyle/>
        <a:p>
          <a:endParaRPr lang="es-ES"/>
        </a:p>
      </dgm:t>
    </dgm:pt>
    <dgm:pt modelId="{CBEA318F-AF79-4230-8B14-7EFAE99C7667}" type="pres">
      <dgm:prSet presAssocID="{68ADE127-F925-447D-A026-693ECFD62E63}" presName="Parent" presStyleLbl="revTx" presStyleIdx="0" presStyleCnt="11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72A3E9-C4BF-4F05-B3F3-490211F991AA}" type="pres">
      <dgm:prSet presAssocID="{68ADE127-F925-447D-A026-693ECFD62E63}" presName="childShap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B66B58D0-2A87-45DD-B583-10E465CC958A}" type="pres">
      <dgm:prSet presAssocID="{68322049-0B87-4B48-AAAA-DE35939E3411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588541FA-1CC5-4D5D-A5F9-F86A41114EF2}" type="pres">
      <dgm:prSet presAssocID="{68322049-0B87-4B48-AAAA-DE35939E3411}" presName="ChildAccent" presStyleLbl="solidFgAcc1" presStyleIdx="0" presStyleCnt="9" custLinFactY="-5001" custLinFactNeighborY="-100000"/>
      <dgm:spPr/>
      <dgm:t>
        <a:bodyPr/>
        <a:lstStyle/>
        <a:p>
          <a:endParaRPr lang="es-ES"/>
        </a:p>
      </dgm:t>
    </dgm:pt>
    <dgm:pt modelId="{954BDDB1-8CAF-437D-AEFD-FC0BC335DCBD}" type="pres">
      <dgm:prSet presAssocID="{68322049-0B87-4B48-AAAA-DE35939E3411}" presName="Child" presStyleLbl="revTx" presStyleIdx="1" presStyleCnt="11" custLinFactNeighborY="-450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4BCF1AF-AB50-48C0-BE91-EB5CC31E0CEA}" type="pres">
      <dgm:prSet presAssocID="{74F3DA25-27E0-4C19-9C27-BC6D08E9CFB4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BD413F06-22E1-40A7-9623-96D10F63B4AB}" type="pres">
      <dgm:prSet presAssocID="{74F3DA25-27E0-4C19-9C27-BC6D08E9CFB4}" presName="ChildAccent" presStyleLbl="solidFgAcc1" presStyleIdx="1" presStyleCnt="9" custLinFactY="-40811" custLinFactNeighborY="-100000"/>
      <dgm:spPr/>
      <dgm:t>
        <a:bodyPr/>
        <a:lstStyle/>
        <a:p>
          <a:endParaRPr lang="es-ES"/>
        </a:p>
      </dgm:t>
    </dgm:pt>
    <dgm:pt modelId="{DC9B41F8-64F0-4FFF-950A-71D745350975}" type="pres">
      <dgm:prSet presAssocID="{74F3DA25-27E0-4C19-9C27-BC6D08E9CFB4}" presName="Child" presStyleLbl="revTx" presStyleIdx="2" presStyleCnt="11" custLinFactNeighborY="-281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AC17123-BE24-4471-88BF-ED85AE65C1E0}" type="pres">
      <dgm:prSet presAssocID="{642A6814-0171-4B7D-8DC7-2C5D370D4288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F658FD72-20E0-4BE9-96B9-CE86B63F46C9}" type="pres">
      <dgm:prSet presAssocID="{642A6814-0171-4B7D-8DC7-2C5D370D4288}" presName="ChildAccent" presStyleLbl="solidFgAcc1" presStyleIdx="2" presStyleCnt="9" custLinFactNeighborY="-34903"/>
      <dgm:spPr/>
      <dgm:t>
        <a:bodyPr/>
        <a:lstStyle/>
        <a:p>
          <a:endParaRPr lang="es-ES"/>
        </a:p>
      </dgm:t>
    </dgm:pt>
    <dgm:pt modelId="{51B33B2D-496E-46BD-B183-A8A34223F064}" type="pres">
      <dgm:prSet presAssocID="{642A6814-0171-4B7D-8DC7-2C5D370D4288}" presName="Child" presStyleLbl="revTx" presStyleIdx="3" presStyleCnt="11" custLinFactNeighborY="1338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EC7AD98-B044-4A24-99CC-754DE72F93F1}" type="pres">
      <dgm:prSet presAssocID="{82FB4B42-4E5C-4648-B718-95BCFA33E549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D349B825-3002-4255-9555-AC9A15A5E7AF}" type="pres">
      <dgm:prSet presAssocID="{82FB4B42-4E5C-4648-B718-95BCFA33E549}" presName="ChildAccent" presStyleLbl="solidFgAcc1" presStyleIdx="3" presStyleCnt="9" custLinFactNeighborY="48566"/>
      <dgm:spPr/>
      <dgm:t>
        <a:bodyPr/>
        <a:lstStyle/>
        <a:p>
          <a:endParaRPr lang="es-ES"/>
        </a:p>
      </dgm:t>
    </dgm:pt>
    <dgm:pt modelId="{D06F32AB-AFF4-4480-80C3-F9CD990D10AB}" type="pres">
      <dgm:prSet presAssocID="{82FB4B42-4E5C-4648-B718-95BCFA33E549}" presName="Child" presStyleLbl="revTx" presStyleIdx="4" presStyleCnt="11" custLinFactNeighborY="360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4AAD832-F5E9-4F95-8651-8EC166269914}" type="pres">
      <dgm:prSet presAssocID="{7D6B6546-AF0A-46C8-B914-7159EB3A0BA8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9FA61CF0-A028-4468-A9F5-16FBA803B42B}" type="pres">
      <dgm:prSet presAssocID="{7D6B6546-AF0A-46C8-B914-7159EB3A0BA8}" presName="ChildAccent" presStyleLbl="solidFgAcc1" presStyleIdx="4" presStyleCnt="9" custLinFactY="27306" custLinFactNeighborY="100000"/>
      <dgm:spPr/>
      <dgm:t>
        <a:bodyPr/>
        <a:lstStyle/>
        <a:p>
          <a:endParaRPr lang="es-ES"/>
        </a:p>
      </dgm:t>
    </dgm:pt>
    <dgm:pt modelId="{3B053094-CEDA-4C91-BF5E-8C4350D7FEAA}" type="pres">
      <dgm:prSet presAssocID="{7D6B6546-AF0A-46C8-B914-7159EB3A0BA8}" presName="Child" presStyleLbl="revTx" presStyleIdx="5" presStyleCnt="11" custLinFactY="5784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7C47412-7A54-4355-87D8-8F21BBAB5070}" type="pres">
      <dgm:prSet presAssocID="{BE391ACD-1CAE-4CDF-B27B-9B1B9CF84159}" presName="root" presStyleCnt="0">
        <dgm:presLayoutVars>
          <dgm:chMax/>
          <dgm:chPref/>
        </dgm:presLayoutVars>
      </dgm:prSet>
      <dgm:spPr/>
      <dgm:t>
        <a:bodyPr/>
        <a:lstStyle/>
        <a:p>
          <a:endParaRPr lang="es-ES"/>
        </a:p>
      </dgm:t>
    </dgm:pt>
    <dgm:pt modelId="{316ED872-CB97-4B0F-BD9E-4ED837BF2D31}" type="pres">
      <dgm:prSet presAssocID="{BE391ACD-1CAE-4CDF-B27B-9B1B9CF84159}" presName="rootComposite" presStyleCnt="0">
        <dgm:presLayoutVars/>
      </dgm:prSet>
      <dgm:spPr/>
      <dgm:t>
        <a:bodyPr/>
        <a:lstStyle/>
        <a:p>
          <a:endParaRPr lang="es-ES"/>
        </a:p>
      </dgm:t>
    </dgm:pt>
    <dgm:pt modelId="{F7CC40D7-6EF5-429B-99C4-D051CA9C0825}" type="pres">
      <dgm:prSet presAssocID="{BE391ACD-1CAE-4CDF-B27B-9B1B9CF84159}" presName="ParentAccent" presStyleLbl="alignNode1" presStyleIdx="1" presStyleCnt="2" custLinFactNeighborY="-63235"/>
      <dgm:spPr/>
      <dgm:t>
        <a:bodyPr/>
        <a:lstStyle/>
        <a:p>
          <a:endParaRPr lang="es-ES"/>
        </a:p>
      </dgm:t>
    </dgm:pt>
    <dgm:pt modelId="{8727A62C-758B-485C-BF51-00A59E6300A7}" type="pres">
      <dgm:prSet presAssocID="{BE391ACD-1CAE-4CDF-B27B-9B1B9CF84159}" presName="ParentSmallAccent" presStyleLbl="fgAcc1" presStyleIdx="1" presStyleCnt="2" custLinFactNeighborY="-76183"/>
      <dgm:spPr/>
      <dgm:t>
        <a:bodyPr/>
        <a:lstStyle/>
        <a:p>
          <a:endParaRPr lang="es-ES"/>
        </a:p>
      </dgm:t>
    </dgm:pt>
    <dgm:pt modelId="{061B6533-AEAE-4F13-9347-3DDF042A7D47}" type="pres">
      <dgm:prSet presAssocID="{BE391ACD-1CAE-4CDF-B27B-9B1B9CF84159}" presName="Parent" presStyleLbl="revTx" presStyleIdx="6" presStyleCnt="11" custLinFactNeighborY="-2906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A6B289E-49B3-4121-B168-26689841D9E6}" type="pres">
      <dgm:prSet presAssocID="{BE391ACD-1CAE-4CDF-B27B-9B1B9CF84159}" presName="childShap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D5D96904-5840-4EBB-978E-A950C9186FC3}" type="pres">
      <dgm:prSet presAssocID="{AEFA768D-0C83-423B-ABA8-70F715B85090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587C0FE6-4653-481B-8C81-0E662AB33956}" type="pres">
      <dgm:prSet presAssocID="{AEFA768D-0C83-423B-ABA8-70F715B85090}" presName="ChildAccent" presStyleLbl="solidFgAcc1" presStyleIdx="5" presStyleCnt="9" custLinFactY="-26987" custLinFactNeighborY="-100000"/>
      <dgm:spPr/>
      <dgm:t>
        <a:bodyPr/>
        <a:lstStyle/>
        <a:p>
          <a:endParaRPr lang="es-ES"/>
        </a:p>
      </dgm:t>
    </dgm:pt>
    <dgm:pt modelId="{32ECF196-4FCE-4283-B0B8-A5D721117795}" type="pres">
      <dgm:prSet presAssocID="{AEFA768D-0C83-423B-ABA8-70F715B85090}" presName="Child" presStyleLbl="revTx" presStyleIdx="7" presStyleCnt="11" custLinFactNeighborY="-544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95672A3-6186-4AFC-B4EB-E7740D221B66}" type="pres">
      <dgm:prSet presAssocID="{7A5305A0-D41C-4AEE-A96D-5CED414082D8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A62BEF34-98BC-4B18-8AC5-7E0FCF9D0B68}" type="pres">
      <dgm:prSet presAssocID="{7A5305A0-D41C-4AEE-A96D-5CED414082D8}" presName="ChildAccent" presStyleLbl="solidFgAcc1" presStyleIdx="6" presStyleCnt="9" custLinFactY="-62798" custLinFactNeighborY="-100000"/>
      <dgm:spPr/>
      <dgm:t>
        <a:bodyPr/>
        <a:lstStyle/>
        <a:p>
          <a:endParaRPr lang="es-ES"/>
        </a:p>
      </dgm:t>
    </dgm:pt>
    <dgm:pt modelId="{969F23A1-240D-4383-A642-D74B76692262}" type="pres">
      <dgm:prSet presAssocID="{7A5305A0-D41C-4AEE-A96D-5CED414082D8}" presName="Child" presStyleLbl="revTx" presStyleIdx="8" presStyleCnt="11" custLinFactNeighborY="19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7D0616B-3428-4261-B6F7-BDE8650A8824}" type="pres">
      <dgm:prSet presAssocID="{C2B43520-2424-4B41-9713-0DEB9EBDF0D5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6B436C5F-5776-4978-A736-340B608A9714}" type="pres">
      <dgm:prSet presAssocID="{C2B43520-2424-4B41-9713-0DEB9EBDF0D5}" presName="ChildAccent" presStyleLbl="solidFgAcc1" presStyleIdx="7" presStyleCnt="9" custLinFactY="18549" custLinFactNeighborY="100000"/>
      <dgm:spPr/>
      <dgm:t>
        <a:bodyPr/>
        <a:lstStyle/>
        <a:p>
          <a:endParaRPr lang="es-ES"/>
        </a:p>
      </dgm:t>
    </dgm:pt>
    <dgm:pt modelId="{D16AC5E6-C3B2-484F-8C60-BF451F43016D}" type="pres">
      <dgm:prSet presAssocID="{C2B43520-2424-4B41-9713-0DEB9EBDF0D5}" presName="Child" presStyleLbl="revTx" presStyleIdx="9" presStyleCnt="11" custLinFactNeighborY="699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9DA391C-D87C-4E90-943C-24C4732F9471}" type="pres">
      <dgm:prSet presAssocID="{61290456-514D-430A-89AC-7F89A0BF1BEE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153364A3-41CB-4861-BC38-1E6716D55D13}" type="pres">
      <dgm:prSet presAssocID="{61290456-514D-430A-89AC-7F89A0BF1BEE}" presName="ChildAccent" presStyleLbl="solidFgAcc1" presStyleIdx="8" presStyleCnt="9" custLinFactY="80487" custLinFactNeighborY="100000"/>
      <dgm:spPr/>
      <dgm:t>
        <a:bodyPr/>
        <a:lstStyle/>
        <a:p>
          <a:endParaRPr lang="es-ES"/>
        </a:p>
      </dgm:t>
    </dgm:pt>
    <dgm:pt modelId="{9DF1B890-7817-4FAE-9FD0-FB0A5D4842FF}" type="pres">
      <dgm:prSet presAssocID="{61290456-514D-430A-89AC-7F89A0BF1BEE}" presName="Child" presStyleLbl="revTx" presStyleIdx="10" presStyleCnt="11" custLinFactNeighborY="8316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43849C8-EAA0-4060-B03A-6A10E3FA36CC}" srcId="{BE391ACD-1CAE-4CDF-B27B-9B1B9CF84159}" destId="{C2B43520-2424-4B41-9713-0DEB9EBDF0D5}" srcOrd="2" destOrd="0" parTransId="{B1C66CFE-177C-4B08-8B5F-083B77684514}" sibTransId="{DC1DE952-2EAE-4259-8AC9-0E508E0A0A74}"/>
    <dgm:cxn modelId="{0189AA22-5315-43F0-873C-13B6AB43A381}" type="presOf" srcId="{8BF39B61-773E-4318-9DCB-829CC9E6E829}" destId="{5383EB2C-2FC6-4092-9E38-1B5A72CB213F}" srcOrd="0" destOrd="0" presId="urn:microsoft.com/office/officeart/2008/layout/SquareAccentList"/>
    <dgm:cxn modelId="{C94641C6-0F97-409D-8319-D443B26F41AE}" srcId="{BE391ACD-1CAE-4CDF-B27B-9B1B9CF84159}" destId="{7A5305A0-D41C-4AEE-A96D-5CED414082D8}" srcOrd="1" destOrd="0" parTransId="{B5E5778A-6BC9-4C2A-8A15-7300E71A372E}" sibTransId="{6A6557A5-7E43-4CB0-A341-8AB8303CE18F}"/>
    <dgm:cxn modelId="{8EDD94EA-FE3B-4482-97DE-B68E2E849AFD}" srcId="{68ADE127-F925-447D-A026-693ECFD62E63}" destId="{74F3DA25-27E0-4C19-9C27-BC6D08E9CFB4}" srcOrd="1" destOrd="0" parTransId="{48AA4D6A-4470-4069-9C33-85DBCC9EC056}" sibTransId="{29531ABF-F174-4F22-841C-30CAFD885599}"/>
    <dgm:cxn modelId="{42F3FA4D-560B-47A3-B2AE-FFA6E2275E78}" type="presOf" srcId="{654751EB-97EB-4E3C-A7E2-BDAE20602203}" destId="{DC9B41F8-64F0-4FFF-950A-71D745350975}" srcOrd="0" destOrd="2" presId="urn:microsoft.com/office/officeart/2008/layout/SquareAccentList"/>
    <dgm:cxn modelId="{41A3B5E4-FC78-47B1-A52E-4E4622F4A771}" srcId="{642A6814-0171-4B7D-8DC7-2C5D370D4288}" destId="{26FF73EA-5027-40E7-B702-30AAF8480EBF}" srcOrd="0" destOrd="0" parTransId="{47B769D5-9713-4FC3-AC9A-F29F94C42B71}" sibTransId="{15ECC594-5127-439D-A8C1-402525FBBD20}"/>
    <dgm:cxn modelId="{DAFC960F-B612-45B9-A770-5CDA00613A41}" type="presOf" srcId="{7A5305A0-D41C-4AEE-A96D-5CED414082D8}" destId="{969F23A1-240D-4383-A642-D74B76692262}" srcOrd="0" destOrd="0" presId="urn:microsoft.com/office/officeart/2008/layout/SquareAccentList"/>
    <dgm:cxn modelId="{9D9F3C53-9B7B-4B29-899D-9627CA0BBA0E}" type="presOf" srcId="{291A18E0-3546-49E1-9409-F2F5CFD714D8}" destId="{969F23A1-240D-4383-A642-D74B76692262}" srcOrd="0" destOrd="2" presId="urn:microsoft.com/office/officeart/2008/layout/SquareAccentList"/>
    <dgm:cxn modelId="{91CC0747-8A2D-428F-8AC6-0251A177B017}" srcId="{7D6B6546-AF0A-46C8-B914-7159EB3A0BA8}" destId="{BE786288-8F91-42D6-A695-D9B9D0525DE5}" srcOrd="1" destOrd="0" parTransId="{8166E1BA-5CE4-4130-B022-CDF26736A6BD}" sibTransId="{4ABF5573-76BD-4250-AE2D-E193C4785F6A}"/>
    <dgm:cxn modelId="{9CB3CCD5-EE11-4767-8928-B1B6A77E55CF}" srcId="{BE391ACD-1CAE-4CDF-B27B-9B1B9CF84159}" destId="{AEFA768D-0C83-423B-ABA8-70F715B85090}" srcOrd="0" destOrd="0" parTransId="{971DC27C-942F-427D-BCB4-944E945BBDEC}" sibTransId="{77636967-D802-4702-BE09-80C96ED24DDA}"/>
    <dgm:cxn modelId="{452A42A4-EC10-42AB-84D1-E4818900C0BF}" srcId="{74F3DA25-27E0-4C19-9C27-BC6D08E9CFB4}" destId="{3DA65638-A082-4DB7-A859-9486A6A70087}" srcOrd="0" destOrd="0" parTransId="{C42CF07C-96C6-48AA-9D7E-72C5275054E8}" sibTransId="{09C35452-24EF-4AC9-A9F9-685CC973282C}"/>
    <dgm:cxn modelId="{A8CFC9B2-0BE6-4F26-810B-DD9CDE3C6170}" srcId="{7A5305A0-D41C-4AEE-A96D-5CED414082D8}" destId="{71E0B64E-1A3B-4DE6-8DC0-EB23A46C75A9}" srcOrd="0" destOrd="0" parTransId="{0D18EC56-9DF2-4F51-A839-BF8FCD8973C9}" sibTransId="{05EEA6AE-3557-4B5D-95AB-0099DD3B74A1}"/>
    <dgm:cxn modelId="{2919C0D1-741F-4781-A805-7009FD5B8288}" type="presOf" srcId="{642A6814-0171-4B7D-8DC7-2C5D370D4288}" destId="{51B33B2D-496E-46BD-B183-A8A34223F064}" srcOrd="0" destOrd="0" presId="urn:microsoft.com/office/officeart/2008/layout/SquareAccentList"/>
    <dgm:cxn modelId="{88ED5FD5-9B0F-4398-8E5B-DC05BC545EEC}" type="presOf" srcId="{DAAD2418-A22D-4CAE-B91D-87EA765E498A}" destId="{3B053094-CEDA-4C91-BF5E-8C4350D7FEAA}" srcOrd="0" destOrd="1" presId="urn:microsoft.com/office/officeart/2008/layout/SquareAccentList"/>
    <dgm:cxn modelId="{BAC838B9-F7F6-4E33-8589-98859D45BF26}" type="presOf" srcId="{61290456-514D-430A-89AC-7F89A0BF1BEE}" destId="{9DF1B890-7817-4FAE-9FD0-FB0A5D4842FF}" srcOrd="0" destOrd="0" presId="urn:microsoft.com/office/officeart/2008/layout/SquareAccentList"/>
    <dgm:cxn modelId="{ED792EE0-C6C4-49B9-900A-F6B01A845BF2}" type="presOf" srcId="{68ADE127-F925-447D-A026-693ECFD62E63}" destId="{CBEA318F-AF79-4230-8B14-7EFAE99C7667}" srcOrd="0" destOrd="0" presId="urn:microsoft.com/office/officeart/2008/layout/SquareAccentList"/>
    <dgm:cxn modelId="{149434C6-CA35-42FE-B7B7-A0ED18E4D58F}" srcId="{BE391ACD-1CAE-4CDF-B27B-9B1B9CF84159}" destId="{61290456-514D-430A-89AC-7F89A0BF1BEE}" srcOrd="3" destOrd="0" parTransId="{97DA174D-B3EA-42E4-A29B-D4B1FBAA473F}" sibTransId="{B2CDF51C-39F7-45A4-BC79-F8F9132D2339}"/>
    <dgm:cxn modelId="{F69890CB-DC73-4BF6-B3FD-BB80CEF8532B}" type="presOf" srcId="{AEFA768D-0C83-423B-ABA8-70F715B85090}" destId="{32ECF196-4FCE-4283-B0B8-A5D721117795}" srcOrd="0" destOrd="0" presId="urn:microsoft.com/office/officeart/2008/layout/SquareAccentList"/>
    <dgm:cxn modelId="{91091805-ADF1-4D85-8499-BADB64BD2581}" srcId="{8BF39B61-773E-4318-9DCB-829CC9E6E829}" destId="{BE391ACD-1CAE-4CDF-B27B-9B1B9CF84159}" srcOrd="1" destOrd="0" parTransId="{8E9119DF-120E-41FC-AA83-CAF47A7D0DB2}" sibTransId="{4AED44FB-51AB-431F-B7B7-C0E0447D12DA}"/>
    <dgm:cxn modelId="{CDD133AA-9FD9-4AA0-A7A8-9C417D82D9A0}" type="presOf" srcId="{26FF73EA-5027-40E7-B702-30AAF8480EBF}" destId="{51B33B2D-496E-46BD-B183-A8A34223F064}" srcOrd="0" destOrd="1" presId="urn:microsoft.com/office/officeart/2008/layout/SquareAccentList"/>
    <dgm:cxn modelId="{9DD2F1F4-BBE4-4FF9-A1D1-29796CBEFBF9}" srcId="{8BF39B61-773E-4318-9DCB-829CC9E6E829}" destId="{68ADE127-F925-447D-A026-693ECFD62E63}" srcOrd="0" destOrd="0" parTransId="{0BC816B2-D22E-4CE4-8325-696092D2FCB5}" sibTransId="{E0973EA9-4815-48C9-A9AC-AFF1AB035303}"/>
    <dgm:cxn modelId="{6E79A8A4-4993-48E8-AA40-9624E7612F85}" type="presOf" srcId="{C2B43520-2424-4B41-9713-0DEB9EBDF0D5}" destId="{D16AC5E6-C3B2-484F-8C60-BF451F43016D}" srcOrd="0" destOrd="0" presId="urn:microsoft.com/office/officeart/2008/layout/SquareAccentList"/>
    <dgm:cxn modelId="{EE49BA12-65CF-4E50-8F3D-F336B6223809}" type="presOf" srcId="{BE786288-8F91-42D6-A695-D9B9D0525DE5}" destId="{3B053094-CEDA-4C91-BF5E-8C4350D7FEAA}" srcOrd="0" destOrd="2" presId="urn:microsoft.com/office/officeart/2008/layout/SquareAccentList"/>
    <dgm:cxn modelId="{ABC7FC40-C03F-4517-AA59-6700C8B49B0E}" srcId="{68ADE127-F925-447D-A026-693ECFD62E63}" destId="{68322049-0B87-4B48-AAAA-DE35939E3411}" srcOrd="0" destOrd="0" parTransId="{7EFB0535-648E-41CE-89CE-BA430950AF3B}" sibTransId="{97B0620E-538D-4116-97C0-D91039FAC5FB}"/>
    <dgm:cxn modelId="{A2FA074A-8232-40C5-9FAE-C172A593639A}" srcId="{68ADE127-F925-447D-A026-693ECFD62E63}" destId="{7D6B6546-AF0A-46C8-B914-7159EB3A0BA8}" srcOrd="4" destOrd="0" parTransId="{B7E362BF-EDD1-47E4-88AD-10D2FE02B3F2}" sibTransId="{D17FB6EE-A052-4C39-B83C-DE05576F4424}"/>
    <dgm:cxn modelId="{B94ED6B0-D14E-4D93-B6C6-010EC7346086}" srcId="{7A5305A0-D41C-4AEE-A96D-5CED414082D8}" destId="{291A18E0-3546-49E1-9409-F2F5CFD714D8}" srcOrd="1" destOrd="0" parTransId="{DB8B989F-A811-4499-8214-514EDD2FD620}" sibTransId="{8FE822D3-644E-42CF-B774-2CDE18A30295}"/>
    <dgm:cxn modelId="{996EAE68-E2F3-4D97-9E15-758289E46E9D}" type="presOf" srcId="{BE391ACD-1CAE-4CDF-B27B-9B1B9CF84159}" destId="{061B6533-AEAE-4F13-9347-3DDF042A7D47}" srcOrd="0" destOrd="0" presId="urn:microsoft.com/office/officeart/2008/layout/SquareAccentList"/>
    <dgm:cxn modelId="{6E508A93-D7A4-46F5-9A3D-D2AADC52C46B}" type="presOf" srcId="{68322049-0B87-4B48-AAAA-DE35939E3411}" destId="{954BDDB1-8CAF-437D-AEFD-FC0BC335DCBD}" srcOrd="0" destOrd="0" presId="urn:microsoft.com/office/officeart/2008/layout/SquareAccentList"/>
    <dgm:cxn modelId="{3BA792D4-394B-4A07-96DC-E0F04AE98180}" srcId="{68ADE127-F925-447D-A026-693ECFD62E63}" destId="{82FB4B42-4E5C-4648-B718-95BCFA33E549}" srcOrd="3" destOrd="0" parTransId="{D84C90F4-62A6-44AF-A063-D0C61EF44C52}" sibTransId="{566748F9-541B-48FA-9C15-C9BD320E7B18}"/>
    <dgm:cxn modelId="{9B4F5157-EDA2-4254-B9DC-47F944346134}" type="presOf" srcId="{A9303560-E8D6-44B4-A39F-B257A7F4669E}" destId="{D16AC5E6-C3B2-484F-8C60-BF451F43016D}" srcOrd="0" destOrd="1" presId="urn:microsoft.com/office/officeart/2008/layout/SquareAccentList"/>
    <dgm:cxn modelId="{002575C6-3F27-4BE0-9D9F-D84A5DCB522B}" type="presOf" srcId="{82FB4B42-4E5C-4648-B718-95BCFA33E549}" destId="{D06F32AB-AFF4-4480-80C3-F9CD990D10AB}" srcOrd="0" destOrd="0" presId="urn:microsoft.com/office/officeart/2008/layout/SquareAccentList"/>
    <dgm:cxn modelId="{0A469793-7F4D-41F6-86AC-6E470D1E62E3}" srcId="{C2B43520-2424-4B41-9713-0DEB9EBDF0D5}" destId="{A9303560-E8D6-44B4-A39F-B257A7F4669E}" srcOrd="0" destOrd="0" parTransId="{7F2C8FA9-A030-4B42-991E-FBB9C0E358E2}" sibTransId="{9A348DC2-9E9A-4BA9-AE5E-ABF9811B83CC}"/>
    <dgm:cxn modelId="{218D6A0C-28B8-4539-A2BB-CB6119B1C395}" srcId="{68ADE127-F925-447D-A026-693ECFD62E63}" destId="{642A6814-0171-4B7D-8DC7-2C5D370D4288}" srcOrd="2" destOrd="0" parTransId="{A655E303-2E7C-4415-888B-A91F9E0EE627}" sibTransId="{CC35E125-DD41-450D-920B-D8DC3FE20CC0}"/>
    <dgm:cxn modelId="{44131F31-4766-419E-8C59-EC9B50C2596E}" type="presOf" srcId="{3DA65638-A082-4DB7-A859-9486A6A70087}" destId="{DC9B41F8-64F0-4FFF-950A-71D745350975}" srcOrd="0" destOrd="1" presId="urn:microsoft.com/office/officeart/2008/layout/SquareAccentList"/>
    <dgm:cxn modelId="{4D058E6C-F17F-446F-BD46-1DD0F617844C}" srcId="{74F3DA25-27E0-4C19-9C27-BC6D08E9CFB4}" destId="{654751EB-97EB-4E3C-A7E2-BDAE20602203}" srcOrd="1" destOrd="0" parTransId="{925495DA-CC7D-4784-8C08-5B412F107864}" sibTransId="{F0E0B5FB-0E6B-4DC7-97BB-4AD89F6662E4}"/>
    <dgm:cxn modelId="{48EF6DFD-6D01-4575-8695-B50FE4352E0F}" srcId="{7D6B6546-AF0A-46C8-B914-7159EB3A0BA8}" destId="{DAAD2418-A22D-4CAE-B91D-87EA765E498A}" srcOrd="0" destOrd="0" parTransId="{D7017668-6DE6-489F-B9BF-710650017030}" sibTransId="{0CFD553B-E26E-4FC1-9814-FA4F2C3A128E}"/>
    <dgm:cxn modelId="{21FEC257-BF3F-4F3C-A78A-3D6005631B9C}" type="presOf" srcId="{7D6B6546-AF0A-46C8-B914-7159EB3A0BA8}" destId="{3B053094-CEDA-4C91-BF5E-8C4350D7FEAA}" srcOrd="0" destOrd="0" presId="urn:microsoft.com/office/officeart/2008/layout/SquareAccentList"/>
    <dgm:cxn modelId="{3792E9D1-9FBE-41C7-ABBC-DCC06DBA63A0}" type="presOf" srcId="{74F3DA25-27E0-4C19-9C27-BC6D08E9CFB4}" destId="{DC9B41F8-64F0-4FFF-950A-71D745350975}" srcOrd="0" destOrd="0" presId="urn:microsoft.com/office/officeart/2008/layout/SquareAccentList"/>
    <dgm:cxn modelId="{31CC4EDF-FD30-49E7-ADB8-EC7E3C9697B5}" type="presOf" srcId="{71E0B64E-1A3B-4DE6-8DC0-EB23A46C75A9}" destId="{969F23A1-240D-4383-A642-D74B76692262}" srcOrd="0" destOrd="1" presId="urn:microsoft.com/office/officeart/2008/layout/SquareAccentList"/>
    <dgm:cxn modelId="{A647CB0D-4AB7-4CC2-A2CE-E896A8F0BCCD}" type="presParOf" srcId="{5383EB2C-2FC6-4092-9E38-1B5A72CB213F}" destId="{3416BC5A-74E8-412F-9D44-C03452595963}" srcOrd="0" destOrd="0" presId="urn:microsoft.com/office/officeart/2008/layout/SquareAccentList"/>
    <dgm:cxn modelId="{78FEDF61-2FA6-4177-93E5-7A2FFE758C73}" type="presParOf" srcId="{3416BC5A-74E8-412F-9D44-C03452595963}" destId="{C4D74A29-0A18-4CAE-AADF-52D137C16DB8}" srcOrd="0" destOrd="0" presId="urn:microsoft.com/office/officeart/2008/layout/SquareAccentList"/>
    <dgm:cxn modelId="{05CAFB84-078E-4857-8B90-0A6A5BFEBA72}" type="presParOf" srcId="{C4D74A29-0A18-4CAE-AADF-52D137C16DB8}" destId="{842E60D7-BB9E-4611-B2CA-49D06F5DBF69}" srcOrd="0" destOrd="0" presId="urn:microsoft.com/office/officeart/2008/layout/SquareAccentList"/>
    <dgm:cxn modelId="{01683A5A-265D-41FE-8E24-71B148C312D1}" type="presParOf" srcId="{C4D74A29-0A18-4CAE-AADF-52D137C16DB8}" destId="{7AF371BA-90E5-45D6-83A9-47E5E47893F5}" srcOrd="1" destOrd="0" presId="urn:microsoft.com/office/officeart/2008/layout/SquareAccentList"/>
    <dgm:cxn modelId="{0AD2E552-843F-4EF4-90B4-0A0FF89E706A}" type="presParOf" srcId="{C4D74A29-0A18-4CAE-AADF-52D137C16DB8}" destId="{CBEA318F-AF79-4230-8B14-7EFAE99C7667}" srcOrd="2" destOrd="0" presId="urn:microsoft.com/office/officeart/2008/layout/SquareAccentList"/>
    <dgm:cxn modelId="{FC5B7625-15A3-4FC8-8332-9B94089D1EED}" type="presParOf" srcId="{3416BC5A-74E8-412F-9D44-C03452595963}" destId="{CD72A3E9-C4BF-4F05-B3F3-490211F991AA}" srcOrd="1" destOrd="0" presId="urn:microsoft.com/office/officeart/2008/layout/SquareAccentList"/>
    <dgm:cxn modelId="{8A2CE320-4D46-4EA2-A4AF-9D5C0BA3BCEB}" type="presParOf" srcId="{CD72A3E9-C4BF-4F05-B3F3-490211F991AA}" destId="{B66B58D0-2A87-45DD-B583-10E465CC958A}" srcOrd="0" destOrd="0" presId="urn:microsoft.com/office/officeart/2008/layout/SquareAccentList"/>
    <dgm:cxn modelId="{263DDF4D-AFD2-4278-A587-ACF98CD38FC8}" type="presParOf" srcId="{B66B58D0-2A87-45DD-B583-10E465CC958A}" destId="{588541FA-1CC5-4D5D-A5F9-F86A41114EF2}" srcOrd="0" destOrd="0" presId="urn:microsoft.com/office/officeart/2008/layout/SquareAccentList"/>
    <dgm:cxn modelId="{D50B8F73-8C99-4E32-80AA-CFA322A55B76}" type="presParOf" srcId="{B66B58D0-2A87-45DD-B583-10E465CC958A}" destId="{954BDDB1-8CAF-437D-AEFD-FC0BC335DCBD}" srcOrd="1" destOrd="0" presId="urn:microsoft.com/office/officeart/2008/layout/SquareAccentList"/>
    <dgm:cxn modelId="{FD103B1F-4D5E-4425-8010-E46C66F11373}" type="presParOf" srcId="{CD72A3E9-C4BF-4F05-B3F3-490211F991AA}" destId="{34BCF1AF-AB50-48C0-BE91-EB5CC31E0CEA}" srcOrd="1" destOrd="0" presId="urn:microsoft.com/office/officeart/2008/layout/SquareAccentList"/>
    <dgm:cxn modelId="{AAFBF4E7-BFAC-4D50-A4AA-D1834BEFC076}" type="presParOf" srcId="{34BCF1AF-AB50-48C0-BE91-EB5CC31E0CEA}" destId="{BD413F06-22E1-40A7-9623-96D10F63B4AB}" srcOrd="0" destOrd="0" presId="urn:microsoft.com/office/officeart/2008/layout/SquareAccentList"/>
    <dgm:cxn modelId="{FAFCADFC-67F9-46C9-B054-8F24BF776DCC}" type="presParOf" srcId="{34BCF1AF-AB50-48C0-BE91-EB5CC31E0CEA}" destId="{DC9B41F8-64F0-4FFF-950A-71D745350975}" srcOrd="1" destOrd="0" presId="urn:microsoft.com/office/officeart/2008/layout/SquareAccentList"/>
    <dgm:cxn modelId="{2D4FD082-6EDF-42CD-A08A-73D2696FD26E}" type="presParOf" srcId="{CD72A3E9-C4BF-4F05-B3F3-490211F991AA}" destId="{9AC17123-BE24-4471-88BF-ED85AE65C1E0}" srcOrd="2" destOrd="0" presId="urn:microsoft.com/office/officeart/2008/layout/SquareAccentList"/>
    <dgm:cxn modelId="{B0BA7AB0-F7D2-4921-A055-1C9DF39DA9A1}" type="presParOf" srcId="{9AC17123-BE24-4471-88BF-ED85AE65C1E0}" destId="{F658FD72-20E0-4BE9-96B9-CE86B63F46C9}" srcOrd="0" destOrd="0" presId="urn:microsoft.com/office/officeart/2008/layout/SquareAccentList"/>
    <dgm:cxn modelId="{CB53B747-0FE1-4562-B766-1350DD60B0A0}" type="presParOf" srcId="{9AC17123-BE24-4471-88BF-ED85AE65C1E0}" destId="{51B33B2D-496E-46BD-B183-A8A34223F064}" srcOrd="1" destOrd="0" presId="urn:microsoft.com/office/officeart/2008/layout/SquareAccentList"/>
    <dgm:cxn modelId="{430A68DA-4A45-46D2-8BBA-A4B14DE91786}" type="presParOf" srcId="{CD72A3E9-C4BF-4F05-B3F3-490211F991AA}" destId="{CEC7AD98-B044-4A24-99CC-754DE72F93F1}" srcOrd="3" destOrd="0" presId="urn:microsoft.com/office/officeart/2008/layout/SquareAccentList"/>
    <dgm:cxn modelId="{67ADFBCF-0147-43D7-A64E-B97011F50383}" type="presParOf" srcId="{CEC7AD98-B044-4A24-99CC-754DE72F93F1}" destId="{D349B825-3002-4255-9555-AC9A15A5E7AF}" srcOrd="0" destOrd="0" presId="urn:microsoft.com/office/officeart/2008/layout/SquareAccentList"/>
    <dgm:cxn modelId="{7F7E3686-FDE2-46AC-BB05-5EF428DBA140}" type="presParOf" srcId="{CEC7AD98-B044-4A24-99CC-754DE72F93F1}" destId="{D06F32AB-AFF4-4480-80C3-F9CD990D10AB}" srcOrd="1" destOrd="0" presId="urn:microsoft.com/office/officeart/2008/layout/SquareAccentList"/>
    <dgm:cxn modelId="{32EBEDF0-D043-4CAA-914B-DE256A665746}" type="presParOf" srcId="{CD72A3E9-C4BF-4F05-B3F3-490211F991AA}" destId="{74AAD832-F5E9-4F95-8651-8EC166269914}" srcOrd="4" destOrd="0" presId="urn:microsoft.com/office/officeart/2008/layout/SquareAccentList"/>
    <dgm:cxn modelId="{DF12BA08-85A1-4B80-A57E-55A024E662E8}" type="presParOf" srcId="{74AAD832-F5E9-4F95-8651-8EC166269914}" destId="{9FA61CF0-A028-4468-A9F5-16FBA803B42B}" srcOrd="0" destOrd="0" presId="urn:microsoft.com/office/officeart/2008/layout/SquareAccentList"/>
    <dgm:cxn modelId="{93660238-F6FB-457D-8446-521C2C8FEDE2}" type="presParOf" srcId="{74AAD832-F5E9-4F95-8651-8EC166269914}" destId="{3B053094-CEDA-4C91-BF5E-8C4350D7FEAA}" srcOrd="1" destOrd="0" presId="urn:microsoft.com/office/officeart/2008/layout/SquareAccentList"/>
    <dgm:cxn modelId="{B3349DF2-C851-4933-B2A8-E72ED37593E0}" type="presParOf" srcId="{5383EB2C-2FC6-4092-9E38-1B5A72CB213F}" destId="{E7C47412-7A54-4355-87D8-8F21BBAB5070}" srcOrd="1" destOrd="0" presId="urn:microsoft.com/office/officeart/2008/layout/SquareAccentList"/>
    <dgm:cxn modelId="{2CF8606F-5637-4B93-9291-05EE73562D21}" type="presParOf" srcId="{E7C47412-7A54-4355-87D8-8F21BBAB5070}" destId="{316ED872-CB97-4B0F-BD9E-4ED837BF2D31}" srcOrd="0" destOrd="0" presId="urn:microsoft.com/office/officeart/2008/layout/SquareAccentList"/>
    <dgm:cxn modelId="{107052F0-28D0-4500-B47C-EE5EC118AADA}" type="presParOf" srcId="{316ED872-CB97-4B0F-BD9E-4ED837BF2D31}" destId="{F7CC40D7-6EF5-429B-99C4-D051CA9C0825}" srcOrd="0" destOrd="0" presId="urn:microsoft.com/office/officeart/2008/layout/SquareAccentList"/>
    <dgm:cxn modelId="{C1C2C940-0404-4D66-8C3C-789DB9B918C2}" type="presParOf" srcId="{316ED872-CB97-4B0F-BD9E-4ED837BF2D31}" destId="{8727A62C-758B-485C-BF51-00A59E6300A7}" srcOrd="1" destOrd="0" presId="urn:microsoft.com/office/officeart/2008/layout/SquareAccentList"/>
    <dgm:cxn modelId="{E01DDA9F-0CBF-4212-BA07-D04157B6CAEA}" type="presParOf" srcId="{316ED872-CB97-4B0F-BD9E-4ED837BF2D31}" destId="{061B6533-AEAE-4F13-9347-3DDF042A7D47}" srcOrd="2" destOrd="0" presId="urn:microsoft.com/office/officeart/2008/layout/SquareAccentList"/>
    <dgm:cxn modelId="{DBB0D9D7-12B1-4589-A2F1-5F204285A7CB}" type="presParOf" srcId="{E7C47412-7A54-4355-87D8-8F21BBAB5070}" destId="{FA6B289E-49B3-4121-B168-26689841D9E6}" srcOrd="1" destOrd="0" presId="urn:microsoft.com/office/officeart/2008/layout/SquareAccentList"/>
    <dgm:cxn modelId="{8A492EEF-6FFD-4F07-B8DB-0304BF48E1D7}" type="presParOf" srcId="{FA6B289E-49B3-4121-B168-26689841D9E6}" destId="{D5D96904-5840-4EBB-978E-A950C9186FC3}" srcOrd="0" destOrd="0" presId="urn:microsoft.com/office/officeart/2008/layout/SquareAccentList"/>
    <dgm:cxn modelId="{F1374CF1-94EE-4194-9B4B-7F8F55D2BBC6}" type="presParOf" srcId="{D5D96904-5840-4EBB-978E-A950C9186FC3}" destId="{587C0FE6-4653-481B-8C81-0E662AB33956}" srcOrd="0" destOrd="0" presId="urn:microsoft.com/office/officeart/2008/layout/SquareAccentList"/>
    <dgm:cxn modelId="{03F50F49-38B9-427D-9433-4333CAA10FCC}" type="presParOf" srcId="{D5D96904-5840-4EBB-978E-A950C9186FC3}" destId="{32ECF196-4FCE-4283-B0B8-A5D721117795}" srcOrd="1" destOrd="0" presId="urn:microsoft.com/office/officeart/2008/layout/SquareAccentList"/>
    <dgm:cxn modelId="{30AB0639-7AEC-4EEA-843A-B26CCB1124DB}" type="presParOf" srcId="{FA6B289E-49B3-4121-B168-26689841D9E6}" destId="{E95672A3-6186-4AFC-B4EB-E7740D221B66}" srcOrd="1" destOrd="0" presId="urn:microsoft.com/office/officeart/2008/layout/SquareAccentList"/>
    <dgm:cxn modelId="{CD578B7E-AC5C-4D8B-A2FB-7712AADA6CFC}" type="presParOf" srcId="{E95672A3-6186-4AFC-B4EB-E7740D221B66}" destId="{A62BEF34-98BC-4B18-8AC5-7E0FCF9D0B68}" srcOrd="0" destOrd="0" presId="urn:microsoft.com/office/officeart/2008/layout/SquareAccentList"/>
    <dgm:cxn modelId="{00C45838-D4D0-44B3-A2AB-7BA0C0AD53CC}" type="presParOf" srcId="{E95672A3-6186-4AFC-B4EB-E7740D221B66}" destId="{969F23A1-240D-4383-A642-D74B76692262}" srcOrd="1" destOrd="0" presId="urn:microsoft.com/office/officeart/2008/layout/SquareAccentList"/>
    <dgm:cxn modelId="{8F93B8DD-1E71-4705-9894-4B862DD8EB1B}" type="presParOf" srcId="{FA6B289E-49B3-4121-B168-26689841D9E6}" destId="{E7D0616B-3428-4261-B6F7-BDE8650A8824}" srcOrd="2" destOrd="0" presId="urn:microsoft.com/office/officeart/2008/layout/SquareAccentList"/>
    <dgm:cxn modelId="{61275ACC-CF2D-4133-8551-E710EBCE3E56}" type="presParOf" srcId="{E7D0616B-3428-4261-B6F7-BDE8650A8824}" destId="{6B436C5F-5776-4978-A736-340B608A9714}" srcOrd="0" destOrd="0" presId="urn:microsoft.com/office/officeart/2008/layout/SquareAccentList"/>
    <dgm:cxn modelId="{A1236DD2-2DDC-4E85-A9CD-FDA4B677961E}" type="presParOf" srcId="{E7D0616B-3428-4261-B6F7-BDE8650A8824}" destId="{D16AC5E6-C3B2-484F-8C60-BF451F43016D}" srcOrd="1" destOrd="0" presId="urn:microsoft.com/office/officeart/2008/layout/SquareAccentList"/>
    <dgm:cxn modelId="{41764A77-D7B0-4386-BF87-8FB17479BCC6}" type="presParOf" srcId="{FA6B289E-49B3-4121-B168-26689841D9E6}" destId="{39DA391C-D87C-4E90-943C-24C4732F9471}" srcOrd="3" destOrd="0" presId="urn:microsoft.com/office/officeart/2008/layout/SquareAccentList"/>
    <dgm:cxn modelId="{0D6CE719-0C8B-437E-8F44-C12AC238B2C9}" type="presParOf" srcId="{39DA391C-D87C-4E90-943C-24C4732F9471}" destId="{153364A3-41CB-4861-BC38-1E6716D55D13}" srcOrd="0" destOrd="0" presId="urn:microsoft.com/office/officeart/2008/layout/SquareAccentList"/>
    <dgm:cxn modelId="{71FECE7A-BDDE-4AC1-ACFF-4FFC52E5EAA7}" type="presParOf" srcId="{39DA391C-D87C-4E90-943C-24C4732F9471}" destId="{9DF1B890-7817-4FAE-9FD0-FB0A5D4842FF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FF551ED-3AC0-44CA-BE9F-BEB9C2EAC6AD}" type="doc">
      <dgm:prSet loTypeId="urn:microsoft.com/office/officeart/2005/8/layout/list1" loCatId="list" qsTypeId="urn:microsoft.com/office/officeart/2009/2/quickstyle/3d8" qsCatId="3D" csTypeId="urn:microsoft.com/office/officeart/2005/8/colors/accent0_3" csCatId="mainScheme" phldr="1"/>
      <dgm:spPr/>
      <dgm:t>
        <a:bodyPr/>
        <a:lstStyle/>
        <a:p>
          <a:endParaRPr lang="es-ES"/>
        </a:p>
      </dgm:t>
    </dgm:pt>
    <dgm:pt modelId="{52A9D64D-2E58-418C-8336-1192AB482387}">
      <dgm:prSet/>
      <dgm:spPr/>
      <dgm:t>
        <a:bodyPr/>
        <a:lstStyle/>
        <a:p>
          <a:pPr rtl="0"/>
          <a:r>
            <a:rPr lang="es-ES" dirty="0" smtClean="0"/>
            <a:t>Planteamiento general</a:t>
          </a:r>
          <a:endParaRPr lang="es-ES" dirty="0"/>
        </a:p>
      </dgm:t>
    </dgm:pt>
    <dgm:pt modelId="{F6481BAD-A1DD-46F2-A4B3-5E5F3E25A3FE}" type="parTrans" cxnId="{D8CC045E-E245-434A-8FD5-3D3A4CF14AE3}">
      <dgm:prSet/>
      <dgm:spPr/>
      <dgm:t>
        <a:bodyPr/>
        <a:lstStyle/>
        <a:p>
          <a:endParaRPr lang="es-ES"/>
        </a:p>
      </dgm:t>
    </dgm:pt>
    <dgm:pt modelId="{DD020CFD-380F-4CCD-A6FB-B42D95C37A7E}" type="sibTrans" cxnId="{D8CC045E-E245-434A-8FD5-3D3A4CF14AE3}">
      <dgm:prSet/>
      <dgm:spPr/>
      <dgm:t>
        <a:bodyPr/>
        <a:lstStyle/>
        <a:p>
          <a:endParaRPr lang="es-ES"/>
        </a:p>
      </dgm:t>
    </dgm:pt>
    <dgm:pt modelId="{F530F8ED-2E8E-411A-9C18-739CEEF26A40}">
      <dgm:prSet/>
      <dgm:spPr/>
      <dgm:t>
        <a:bodyPr/>
        <a:lstStyle/>
        <a:p>
          <a:pPr rtl="0"/>
          <a:r>
            <a:rPr lang="es-ES" dirty="0" smtClean="0"/>
            <a:t>Ejercicio de la capacidad jurídica por personas con discapacidad.</a:t>
          </a:r>
          <a:endParaRPr lang="es-ES" dirty="0"/>
        </a:p>
      </dgm:t>
    </dgm:pt>
    <dgm:pt modelId="{33FFEB4D-2D4B-42FF-8A2F-FC10F42D1066}" type="parTrans" cxnId="{DF54ECF7-BED5-46FD-A0C7-39B66C2AD78A}">
      <dgm:prSet/>
      <dgm:spPr/>
      <dgm:t>
        <a:bodyPr/>
        <a:lstStyle/>
        <a:p>
          <a:endParaRPr lang="es-ES"/>
        </a:p>
      </dgm:t>
    </dgm:pt>
    <dgm:pt modelId="{D7764BDE-24D2-4101-8558-16F82C26390D}" type="sibTrans" cxnId="{DF54ECF7-BED5-46FD-A0C7-39B66C2AD78A}">
      <dgm:prSet/>
      <dgm:spPr/>
      <dgm:t>
        <a:bodyPr/>
        <a:lstStyle/>
        <a:p>
          <a:endParaRPr lang="es-ES"/>
        </a:p>
      </dgm:t>
    </dgm:pt>
    <dgm:pt modelId="{4A3B526D-FADA-42A9-A837-07D71F078812}">
      <dgm:prSet/>
      <dgm:spPr/>
      <dgm:t>
        <a:bodyPr/>
        <a:lstStyle/>
        <a:p>
          <a:pPr rtl="0"/>
          <a:r>
            <a:rPr lang="es-ES" dirty="0" smtClean="0">
              <a:hlinkClick xmlns:r="http://schemas.openxmlformats.org/officeDocument/2006/relationships" r:id="rId1"/>
            </a:rPr>
            <a:t>art. 12 CN</a:t>
          </a:r>
          <a:r>
            <a:rPr lang="es-ES" dirty="0" smtClean="0"/>
            <a:t>: no hay incapacitación.</a:t>
          </a:r>
          <a:endParaRPr lang="es-ES" dirty="0"/>
        </a:p>
      </dgm:t>
    </dgm:pt>
    <dgm:pt modelId="{CD0D4882-1794-4877-99BF-418B9E9E5327}" type="parTrans" cxnId="{967067AC-A114-43BA-B16E-14C9D17F624E}">
      <dgm:prSet/>
      <dgm:spPr/>
      <dgm:t>
        <a:bodyPr/>
        <a:lstStyle/>
        <a:p>
          <a:endParaRPr lang="es-ES"/>
        </a:p>
      </dgm:t>
    </dgm:pt>
    <dgm:pt modelId="{8626B191-CB68-4FE2-84AD-E1C9B476CA39}" type="sibTrans" cxnId="{967067AC-A114-43BA-B16E-14C9D17F624E}">
      <dgm:prSet/>
      <dgm:spPr/>
      <dgm:t>
        <a:bodyPr/>
        <a:lstStyle/>
        <a:p>
          <a:endParaRPr lang="es-ES"/>
        </a:p>
      </dgm:t>
    </dgm:pt>
    <dgm:pt modelId="{C882C9EF-1AF0-4BA9-A506-C320C5AA88C8}">
      <dgm:prSet/>
      <dgm:spPr/>
      <dgm:t>
        <a:bodyPr/>
        <a:lstStyle/>
        <a:p>
          <a:pPr rtl="0"/>
          <a:r>
            <a:rPr lang="es-ES" smtClean="0"/>
            <a:t>Presunción de capacidad.</a:t>
          </a:r>
          <a:endParaRPr lang="es-ES"/>
        </a:p>
      </dgm:t>
    </dgm:pt>
    <dgm:pt modelId="{DEBF4454-7F43-4C88-A0B5-99B311BF3330}" type="parTrans" cxnId="{9EE0C003-DB66-45DE-96C4-4280BF8CA2A7}">
      <dgm:prSet/>
      <dgm:spPr/>
      <dgm:t>
        <a:bodyPr/>
        <a:lstStyle/>
        <a:p>
          <a:endParaRPr lang="es-ES"/>
        </a:p>
      </dgm:t>
    </dgm:pt>
    <dgm:pt modelId="{4B51AC69-1DA7-424B-B571-0C938E38F4FA}" type="sibTrans" cxnId="{9EE0C003-DB66-45DE-96C4-4280BF8CA2A7}">
      <dgm:prSet/>
      <dgm:spPr/>
      <dgm:t>
        <a:bodyPr/>
        <a:lstStyle/>
        <a:p>
          <a:endParaRPr lang="es-ES"/>
        </a:p>
      </dgm:t>
    </dgm:pt>
    <dgm:pt modelId="{4F54AD21-C209-4A8A-9B2D-CDF30EB2F8A2}">
      <dgm:prSet/>
      <dgm:spPr/>
      <dgm:t>
        <a:bodyPr/>
        <a:lstStyle/>
        <a:p>
          <a:pPr rtl="0"/>
          <a:r>
            <a:rPr lang="es-ES" dirty="0" smtClean="0"/>
            <a:t>Validez de los actos: tercero de buena fe</a:t>
          </a:r>
          <a:endParaRPr lang="es-ES" dirty="0"/>
        </a:p>
      </dgm:t>
    </dgm:pt>
    <dgm:pt modelId="{954618F9-FABE-4401-A1D4-F326FBC66638}" type="parTrans" cxnId="{68BD2853-3ADA-4763-92DF-B2A19A3558E1}">
      <dgm:prSet/>
      <dgm:spPr/>
      <dgm:t>
        <a:bodyPr/>
        <a:lstStyle/>
        <a:p>
          <a:endParaRPr lang="es-ES"/>
        </a:p>
      </dgm:t>
    </dgm:pt>
    <dgm:pt modelId="{7427BFCE-8E27-4BD7-98C6-FF54EA6C01E3}" type="sibTrans" cxnId="{68BD2853-3ADA-4763-92DF-B2A19A3558E1}">
      <dgm:prSet/>
      <dgm:spPr/>
      <dgm:t>
        <a:bodyPr/>
        <a:lstStyle/>
        <a:p>
          <a:endParaRPr lang="es-ES"/>
        </a:p>
      </dgm:t>
    </dgm:pt>
    <dgm:pt modelId="{66CC0260-90FE-4957-84E3-AFB78BEC35A2}">
      <dgm:prSet/>
      <dgm:spPr/>
      <dgm:t>
        <a:bodyPr/>
        <a:lstStyle/>
        <a:p>
          <a:pPr rtl="0"/>
          <a:r>
            <a:rPr lang="es-ES" dirty="0" smtClean="0"/>
            <a:t>La curatela de las personas con discapacidad.</a:t>
          </a:r>
          <a:endParaRPr lang="es-ES" dirty="0"/>
        </a:p>
      </dgm:t>
    </dgm:pt>
    <dgm:pt modelId="{F21B9C92-8A12-4BCC-B441-B8F58E199374}" type="parTrans" cxnId="{2168696B-3859-4A8B-BA95-DDA80BD91ED6}">
      <dgm:prSet/>
      <dgm:spPr/>
      <dgm:t>
        <a:bodyPr/>
        <a:lstStyle/>
        <a:p>
          <a:endParaRPr lang="es-ES"/>
        </a:p>
      </dgm:t>
    </dgm:pt>
    <dgm:pt modelId="{3DE40FBF-FF0D-4C47-8A2A-82FC23C1FE14}" type="sibTrans" cxnId="{2168696B-3859-4A8B-BA95-DDA80BD91ED6}">
      <dgm:prSet/>
      <dgm:spPr/>
      <dgm:t>
        <a:bodyPr/>
        <a:lstStyle/>
        <a:p>
          <a:endParaRPr lang="es-ES"/>
        </a:p>
      </dgm:t>
    </dgm:pt>
    <dgm:pt modelId="{8DE4E8F3-7DB0-4CA1-869F-C01908B91F49}">
      <dgm:prSet/>
      <dgm:spPr/>
      <dgm:t>
        <a:bodyPr/>
        <a:lstStyle/>
        <a:p>
          <a:pPr rtl="0"/>
          <a:r>
            <a:rPr lang="es-ES" smtClean="0"/>
            <a:t>Personas sujetas curatela: art. 148 CDFA</a:t>
          </a:r>
          <a:endParaRPr lang="es-ES"/>
        </a:p>
      </dgm:t>
    </dgm:pt>
    <dgm:pt modelId="{89864B64-59BB-44AF-93C9-83DF9B748D5F}" type="parTrans" cxnId="{119F7BC9-ABC7-4835-979D-5B9D6B657C0F}">
      <dgm:prSet/>
      <dgm:spPr/>
      <dgm:t>
        <a:bodyPr/>
        <a:lstStyle/>
        <a:p>
          <a:endParaRPr lang="es-ES"/>
        </a:p>
      </dgm:t>
    </dgm:pt>
    <dgm:pt modelId="{E5860712-CCDC-4678-8746-E4234AACE131}" type="sibTrans" cxnId="{119F7BC9-ABC7-4835-979D-5B9D6B657C0F}">
      <dgm:prSet/>
      <dgm:spPr/>
      <dgm:t>
        <a:bodyPr/>
        <a:lstStyle/>
        <a:p>
          <a:endParaRPr lang="es-ES"/>
        </a:p>
      </dgm:t>
    </dgm:pt>
    <dgm:pt modelId="{2984C336-07A6-4649-B4CF-F2F302DC8E47}">
      <dgm:prSet/>
      <dgm:spPr/>
      <dgm:t>
        <a:bodyPr/>
        <a:lstStyle/>
        <a:p>
          <a:pPr rtl="0"/>
          <a:r>
            <a:rPr lang="es-ES" smtClean="0"/>
            <a:t>Curatela asistencial: art. 150.1 y 151 CDFA</a:t>
          </a:r>
          <a:endParaRPr lang="es-ES"/>
        </a:p>
      </dgm:t>
    </dgm:pt>
    <dgm:pt modelId="{36F74E25-72D9-4497-96B2-2F438A5226E1}" type="parTrans" cxnId="{7E088050-E440-4280-A645-6C0618C760C7}">
      <dgm:prSet/>
      <dgm:spPr/>
      <dgm:t>
        <a:bodyPr/>
        <a:lstStyle/>
        <a:p>
          <a:endParaRPr lang="es-ES"/>
        </a:p>
      </dgm:t>
    </dgm:pt>
    <dgm:pt modelId="{0CF87E68-BF9E-4DB3-9B96-DB4993FFB767}" type="sibTrans" cxnId="{7E088050-E440-4280-A645-6C0618C760C7}">
      <dgm:prSet/>
      <dgm:spPr/>
      <dgm:t>
        <a:bodyPr/>
        <a:lstStyle/>
        <a:p>
          <a:endParaRPr lang="es-ES"/>
        </a:p>
      </dgm:t>
    </dgm:pt>
    <dgm:pt modelId="{D17D3355-4951-41F6-98AE-C1EE5A108E8E}">
      <dgm:prSet/>
      <dgm:spPr/>
      <dgm:t>
        <a:bodyPr/>
        <a:lstStyle/>
        <a:p>
          <a:pPr rtl="0"/>
          <a:r>
            <a:rPr lang="es-ES" dirty="0" smtClean="0"/>
            <a:t>Curatela representativa: art. 150.2</a:t>
          </a:r>
          <a:endParaRPr lang="es-ES" dirty="0"/>
        </a:p>
      </dgm:t>
    </dgm:pt>
    <dgm:pt modelId="{01A0CC99-BD1C-42BA-8CC7-C28965D0A7EC}" type="parTrans" cxnId="{0124BC93-A290-471F-9A9E-D284F1CEF6A2}">
      <dgm:prSet/>
      <dgm:spPr/>
      <dgm:t>
        <a:bodyPr/>
        <a:lstStyle/>
        <a:p>
          <a:endParaRPr lang="es-ES"/>
        </a:p>
      </dgm:t>
    </dgm:pt>
    <dgm:pt modelId="{2753514F-9C4A-4BC1-8CAF-4B6C4BAEC32D}" type="sibTrans" cxnId="{0124BC93-A290-471F-9A9E-D284F1CEF6A2}">
      <dgm:prSet/>
      <dgm:spPr/>
      <dgm:t>
        <a:bodyPr/>
        <a:lstStyle/>
        <a:p>
          <a:endParaRPr lang="es-ES"/>
        </a:p>
      </dgm:t>
    </dgm:pt>
    <dgm:pt modelId="{3A70C38E-1699-4270-8C75-B618EFAEFA8D}">
      <dgm:prSet/>
      <dgm:spPr/>
      <dgm:t>
        <a:bodyPr/>
        <a:lstStyle/>
        <a:p>
          <a:pPr rtl="0"/>
          <a:r>
            <a:rPr lang="es-ES" dirty="0" smtClean="0"/>
            <a:t>Ley aplicable: art. 9.6.2ª: residencia habitual</a:t>
          </a:r>
          <a:endParaRPr lang="es-ES" dirty="0"/>
        </a:p>
      </dgm:t>
    </dgm:pt>
    <dgm:pt modelId="{E709BAC0-FF80-48A0-9FF5-64E8841857A7}" type="parTrans" cxnId="{21C8573E-7E32-47DB-BB12-0F446C272963}">
      <dgm:prSet/>
      <dgm:spPr/>
      <dgm:t>
        <a:bodyPr/>
        <a:lstStyle/>
        <a:p>
          <a:endParaRPr lang="es-ES"/>
        </a:p>
      </dgm:t>
    </dgm:pt>
    <dgm:pt modelId="{B735AAEC-BE48-4FA4-AF0E-8651CD4EC27C}" type="sibTrans" cxnId="{21C8573E-7E32-47DB-BB12-0F446C272963}">
      <dgm:prSet/>
      <dgm:spPr/>
      <dgm:t>
        <a:bodyPr/>
        <a:lstStyle/>
        <a:p>
          <a:endParaRPr lang="es-ES"/>
        </a:p>
      </dgm:t>
    </dgm:pt>
    <dgm:pt modelId="{F8F87842-FBE6-44AD-9E13-01B4C98661EA}">
      <dgm:prSet/>
      <dgm:spPr/>
      <dgm:t>
        <a:bodyPr/>
        <a:lstStyle/>
        <a:p>
          <a:pPr rtl="0"/>
          <a:r>
            <a:rPr lang="es-ES" dirty="0" smtClean="0"/>
            <a:t>Personas sujetas a curatela: art. 148 CDFA</a:t>
          </a:r>
          <a:endParaRPr lang="es-ES" dirty="0"/>
        </a:p>
      </dgm:t>
    </dgm:pt>
    <dgm:pt modelId="{6A8D227A-9F38-4679-B995-7D6F319F43CD}" type="parTrans" cxnId="{2AA9E57F-EE29-4A8F-B677-D0B496D90E2B}">
      <dgm:prSet/>
      <dgm:spPr/>
      <dgm:t>
        <a:bodyPr/>
        <a:lstStyle/>
        <a:p>
          <a:endParaRPr lang="es-ES"/>
        </a:p>
      </dgm:t>
    </dgm:pt>
    <dgm:pt modelId="{0F2DE926-C51B-4A52-95DA-DB4809B4C713}" type="sibTrans" cxnId="{2AA9E57F-EE29-4A8F-B677-D0B496D90E2B}">
      <dgm:prSet/>
      <dgm:spPr/>
      <dgm:t>
        <a:bodyPr/>
        <a:lstStyle/>
        <a:p>
          <a:endParaRPr lang="es-ES"/>
        </a:p>
      </dgm:t>
    </dgm:pt>
    <dgm:pt modelId="{56C7DB65-FD9D-4DA5-B8FE-740FFDBAC034}">
      <dgm:prSet/>
      <dgm:spPr/>
      <dgm:t>
        <a:bodyPr/>
        <a:lstStyle/>
        <a:p>
          <a:pPr rtl="0"/>
          <a:r>
            <a:rPr lang="es-ES" dirty="0" smtClean="0"/>
            <a:t>Rasgos de la curatela en Aragón</a:t>
          </a:r>
          <a:endParaRPr lang="es-ES" dirty="0"/>
        </a:p>
      </dgm:t>
    </dgm:pt>
    <dgm:pt modelId="{109E684B-70E9-44E5-A7F0-EBDB87E3B697}" type="parTrans" cxnId="{DA54835A-A4FB-4BF0-93C9-E920DB20AE6D}">
      <dgm:prSet/>
      <dgm:spPr/>
      <dgm:t>
        <a:bodyPr/>
        <a:lstStyle/>
        <a:p>
          <a:endParaRPr lang="es-ES"/>
        </a:p>
      </dgm:t>
    </dgm:pt>
    <dgm:pt modelId="{621DD52B-175A-4689-ACB1-91D931339653}" type="sibTrans" cxnId="{DA54835A-A4FB-4BF0-93C9-E920DB20AE6D}">
      <dgm:prSet/>
      <dgm:spPr/>
      <dgm:t>
        <a:bodyPr/>
        <a:lstStyle/>
        <a:p>
          <a:endParaRPr lang="es-ES"/>
        </a:p>
      </dgm:t>
    </dgm:pt>
    <dgm:pt modelId="{F6ABE1BF-48CE-4800-A0C4-9ACC8D320E53}">
      <dgm:prSet/>
      <dgm:spPr/>
      <dgm:t>
        <a:bodyPr/>
        <a:lstStyle/>
        <a:p>
          <a:pPr rtl="0"/>
          <a:r>
            <a:rPr lang="es-ES" dirty="0" smtClean="0"/>
            <a:t>Curatela del menor emancipado</a:t>
          </a:r>
          <a:endParaRPr lang="es-ES" dirty="0"/>
        </a:p>
      </dgm:t>
    </dgm:pt>
    <dgm:pt modelId="{B6AD23B5-8DC5-4870-A3A1-B6ABA34A62F2}" type="parTrans" cxnId="{46FA9859-944E-4F5A-B44E-333514DB7064}">
      <dgm:prSet/>
      <dgm:spPr/>
      <dgm:t>
        <a:bodyPr/>
        <a:lstStyle/>
        <a:p>
          <a:endParaRPr lang="es-ES"/>
        </a:p>
      </dgm:t>
    </dgm:pt>
    <dgm:pt modelId="{A9C5FB2B-BED5-42D2-A9F1-28F7591726ED}" type="sibTrans" cxnId="{46FA9859-944E-4F5A-B44E-333514DB7064}">
      <dgm:prSet/>
      <dgm:spPr/>
      <dgm:t>
        <a:bodyPr/>
        <a:lstStyle/>
        <a:p>
          <a:endParaRPr lang="es-ES"/>
        </a:p>
      </dgm:t>
    </dgm:pt>
    <dgm:pt modelId="{B2883B9C-4DCD-4A2C-BB63-6B06BEB871C5}">
      <dgm:prSet/>
      <dgm:spPr/>
      <dgm:t>
        <a:bodyPr/>
        <a:lstStyle/>
        <a:p>
          <a:pPr rtl="0"/>
          <a:r>
            <a:rPr lang="es-ES" dirty="0" smtClean="0"/>
            <a:t>Caracteres: estable y eventual</a:t>
          </a:r>
          <a:endParaRPr lang="es-ES" dirty="0"/>
        </a:p>
      </dgm:t>
    </dgm:pt>
    <dgm:pt modelId="{A982BF83-C65C-467C-BECA-C6B491EA5EF4}" type="parTrans" cxnId="{6693EFFA-0624-421E-8EDC-274D6F2726CA}">
      <dgm:prSet/>
      <dgm:spPr/>
      <dgm:t>
        <a:bodyPr/>
        <a:lstStyle/>
        <a:p>
          <a:endParaRPr lang="es-ES"/>
        </a:p>
      </dgm:t>
    </dgm:pt>
    <dgm:pt modelId="{C43A01B7-7698-4D9D-93CA-9A8210384168}" type="sibTrans" cxnId="{6693EFFA-0624-421E-8EDC-274D6F2726CA}">
      <dgm:prSet/>
      <dgm:spPr/>
      <dgm:t>
        <a:bodyPr/>
        <a:lstStyle/>
        <a:p>
          <a:endParaRPr lang="es-ES"/>
        </a:p>
      </dgm:t>
    </dgm:pt>
    <dgm:pt modelId="{BD1A4C52-AB2C-4EFF-8870-B22465B90846}">
      <dgm:prSet/>
      <dgm:spPr/>
      <dgm:t>
        <a:bodyPr/>
        <a:lstStyle/>
        <a:p>
          <a:pPr rtl="0"/>
          <a:r>
            <a:rPr lang="es-ES" dirty="0" smtClean="0"/>
            <a:t>Promoción: 149 CDFA</a:t>
          </a:r>
          <a:endParaRPr lang="es-ES" dirty="0"/>
        </a:p>
      </dgm:t>
    </dgm:pt>
    <dgm:pt modelId="{9EC4C279-5FA4-4F85-8E43-27DB4A7CCC96}" type="parTrans" cxnId="{C662EB9B-BBF6-475E-841B-73980018D891}">
      <dgm:prSet/>
      <dgm:spPr/>
      <dgm:t>
        <a:bodyPr/>
        <a:lstStyle/>
        <a:p>
          <a:endParaRPr lang="es-ES"/>
        </a:p>
      </dgm:t>
    </dgm:pt>
    <dgm:pt modelId="{0A5DF03E-4678-408D-B03C-FAA3CAF1ABD1}" type="sibTrans" cxnId="{C662EB9B-BBF6-475E-841B-73980018D891}">
      <dgm:prSet/>
      <dgm:spPr/>
      <dgm:t>
        <a:bodyPr/>
        <a:lstStyle/>
        <a:p>
          <a:endParaRPr lang="es-ES"/>
        </a:p>
      </dgm:t>
    </dgm:pt>
    <dgm:pt modelId="{FD6324ED-A5F9-40F3-8493-DCBF68276D94}">
      <dgm:prSet/>
      <dgm:spPr/>
      <dgm:t>
        <a:bodyPr/>
        <a:lstStyle/>
        <a:p>
          <a:pPr rtl="0"/>
          <a:r>
            <a:rPr lang="es-ES" dirty="0" smtClean="0"/>
            <a:t>Contenido: Asistencia (art. 33 CDFA)</a:t>
          </a:r>
          <a:endParaRPr lang="es-ES" dirty="0"/>
        </a:p>
      </dgm:t>
    </dgm:pt>
    <dgm:pt modelId="{0E69CEE8-4034-4BAF-A991-653D07F104B6}" type="parTrans" cxnId="{4B7BEF93-55DE-4C01-9EDA-253E13758D56}">
      <dgm:prSet/>
      <dgm:spPr/>
      <dgm:t>
        <a:bodyPr/>
        <a:lstStyle/>
        <a:p>
          <a:endParaRPr lang="es-ES"/>
        </a:p>
      </dgm:t>
    </dgm:pt>
    <dgm:pt modelId="{6694434D-A5CF-42AA-B7D8-BC8EC9589B8E}" type="sibTrans" cxnId="{4B7BEF93-55DE-4C01-9EDA-253E13758D56}">
      <dgm:prSet/>
      <dgm:spPr/>
      <dgm:t>
        <a:bodyPr/>
        <a:lstStyle/>
        <a:p>
          <a:endParaRPr lang="es-ES"/>
        </a:p>
      </dgm:t>
    </dgm:pt>
    <dgm:pt modelId="{5687DD8B-96BA-4F1E-A180-E86AAE5AB45D}">
      <dgm:prSet/>
      <dgm:spPr/>
      <dgm:t>
        <a:bodyPr/>
        <a:lstStyle/>
        <a:p>
          <a:pPr rtl="0"/>
          <a:r>
            <a:rPr lang="es-ES" dirty="0" smtClean="0"/>
            <a:t>Obligaciones del curador: art. 152 CDFA</a:t>
          </a:r>
          <a:endParaRPr lang="es-ES" dirty="0"/>
        </a:p>
      </dgm:t>
    </dgm:pt>
    <dgm:pt modelId="{B598CAAF-A1C4-4BBE-85AA-80440E812195}" type="parTrans" cxnId="{966710A9-C1AF-44CC-8602-81B59C8884BF}">
      <dgm:prSet/>
      <dgm:spPr/>
      <dgm:t>
        <a:bodyPr/>
        <a:lstStyle/>
        <a:p>
          <a:endParaRPr lang="es-ES"/>
        </a:p>
      </dgm:t>
    </dgm:pt>
    <dgm:pt modelId="{F2D708CD-79CA-4BDF-86FE-ED9D2D223C5F}" type="sibTrans" cxnId="{966710A9-C1AF-44CC-8602-81B59C8884BF}">
      <dgm:prSet/>
      <dgm:spPr/>
      <dgm:t>
        <a:bodyPr/>
        <a:lstStyle/>
        <a:p>
          <a:endParaRPr lang="es-ES"/>
        </a:p>
      </dgm:t>
    </dgm:pt>
    <dgm:pt modelId="{5BCF8F72-FC63-47EF-B1D7-0C0C310016B1}">
      <dgm:prSet/>
      <dgm:spPr/>
      <dgm:t>
        <a:bodyPr/>
        <a:lstStyle/>
        <a:p>
          <a:pPr rtl="0"/>
          <a:r>
            <a:rPr lang="es-ES" dirty="0" smtClean="0"/>
            <a:t>Extinción</a:t>
          </a:r>
          <a:endParaRPr lang="es-ES" dirty="0"/>
        </a:p>
      </dgm:t>
    </dgm:pt>
    <dgm:pt modelId="{25C56871-8A39-41C3-B311-80317E6D9C7D}" type="parTrans" cxnId="{BA6C6576-D95F-4936-9735-3BD6B19A11E6}">
      <dgm:prSet/>
      <dgm:spPr/>
      <dgm:t>
        <a:bodyPr/>
        <a:lstStyle/>
        <a:p>
          <a:endParaRPr lang="es-ES"/>
        </a:p>
      </dgm:t>
    </dgm:pt>
    <dgm:pt modelId="{299D9A4A-BE7B-4722-9BB1-7B5B2BA45FA1}" type="sibTrans" cxnId="{BA6C6576-D95F-4936-9735-3BD6B19A11E6}">
      <dgm:prSet/>
      <dgm:spPr/>
      <dgm:t>
        <a:bodyPr/>
        <a:lstStyle/>
        <a:p>
          <a:endParaRPr lang="es-ES"/>
        </a:p>
      </dgm:t>
    </dgm:pt>
    <dgm:pt modelId="{F93F4E35-3C29-47A1-A254-F7569BE4E5FC}">
      <dgm:prSet/>
      <dgm:spPr/>
      <dgm:t>
        <a:bodyPr/>
        <a:lstStyle/>
        <a:p>
          <a:pPr rtl="0"/>
          <a:r>
            <a:rPr lang="es-ES" dirty="0" smtClean="0"/>
            <a:t>Art.150.4 en relación con el art. 144 CDFA</a:t>
          </a:r>
          <a:endParaRPr lang="es-ES" dirty="0"/>
        </a:p>
      </dgm:t>
    </dgm:pt>
    <dgm:pt modelId="{E83AA179-A3DD-486B-BB32-98E947B2CC54}" type="parTrans" cxnId="{ABE9994F-E82F-4EBA-8AE6-1396FDC9D46F}">
      <dgm:prSet/>
      <dgm:spPr/>
      <dgm:t>
        <a:bodyPr/>
        <a:lstStyle/>
        <a:p>
          <a:endParaRPr lang="es-ES"/>
        </a:p>
      </dgm:t>
    </dgm:pt>
    <dgm:pt modelId="{0DA80656-26B4-4B92-B388-E67D1E35A987}" type="sibTrans" cxnId="{ABE9994F-E82F-4EBA-8AE6-1396FDC9D46F}">
      <dgm:prSet/>
      <dgm:spPr/>
      <dgm:t>
        <a:bodyPr/>
        <a:lstStyle/>
        <a:p>
          <a:endParaRPr lang="es-ES"/>
        </a:p>
      </dgm:t>
    </dgm:pt>
    <dgm:pt modelId="{7982421B-B57A-40ED-A0F0-76A551DE255A}">
      <dgm:prSet/>
      <dgm:spPr/>
      <dgm:t>
        <a:bodyPr/>
        <a:lstStyle/>
        <a:p>
          <a:pPr rtl="0"/>
          <a:r>
            <a:rPr lang="es-ES" dirty="0" err="1" smtClean="0"/>
            <a:t>A.f</a:t>
          </a:r>
          <a:r>
            <a:rPr lang="es-ES" dirty="0" smtClean="0"/>
            <a:t>. prorrogada y rehabilitada</a:t>
          </a:r>
          <a:endParaRPr lang="es-ES" dirty="0"/>
        </a:p>
      </dgm:t>
    </dgm:pt>
    <dgm:pt modelId="{0809E587-3F9F-401E-9075-E759984F9C07}" type="parTrans" cxnId="{D3F3685A-CAF9-44DC-8FD5-2AB253D89FF2}">
      <dgm:prSet/>
      <dgm:spPr/>
    </dgm:pt>
    <dgm:pt modelId="{92E36FDA-B8E8-4D0A-B231-4F5B568131D6}" type="sibTrans" cxnId="{D3F3685A-CAF9-44DC-8FD5-2AB253D89FF2}">
      <dgm:prSet/>
      <dgm:spPr/>
    </dgm:pt>
    <dgm:pt modelId="{ECCD1C47-C3B5-4E79-9B54-71F606452412}">
      <dgm:prSet/>
      <dgm:spPr/>
      <dgm:t>
        <a:bodyPr/>
        <a:lstStyle/>
        <a:p>
          <a:pPr rtl="0"/>
          <a:r>
            <a:rPr lang="es-ES" dirty="0" smtClean="0"/>
            <a:t>Medida de apoyo en el contexto actual</a:t>
          </a:r>
          <a:endParaRPr lang="es-ES" dirty="0"/>
        </a:p>
      </dgm:t>
    </dgm:pt>
    <dgm:pt modelId="{DFB01BD6-CF49-43A4-930F-5D1CCCFD85D8}" type="parTrans" cxnId="{534D5629-0F82-42C5-A39D-1261FE7286AE}">
      <dgm:prSet/>
      <dgm:spPr/>
    </dgm:pt>
    <dgm:pt modelId="{33E0EE8A-8961-4E04-ABC2-D31809D2308B}" type="sibTrans" cxnId="{534D5629-0F82-42C5-A39D-1261FE7286AE}">
      <dgm:prSet/>
      <dgm:spPr/>
    </dgm:pt>
    <dgm:pt modelId="{ECDB9DDE-EF79-4646-88D0-0A5656BFE55A}" type="pres">
      <dgm:prSet presAssocID="{EFF551ED-3AC0-44CA-BE9F-BEB9C2EAC6A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8D87554-1AF9-41AA-A803-B4569801DB1A}" type="pres">
      <dgm:prSet presAssocID="{52A9D64D-2E58-418C-8336-1192AB482387}" presName="parentLin" presStyleCnt="0"/>
      <dgm:spPr/>
    </dgm:pt>
    <dgm:pt modelId="{18E25DB2-D889-426C-8CAD-F7044F2AF8B0}" type="pres">
      <dgm:prSet presAssocID="{52A9D64D-2E58-418C-8336-1192AB482387}" presName="parentLeftMargin" presStyleLbl="node1" presStyleIdx="0" presStyleCnt="5"/>
      <dgm:spPr/>
      <dgm:t>
        <a:bodyPr/>
        <a:lstStyle/>
        <a:p>
          <a:endParaRPr lang="es-ES"/>
        </a:p>
      </dgm:t>
    </dgm:pt>
    <dgm:pt modelId="{97057DC3-BBD6-430F-9A66-C36FCC58EA59}" type="pres">
      <dgm:prSet presAssocID="{52A9D64D-2E58-418C-8336-1192AB482387}" presName="parentText" presStyleLbl="node1" presStyleIdx="0" presStyleCnt="5" custLinFactNeighborY="-3076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BDA50DE-6610-42DC-9CF3-42E07EEE360D}" type="pres">
      <dgm:prSet presAssocID="{52A9D64D-2E58-418C-8336-1192AB482387}" presName="negativeSpace" presStyleCnt="0"/>
      <dgm:spPr/>
    </dgm:pt>
    <dgm:pt modelId="{EA8600E5-D252-4021-A339-AE46FDAADD43}" type="pres">
      <dgm:prSet presAssocID="{52A9D64D-2E58-418C-8336-1192AB482387}" presName="childText" presStyleLbl="conFgAcc1" presStyleIdx="0" presStyleCnt="5" custLinFactY="-5577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EFCB41E-B3B1-4FF9-AA10-3BC65CA8A00F}" type="pres">
      <dgm:prSet presAssocID="{DD020CFD-380F-4CCD-A6FB-B42D95C37A7E}" presName="spaceBetweenRectangles" presStyleCnt="0"/>
      <dgm:spPr/>
    </dgm:pt>
    <dgm:pt modelId="{B5B950C0-ABAB-4DF4-B6F9-966AB65BFA0A}" type="pres">
      <dgm:prSet presAssocID="{F6ABE1BF-48CE-4800-A0C4-9ACC8D320E53}" presName="parentLin" presStyleCnt="0"/>
      <dgm:spPr/>
    </dgm:pt>
    <dgm:pt modelId="{46DDBBB9-29B9-42C1-B81C-1FE95930A0AA}" type="pres">
      <dgm:prSet presAssocID="{F6ABE1BF-48CE-4800-A0C4-9ACC8D320E53}" presName="parentLeftMargin" presStyleLbl="node1" presStyleIdx="0" presStyleCnt="5"/>
      <dgm:spPr/>
      <dgm:t>
        <a:bodyPr/>
        <a:lstStyle/>
        <a:p>
          <a:endParaRPr lang="es-ES"/>
        </a:p>
      </dgm:t>
    </dgm:pt>
    <dgm:pt modelId="{BDBD5141-2ACA-4609-9EBF-8E835CEDA8B8}" type="pres">
      <dgm:prSet presAssocID="{F6ABE1BF-48CE-4800-A0C4-9ACC8D320E53}" presName="parentText" presStyleLbl="node1" presStyleIdx="1" presStyleCnt="5" custLinFactNeighborY="-3550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2418B1C-265C-4E7C-BDC9-C6C7353BA74F}" type="pres">
      <dgm:prSet presAssocID="{F6ABE1BF-48CE-4800-A0C4-9ACC8D320E53}" presName="negativeSpace" presStyleCnt="0"/>
      <dgm:spPr/>
    </dgm:pt>
    <dgm:pt modelId="{C95B0867-5C6D-4E44-9005-2AC8364434C3}" type="pres">
      <dgm:prSet presAssocID="{F6ABE1BF-48CE-4800-A0C4-9ACC8D320E53}" presName="childText" presStyleLbl="conFgAcc1" presStyleIdx="1" presStyleCnt="5" custLinFactY="-7509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A8ADC60-3D35-4161-AF77-7C6FD7E6C9DC}" type="pres">
      <dgm:prSet presAssocID="{A9C5FB2B-BED5-42D2-A9F1-28F7591726ED}" presName="spaceBetweenRectangles" presStyleCnt="0"/>
      <dgm:spPr/>
    </dgm:pt>
    <dgm:pt modelId="{6ACC69CC-6E3A-4AEA-99FA-B4DCFD82C6E3}" type="pres">
      <dgm:prSet presAssocID="{F530F8ED-2E8E-411A-9C18-739CEEF26A40}" presName="parentLin" presStyleCnt="0"/>
      <dgm:spPr/>
    </dgm:pt>
    <dgm:pt modelId="{F7EEDFC0-DDB1-4190-850A-D0CE5D154FBE}" type="pres">
      <dgm:prSet presAssocID="{F530F8ED-2E8E-411A-9C18-739CEEF26A40}" presName="parentLeftMargin" presStyleLbl="node1" presStyleIdx="1" presStyleCnt="5"/>
      <dgm:spPr/>
      <dgm:t>
        <a:bodyPr/>
        <a:lstStyle/>
        <a:p>
          <a:endParaRPr lang="es-ES"/>
        </a:p>
      </dgm:t>
    </dgm:pt>
    <dgm:pt modelId="{F5F84255-ADE9-4D6D-A662-C2B24B8C823B}" type="pres">
      <dgm:prSet presAssocID="{F530F8ED-2E8E-411A-9C18-739CEEF26A40}" presName="parentText" presStyleLbl="node1" presStyleIdx="2" presStyleCnt="5" custLinFactNeighborY="-40249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C6B1FDF-ECB9-45FD-AAC1-45E5BF24BCB7}" type="pres">
      <dgm:prSet presAssocID="{F530F8ED-2E8E-411A-9C18-739CEEF26A40}" presName="negativeSpace" presStyleCnt="0"/>
      <dgm:spPr/>
    </dgm:pt>
    <dgm:pt modelId="{60B45424-D873-4B25-B2CE-303DBD4BD76F}" type="pres">
      <dgm:prSet presAssocID="{F530F8ED-2E8E-411A-9C18-739CEEF26A40}" presName="childText" presStyleLbl="conFgAcc1" presStyleIdx="2" presStyleCnt="5" custLinFactY="-9441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0EF5B3B-B891-4F70-91CA-C2B389A9FEC3}" type="pres">
      <dgm:prSet presAssocID="{D7764BDE-24D2-4101-8558-16F82C26390D}" presName="spaceBetweenRectangles" presStyleCnt="0"/>
      <dgm:spPr/>
    </dgm:pt>
    <dgm:pt modelId="{A891BD69-2A79-4C63-878E-16FAA5A32207}" type="pres">
      <dgm:prSet presAssocID="{66CC0260-90FE-4957-84E3-AFB78BEC35A2}" presName="parentLin" presStyleCnt="0"/>
      <dgm:spPr/>
    </dgm:pt>
    <dgm:pt modelId="{02527FBA-808A-4234-B3CF-43351180F9E8}" type="pres">
      <dgm:prSet presAssocID="{66CC0260-90FE-4957-84E3-AFB78BEC35A2}" presName="parentLeftMargin" presStyleLbl="node1" presStyleIdx="2" presStyleCnt="5"/>
      <dgm:spPr/>
      <dgm:t>
        <a:bodyPr/>
        <a:lstStyle/>
        <a:p>
          <a:endParaRPr lang="es-ES"/>
        </a:p>
      </dgm:t>
    </dgm:pt>
    <dgm:pt modelId="{EA73E7EB-04FD-4C21-B0FA-119544DA9FAD}" type="pres">
      <dgm:prSet presAssocID="{66CC0260-90FE-4957-84E3-AFB78BEC35A2}" presName="parentText" presStyleLbl="node1" presStyleIdx="3" presStyleCnt="5" custLinFactNeighborY="-6125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47DAE73-2FA3-4EE8-A015-8A4E3565D93A}" type="pres">
      <dgm:prSet presAssocID="{66CC0260-90FE-4957-84E3-AFB78BEC35A2}" presName="negativeSpace" presStyleCnt="0"/>
      <dgm:spPr/>
    </dgm:pt>
    <dgm:pt modelId="{5BC16633-C0FA-47C8-9077-7117EE5A1176}" type="pres">
      <dgm:prSet presAssocID="{66CC0260-90FE-4957-84E3-AFB78BEC35A2}" presName="childText" presStyleLbl="conFgAcc1" presStyleIdx="3" presStyleCnt="5" custLinFactY="-9342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05F2537-F286-4E5E-BDF7-62F29622AE82}" type="pres">
      <dgm:prSet presAssocID="{3DE40FBF-FF0D-4C47-8A2A-82FC23C1FE14}" presName="spaceBetweenRectangles" presStyleCnt="0"/>
      <dgm:spPr/>
    </dgm:pt>
    <dgm:pt modelId="{84070476-A998-4683-BB67-6061E6AF60BE}" type="pres">
      <dgm:prSet presAssocID="{5BCF8F72-FC63-47EF-B1D7-0C0C310016B1}" presName="parentLin" presStyleCnt="0"/>
      <dgm:spPr/>
    </dgm:pt>
    <dgm:pt modelId="{D3C1F0EB-4C01-49F0-86A4-9AE885AFE027}" type="pres">
      <dgm:prSet presAssocID="{5BCF8F72-FC63-47EF-B1D7-0C0C310016B1}" presName="parentLeftMargin" presStyleLbl="node1" presStyleIdx="3" presStyleCnt="5"/>
      <dgm:spPr/>
      <dgm:t>
        <a:bodyPr/>
        <a:lstStyle/>
        <a:p>
          <a:endParaRPr lang="es-ES"/>
        </a:p>
      </dgm:t>
    </dgm:pt>
    <dgm:pt modelId="{75B74C8B-CFFC-485B-B69D-D44F237C7C0C}" type="pres">
      <dgm:prSet presAssocID="{5BCF8F72-FC63-47EF-B1D7-0C0C310016B1}" presName="parentText" presStyleLbl="node1" presStyleIdx="4" presStyleCnt="5" custLinFactNeighborY="-7056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35F76D2-BC3E-4992-B810-9A17F8AFF4E7}" type="pres">
      <dgm:prSet presAssocID="{5BCF8F72-FC63-47EF-B1D7-0C0C310016B1}" presName="negativeSpace" presStyleCnt="0"/>
      <dgm:spPr/>
    </dgm:pt>
    <dgm:pt modelId="{51F8EB39-F92C-4FFA-89AB-C10323398D2B}" type="pres">
      <dgm:prSet presAssocID="{5BCF8F72-FC63-47EF-B1D7-0C0C310016B1}" presName="childText" presStyleLbl="conFgAcc1" presStyleIdx="4" presStyleCnt="5" custLinFactY="-3901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E80F599-A914-4458-B0E0-93FAFBE68882}" type="presOf" srcId="{D17D3355-4951-41F6-98AE-C1EE5A108E8E}" destId="{5BC16633-C0FA-47C8-9077-7117EE5A1176}" srcOrd="0" destOrd="2" presId="urn:microsoft.com/office/officeart/2005/8/layout/list1"/>
    <dgm:cxn modelId="{048DB91B-B47C-467E-AF0E-3DEA8D6F66B1}" type="presOf" srcId="{52A9D64D-2E58-418C-8336-1192AB482387}" destId="{97057DC3-BBD6-430F-9A66-C36FCC58EA59}" srcOrd="1" destOrd="0" presId="urn:microsoft.com/office/officeart/2005/8/layout/list1"/>
    <dgm:cxn modelId="{6373F878-23C0-4503-B67C-AFA1334EB279}" type="presOf" srcId="{F6ABE1BF-48CE-4800-A0C4-9ACC8D320E53}" destId="{BDBD5141-2ACA-4609-9EBF-8E835CEDA8B8}" srcOrd="1" destOrd="0" presId="urn:microsoft.com/office/officeart/2005/8/layout/list1"/>
    <dgm:cxn modelId="{0124BC93-A290-471F-9A9E-D284F1CEF6A2}" srcId="{66CC0260-90FE-4957-84E3-AFB78BEC35A2}" destId="{D17D3355-4951-41F6-98AE-C1EE5A108E8E}" srcOrd="2" destOrd="0" parTransId="{01A0CC99-BD1C-42BA-8CC7-C28965D0A7EC}" sibTransId="{2753514F-9C4A-4BC1-8CAF-4B6C4BAEC32D}"/>
    <dgm:cxn modelId="{68BD2853-3ADA-4763-92DF-B2A19A3558E1}" srcId="{F530F8ED-2E8E-411A-9C18-739CEEF26A40}" destId="{4F54AD21-C209-4A8A-9B2D-CDF30EB2F8A2}" srcOrd="2" destOrd="0" parTransId="{954618F9-FABE-4401-A1D4-F326FBC66638}" sibTransId="{7427BFCE-8E27-4BD7-98C6-FF54EA6C01E3}"/>
    <dgm:cxn modelId="{35661460-95FB-4675-9AA2-51284DFDAF59}" type="presOf" srcId="{7982421B-B57A-40ED-A0F0-76A551DE255A}" destId="{60B45424-D873-4B25-B2CE-303DBD4BD76F}" srcOrd="0" destOrd="3" presId="urn:microsoft.com/office/officeart/2005/8/layout/list1"/>
    <dgm:cxn modelId="{C7270A2B-B021-4076-B492-3BD93CA7B9FE}" type="presOf" srcId="{5687DD8B-96BA-4F1E-A180-E86AAE5AB45D}" destId="{5BC16633-C0FA-47C8-9077-7117EE5A1176}" srcOrd="0" destOrd="4" presId="urn:microsoft.com/office/officeart/2005/8/layout/list1"/>
    <dgm:cxn modelId="{39DCF82C-1532-4B6F-B9D0-7766247229E2}" type="presOf" srcId="{56C7DB65-FD9D-4DA5-B8FE-740FFDBAC034}" destId="{EA8600E5-D252-4021-A339-AE46FDAADD43}" srcOrd="0" destOrd="0" presId="urn:microsoft.com/office/officeart/2005/8/layout/list1"/>
    <dgm:cxn modelId="{967067AC-A114-43BA-B16E-14C9D17F624E}" srcId="{F530F8ED-2E8E-411A-9C18-739CEEF26A40}" destId="{4A3B526D-FADA-42A9-A837-07D71F078812}" srcOrd="0" destOrd="0" parTransId="{CD0D4882-1794-4877-99BF-418B9E9E5327}" sibTransId="{8626B191-CB68-4FE2-84AD-E1C9B476CA39}"/>
    <dgm:cxn modelId="{4A1DFD23-A5CE-4103-95F5-87E99684AF2F}" type="presOf" srcId="{FD6324ED-A5F9-40F3-8493-DCBF68276D94}" destId="{C95B0867-5C6D-4E44-9005-2AC8364434C3}" srcOrd="0" destOrd="2" presId="urn:microsoft.com/office/officeart/2005/8/layout/list1"/>
    <dgm:cxn modelId="{4FCFE3D4-723C-4E64-8D78-05C6F0869667}" type="presOf" srcId="{5BCF8F72-FC63-47EF-B1D7-0C0C310016B1}" destId="{D3C1F0EB-4C01-49F0-86A4-9AE885AFE027}" srcOrd="0" destOrd="0" presId="urn:microsoft.com/office/officeart/2005/8/layout/list1"/>
    <dgm:cxn modelId="{D3DE6C78-EB53-49EF-B576-37C49D6F3253}" type="presOf" srcId="{8DE4E8F3-7DB0-4CA1-869F-C01908B91F49}" destId="{5BC16633-C0FA-47C8-9077-7117EE5A1176}" srcOrd="0" destOrd="0" presId="urn:microsoft.com/office/officeart/2005/8/layout/list1"/>
    <dgm:cxn modelId="{E1189F3E-2DF5-4883-B75A-76A51A8BD25B}" type="presOf" srcId="{EFF551ED-3AC0-44CA-BE9F-BEB9C2EAC6AD}" destId="{ECDB9DDE-EF79-4646-88D0-0A5656BFE55A}" srcOrd="0" destOrd="0" presId="urn:microsoft.com/office/officeart/2005/8/layout/list1"/>
    <dgm:cxn modelId="{9EE0C003-DB66-45DE-96C4-4280BF8CA2A7}" srcId="{F530F8ED-2E8E-411A-9C18-739CEEF26A40}" destId="{C882C9EF-1AF0-4BA9-A506-C320C5AA88C8}" srcOrd="1" destOrd="0" parTransId="{DEBF4454-7F43-4C88-A0B5-99B311BF3330}" sibTransId="{4B51AC69-1DA7-424B-B571-0C938E38F4FA}"/>
    <dgm:cxn modelId="{EEA20B90-296A-4296-B0C5-D8FB087D3DA1}" type="presOf" srcId="{F6ABE1BF-48CE-4800-A0C4-9ACC8D320E53}" destId="{46DDBBB9-29B9-42C1-B81C-1FE95930A0AA}" srcOrd="0" destOrd="0" presId="urn:microsoft.com/office/officeart/2005/8/layout/list1"/>
    <dgm:cxn modelId="{DA552A5C-8E70-44CA-8D9E-11C32D83E624}" type="presOf" srcId="{B2883B9C-4DCD-4A2C-BB63-6B06BEB871C5}" destId="{C95B0867-5C6D-4E44-9005-2AC8364434C3}" srcOrd="0" destOrd="0" presId="urn:microsoft.com/office/officeart/2005/8/layout/list1"/>
    <dgm:cxn modelId="{2168696B-3859-4A8B-BA95-DDA80BD91ED6}" srcId="{EFF551ED-3AC0-44CA-BE9F-BEB9C2EAC6AD}" destId="{66CC0260-90FE-4957-84E3-AFB78BEC35A2}" srcOrd="3" destOrd="0" parTransId="{F21B9C92-8A12-4BCC-B441-B8F58E199374}" sibTransId="{3DE40FBF-FF0D-4C47-8A2A-82FC23C1FE14}"/>
    <dgm:cxn modelId="{ABE9994F-E82F-4EBA-8AE6-1396FDC9D46F}" srcId="{5BCF8F72-FC63-47EF-B1D7-0C0C310016B1}" destId="{F93F4E35-3C29-47A1-A254-F7569BE4E5FC}" srcOrd="0" destOrd="0" parTransId="{E83AA179-A3DD-486B-BB32-98E947B2CC54}" sibTransId="{0DA80656-26B4-4B92-B388-E67D1E35A987}"/>
    <dgm:cxn modelId="{EE79EE87-D5D8-4E35-91B9-54A012A58B76}" type="presOf" srcId="{2984C336-07A6-4649-B4CF-F2F302DC8E47}" destId="{5BC16633-C0FA-47C8-9077-7117EE5A1176}" srcOrd="0" destOrd="1" presId="urn:microsoft.com/office/officeart/2005/8/layout/list1"/>
    <dgm:cxn modelId="{1FB24D63-2BE6-440B-B893-149F7FEC65A7}" type="presOf" srcId="{BD1A4C52-AB2C-4EFF-8870-B22465B90846}" destId="{C95B0867-5C6D-4E44-9005-2AC8364434C3}" srcOrd="0" destOrd="1" presId="urn:microsoft.com/office/officeart/2005/8/layout/list1"/>
    <dgm:cxn modelId="{D8CC045E-E245-434A-8FD5-3D3A4CF14AE3}" srcId="{EFF551ED-3AC0-44CA-BE9F-BEB9C2EAC6AD}" destId="{52A9D64D-2E58-418C-8336-1192AB482387}" srcOrd="0" destOrd="0" parTransId="{F6481BAD-A1DD-46F2-A4B3-5E5F3E25A3FE}" sibTransId="{DD020CFD-380F-4CCD-A6FB-B42D95C37A7E}"/>
    <dgm:cxn modelId="{119F7BC9-ABC7-4835-979D-5B9D6B657C0F}" srcId="{66CC0260-90FE-4957-84E3-AFB78BEC35A2}" destId="{8DE4E8F3-7DB0-4CA1-869F-C01908B91F49}" srcOrd="0" destOrd="0" parTransId="{89864B64-59BB-44AF-93C9-83DF9B748D5F}" sibTransId="{E5860712-CCDC-4678-8746-E4234AACE131}"/>
    <dgm:cxn modelId="{CFF96B23-49C5-4197-B99B-05A2EFC708D9}" type="presOf" srcId="{C882C9EF-1AF0-4BA9-A506-C320C5AA88C8}" destId="{60B45424-D873-4B25-B2CE-303DBD4BD76F}" srcOrd="0" destOrd="1" presId="urn:microsoft.com/office/officeart/2005/8/layout/list1"/>
    <dgm:cxn modelId="{DF54ECF7-BED5-46FD-A0C7-39B66C2AD78A}" srcId="{EFF551ED-3AC0-44CA-BE9F-BEB9C2EAC6AD}" destId="{F530F8ED-2E8E-411A-9C18-739CEEF26A40}" srcOrd="2" destOrd="0" parTransId="{33FFEB4D-2D4B-42FF-8A2F-FC10F42D1066}" sibTransId="{D7764BDE-24D2-4101-8558-16F82C26390D}"/>
    <dgm:cxn modelId="{93540C34-9DAC-46E3-9D01-03A3901DE412}" type="presOf" srcId="{66CC0260-90FE-4957-84E3-AFB78BEC35A2}" destId="{02527FBA-808A-4234-B3CF-43351180F9E8}" srcOrd="0" destOrd="0" presId="urn:microsoft.com/office/officeart/2005/8/layout/list1"/>
    <dgm:cxn modelId="{2AA9E57F-EE29-4A8F-B677-D0B496D90E2B}" srcId="{52A9D64D-2E58-418C-8336-1192AB482387}" destId="{F8F87842-FBE6-44AD-9E13-01B4C98661EA}" srcOrd="1" destOrd="0" parTransId="{6A8D227A-9F38-4679-B995-7D6F319F43CD}" sibTransId="{0F2DE926-C51B-4A52-95DA-DB4809B4C713}"/>
    <dgm:cxn modelId="{38466E1D-F15E-4C47-91F6-077CAE40BDD8}" type="presOf" srcId="{52A9D64D-2E58-418C-8336-1192AB482387}" destId="{18E25DB2-D889-426C-8CAD-F7044F2AF8B0}" srcOrd="0" destOrd="0" presId="urn:microsoft.com/office/officeart/2005/8/layout/list1"/>
    <dgm:cxn modelId="{21C8573E-7E32-47DB-BB12-0F446C272963}" srcId="{52A9D64D-2E58-418C-8336-1192AB482387}" destId="{3A70C38E-1699-4270-8C75-B618EFAEFA8D}" srcOrd="2" destOrd="0" parTransId="{E709BAC0-FF80-48A0-9FF5-64E8841857A7}" sibTransId="{B735AAEC-BE48-4FA4-AF0E-8651CD4EC27C}"/>
    <dgm:cxn modelId="{EF228C50-E9CD-4EBC-821F-851D57921965}" type="presOf" srcId="{4F54AD21-C209-4A8A-9B2D-CDF30EB2F8A2}" destId="{60B45424-D873-4B25-B2CE-303DBD4BD76F}" srcOrd="0" destOrd="2" presId="urn:microsoft.com/office/officeart/2005/8/layout/list1"/>
    <dgm:cxn modelId="{D3F3685A-CAF9-44DC-8FD5-2AB253D89FF2}" srcId="{F530F8ED-2E8E-411A-9C18-739CEEF26A40}" destId="{7982421B-B57A-40ED-A0F0-76A551DE255A}" srcOrd="3" destOrd="0" parTransId="{0809E587-3F9F-401E-9075-E759984F9C07}" sibTransId="{92E36FDA-B8E8-4D0A-B231-4F5B568131D6}"/>
    <dgm:cxn modelId="{6693EFFA-0624-421E-8EDC-274D6F2726CA}" srcId="{F6ABE1BF-48CE-4800-A0C4-9ACC8D320E53}" destId="{B2883B9C-4DCD-4A2C-BB63-6B06BEB871C5}" srcOrd="0" destOrd="0" parTransId="{A982BF83-C65C-467C-BECA-C6B491EA5EF4}" sibTransId="{C43A01B7-7698-4D9D-93CA-9A8210384168}"/>
    <dgm:cxn modelId="{966710A9-C1AF-44CC-8602-81B59C8884BF}" srcId="{66CC0260-90FE-4957-84E3-AFB78BEC35A2}" destId="{5687DD8B-96BA-4F1E-A180-E86AAE5AB45D}" srcOrd="4" destOrd="0" parTransId="{B598CAAF-A1C4-4BBE-85AA-80440E812195}" sibTransId="{F2D708CD-79CA-4BDF-86FE-ED9D2D223C5F}"/>
    <dgm:cxn modelId="{AA71581F-2806-45A9-853C-B16215E40E03}" type="presOf" srcId="{ECCD1C47-C3B5-4E79-9B54-71F606452412}" destId="{5BC16633-C0FA-47C8-9077-7117EE5A1176}" srcOrd="0" destOrd="3" presId="urn:microsoft.com/office/officeart/2005/8/layout/list1"/>
    <dgm:cxn modelId="{534D5629-0F82-42C5-A39D-1261FE7286AE}" srcId="{66CC0260-90FE-4957-84E3-AFB78BEC35A2}" destId="{ECCD1C47-C3B5-4E79-9B54-71F606452412}" srcOrd="3" destOrd="0" parTransId="{DFB01BD6-CF49-43A4-930F-5D1CCCFD85D8}" sibTransId="{33E0EE8A-8961-4E04-ABC2-D31809D2308B}"/>
    <dgm:cxn modelId="{7E088050-E440-4280-A645-6C0618C760C7}" srcId="{66CC0260-90FE-4957-84E3-AFB78BEC35A2}" destId="{2984C336-07A6-4649-B4CF-F2F302DC8E47}" srcOrd="1" destOrd="0" parTransId="{36F74E25-72D9-4497-96B2-2F438A5226E1}" sibTransId="{0CF87E68-BF9E-4DB3-9B96-DB4993FFB767}"/>
    <dgm:cxn modelId="{BA6C6576-D95F-4936-9735-3BD6B19A11E6}" srcId="{EFF551ED-3AC0-44CA-BE9F-BEB9C2EAC6AD}" destId="{5BCF8F72-FC63-47EF-B1D7-0C0C310016B1}" srcOrd="4" destOrd="0" parTransId="{25C56871-8A39-41C3-B311-80317E6D9C7D}" sibTransId="{299D9A4A-BE7B-4722-9BB1-7B5B2BA45FA1}"/>
    <dgm:cxn modelId="{1BE383C9-B336-4A65-A00B-0BEFFDF128EE}" type="presOf" srcId="{3A70C38E-1699-4270-8C75-B618EFAEFA8D}" destId="{EA8600E5-D252-4021-A339-AE46FDAADD43}" srcOrd="0" destOrd="2" presId="urn:microsoft.com/office/officeart/2005/8/layout/list1"/>
    <dgm:cxn modelId="{DA54835A-A4FB-4BF0-93C9-E920DB20AE6D}" srcId="{52A9D64D-2E58-418C-8336-1192AB482387}" destId="{56C7DB65-FD9D-4DA5-B8FE-740FFDBAC034}" srcOrd="0" destOrd="0" parTransId="{109E684B-70E9-44E5-A7F0-EBDB87E3B697}" sibTransId="{621DD52B-175A-4689-ACB1-91D931339653}"/>
    <dgm:cxn modelId="{C662EB9B-BBF6-475E-841B-73980018D891}" srcId="{F6ABE1BF-48CE-4800-A0C4-9ACC8D320E53}" destId="{BD1A4C52-AB2C-4EFF-8870-B22465B90846}" srcOrd="1" destOrd="0" parTransId="{9EC4C279-5FA4-4F85-8E43-27DB4A7CCC96}" sibTransId="{0A5DF03E-4678-408D-B03C-FAA3CAF1ABD1}"/>
    <dgm:cxn modelId="{CCB09707-D417-476C-9B15-9C99F2CBABFF}" type="presOf" srcId="{4A3B526D-FADA-42A9-A837-07D71F078812}" destId="{60B45424-D873-4B25-B2CE-303DBD4BD76F}" srcOrd="0" destOrd="0" presId="urn:microsoft.com/office/officeart/2005/8/layout/list1"/>
    <dgm:cxn modelId="{46FA9859-944E-4F5A-B44E-333514DB7064}" srcId="{EFF551ED-3AC0-44CA-BE9F-BEB9C2EAC6AD}" destId="{F6ABE1BF-48CE-4800-A0C4-9ACC8D320E53}" srcOrd="1" destOrd="0" parTransId="{B6AD23B5-8DC5-4870-A3A1-B6ABA34A62F2}" sibTransId="{A9C5FB2B-BED5-42D2-A9F1-28F7591726ED}"/>
    <dgm:cxn modelId="{4A70658A-8790-4CBE-9F1A-758338A8B023}" type="presOf" srcId="{66CC0260-90FE-4957-84E3-AFB78BEC35A2}" destId="{EA73E7EB-04FD-4C21-B0FA-119544DA9FAD}" srcOrd="1" destOrd="0" presId="urn:microsoft.com/office/officeart/2005/8/layout/list1"/>
    <dgm:cxn modelId="{4B7BEF93-55DE-4C01-9EDA-253E13758D56}" srcId="{F6ABE1BF-48CE-4800-A0C4-9ACC8D320E53}" destId="{FD6324ED-A5F9-40F3-8493-DCBF68276D94}" srcOrd="2" destOrd="0" parTransId="{0E69CEE8-4034-4BAF-A991-653D07F104B6}" sibTransId="{6694434D-A5CF-42AA-B7D8-BC8EC9589B8E}"/>
    <dgm:cxn modelId="{5C2F464E-E477-413F-832A-09DC83B59C9B}" type="presOf" srcId="{5BCF8F72-FC63-47EF-B1D7-0C0C310016B1}" destId="{75B74C8B-CFFC-485B-B69D-D44F237C7C0C}" srcOrd="1" destOrd="0" presId="urn:microsoft.com/office/officeart/2005/8/layout/list1"/>
    <dgm:cxn modelId="{1BCBBE3E-DA99-48CF-B68B-0EB82D18EB02}" type="presOf" srcId="{F530F8ED-2E8E-411A-9C18-739CEEF26A40}" destId="{F7EEDFC0-DDB1-4190-850A-D0CE5D154FBE}" srcOrd="0" destOrd="0" presId="urn:microsoft.com/office/officeart/2005/8/layout/list1"/>
    <dgm:cxn modelId="{F6FC66F6-E205-45F8-BF02-B0C364CDA189}" type="presOf" srcId="{F530F8ED-2E8E-411A-9C18-739CEEF26A40}" destId="{F5F84255-ADE9-4D6D-A662-C2B24B8C823B}" srcOrd="1" destOrd="0" presId="urn:microsoft.com/office/officeart/2005/8/layout/list1"/>
    <dgm:cxn modelId="{084FB1C2-08FF-4890-BF28-4A16E3AFF134}" type="presOf" srcId="{F93F4E35-3C29-47A1-A254-F7569BE4E5FC}" destId="{51F8EB39-F92C-4FFA-89AB-C10323398D2B}" srcOrd="0" destOrd="0" presId="urn:microsoft.com/office/officeart/2005/8/layout/list1"/>
    <dgm:cxn modelId="{6A2F36FC-328F-4088-B8FC-3EB949171B00}" type="presOf" srcId="{F8F87842-FBE6-44AD-9E13-01B4C98661EA}" destId="{EA8600E5-D252-4021-A339-AE46FDAADD43}" srcOrd="0" destOrd="1" presId="urn:microsoft.com/office/officeart/2005/8/layout/list1"/>
    <dgm:cxn modelId="{B0D691ED-69C1-406E-873A-A19180BD952D}" type="presParOf" srcId="{ECDB9DDE-EF79-4646-88D0-0A5656BFE55A}" destId="{F8D87554-1AF9-41AA-A803-B4569801DB1A}" srcOrd="0" destOrd="0" presId="urn:microsoft.com/office/officeart/2005/8/layout/list1"/>
    <dgm:cxn modelId="{7873C15D-068F-406C-9950-7B7D3027581D}" type="presParOf" srcId="{F8D87554-1AF9-41AA-A803-B4569801DB1A}" destId="{18E25DB2-D889-426C-8CAD-F7044F2AF8B0}" srcOrd="0" destOrd="0" presId="urn:microsoft.com/office/officeart/2005/8/layout/list1"/>
    <dgm:cxn modelId="{89712229-753E-4024-B132-904EB7D5F8F9}" type="presParOf" srcId="{F8D87554-1AF9-41AA-A803-B4569801DB1A}" destId="{97057DC3-BBD6-430F-9A66-C36FCC58EA59}" srcOrd="1" destOrd="0" presId="urn:microsoft.com/office/officeart/2005/8/layout/list1"/>
    <dgm:cxn modelId="{D1006EF0-487E-4078-B208-F0DBD85EFB47}" type="presParOf" srcId="{ECDB9DDE-EF79-4646-88D0-0A5656BFE55A}" destId="{8BDA50DE-6610-42DC-9CF3-42E07EEE360D}" srcOrd="1" destOrd="0" presId="urn:microsoft.com/office/officeart/2005/8/layout/list1"/>
    <dgm:cxn modelId="{319C65EB-92E7-4367-ADDA-3928061217FE}" type="presParOf" srcId="{ECDB9DDE-EF79-4646-88D0-0A5656BFE55A}" destId="{EA8600E5-D252-4021-A339-AE46FDAADD43}" srcOrd="2" destOrd="0" presId="urn:microsoft.com/office/officeart/2005/8/layout/list1"/>
    <dgm:cxn modelId="{E9809A3D-666E-47DA-B47D-B2C4293BA8A2}" type="presParOf" srcId="{ECDB9DDE-EF79-4646-88D0-0A5656BFE55A}" destId="{2EFCB41E-B3B1-4FF9-AA10-3BC65CA8A00F}" srcOrd="3" destOrd="0" presId="urn:microsoft.com/office/officeart/2005/8/layout/list1"/>
    <dgm:cxn modelId="{DB3D7A11-0BFE-4E3E-8D0B-EA90F5A7F1C1}" type="presParOf" srcId="{ECDB9DDE-EF79-4646-88D0-0A5656BFE55A}" destId="{B5B950C0-ABAB-4DF4-B6F9-966AB65BFA0A}" srcOrd="4" destOrd="0" presId="urn:microsoft.com/office/officeart/2005/8/layout/list1"/>
    <dgm:cxn modelId="{444E18E2-1227-4472-B97B-9983F7E9624E}" type="presParOf" srcId="{B5B950C0-ABAB-4DF4-B6F9-966AB65BFA0A}" destId="{46DDBBB9-29B9-42C1-B81C-1FE95930A0AA}" srcOrd="0" destOrd="0" presId="urn:microsoft.com/office/officeart/2005/8/layout/list1"/>
    <dgm:cxn modelId="{F3DE2675-896D-4F53-96F9-E045F33C9464}" type="presParOf" srcId="{B5B950C0-ABAB-4DF4-B6F9-966AB65BFA0A}" destId="{BDBD5141-2ACA-4609-9EBF-8E835CEDA8B8}" srcOrd="1" destOrd="0" presId="urn:microsoft.com/office/officeart/2005/8/layout/list1"/>
    <dgm:cxn modelId="{64E1FAFE-4E9E-43D3-B036-6DDE51E52350}" type="presParOf" srcId="{ECDB9DDE-EF79-4646-88D0-0A5656BFE55A}" destId="{A2418B1C-265C-4E7C-BDC9-C6C7353BA74F}" srcOrd="5" destOrd="0" presId="urn:microsoft.com/office/officeart/2005/8/layout/list1"/>
    <dgm:cxn modelId="{CE9EAA81-5696-461A-90C2-F028D02B10ED}" type="presParOf" srcId="{ECDB9DDE-EF79-4646-88D0-0A5656BFE55A}" destId="{C95B0867-5C6D-4E44-9005-2AC8364434C3}" srcOrd="6" destOrd="0" presId="urn:microsoft.com/office/officeart/2005/8/layout/list1"/>
    <dgm:cxn modelId="{DC4FFF74-A581-48F9-85FE-35B2D4FAB2A3}" type="presParOf" srcId="{ECDB9DDE-EF79-4646-88D0-0A5656BFE55A}" destId="{CA8ADC60-3D35-4161-AF77-7C6FD7E6C9DC}" srcOrd="7" destOrd="0" presId="urn:microsoft.com/office/officeart/2005/8/layout/list1"/>
    <dgm:cxn modelId="{5D39C860-1531-48E2-9AC4-29234607CDAD}" type="presParOf" srcId="{ECDB9DDE-EF79-4646-88D0-0A5656BFE55A}" destId="{6ACC69CC-6E3A-4AEA-99FA-B4DCFD82C6E3}" srcOrd="8" destOrd="0" presId="urn:microsoft.com/office/officeart/2005/8/layout/list1"/>
    <dgm:cxn modelId="{A40E0FA9-51E3-4DED-A135-5A8F7D61D064}" type="presParOf" srcId="{6ACC69CC-6E3A-4AEA-99FA-B4DCFD82C6E3}" destId="{F7EEDFC0-DDB1-4190-850A-D0CE5D154FBE}" srcOrd="0" destOrd="0" presId="urn:microsoft.com/office/officeart/2005/8/layout/list1"/>
    <dgm:cxn modelId="{605A7865-F73E-485A-A230-718DF57CBD5B}" type="presParOf" srcId="{6ACC69CC-6E3A-4AEA-99FA-B4DCFD82C6E3}" destId="{F5F84255-ADE9-4D6D-A662-C2B24B8C823B}" srcOrd="1" destOrd="0" presId="urn:microsoft.com/office/officeart/2005/8/layout/list1"/>
    <dgm:cxn modelId="{7B0E1B42-C0B0-49BF-9CA5-82800893229E}" type="presParOf" srcId="{ECDB9DDE-EF79-4646-88D0-0A5656BFE55A}" destId="{3C6B1FDF-ECB9-45FD-AAC1-45E5BF24BCB7}" srcOrd="9" destOrd="0" presId="urn:microsoft.com/office/officeart/2005/8/layout/list1"/>
    <dgm:cxn modelId="{4A51F323-EB7B-4638-ADF9-0E3C09487AC3}" type="presParOf" srcId="{ECDB9DDE-EF79-4646-88D0-0A5656BFE55A}" destId="{60B45424-D873-4B25-B2CE-303DBD4BD76F}" srcOrd="10" destOrd="0" presId="urn:microsoft.com/office/officeart/2005/8/layout/list1"/>
    <dgm:cxn modelId="{8D92B951-62A4-4286-AACE-AC4B7C64FF8E}" type="presParOf" srcId="{ECDB9DDE-EF79-4646-88D0-0A5656BFE55A}" destId="{A0EF5B3B-B891-4F70-91CA-C2B389A9FEC3}" srcOrd="11" destOrd="0" presId="urn:microsoft.com/office/officeart/2005/8/layout/list1"/>
    <dgm:cxn modelId="{D993CDB3-5816-4212-B49F-10D5E1C27095}" type="presParOf" srcId="{ECDB9DDE-EF79-4646-88D0-0A5656BFE55A}" destId="{A891BD69-2A79-4C63-878E-16FAA5A32207}" srcOrd="12" destOrd="0" presId="urn:microsoft.com/office/officeart/2005/8/layout/list1"/>
    <dgm:cxn modelId="{52CC3670-944C-4435-9448-3EC269D4C988}" type="presParOf" srcId="{A891BD69-2A79-4C63-878E-16FAA5A32207}" destId="{02527FBA-808A-4234-B3CF-43351180F9E8}" srcOrd="0" destOrd="0" presId="urn:microsoft.com/office/officeart/2005/8/layout/list1"/>
    <dgm:cxn modelId="{BC39510B-7648-480D-9AC8-7283BA4F35D7}" type="presParOf" srcId="{A891BD69-2A79-4C63-878E-16FAA5A32207}" destId="{EA73E7EB-04FD-4C21-B0FA-119544DA9FAD}" srcOrd="1" destOrd="0" presId="urn:microsoft.com/office/officeart/2005/8/layout/list1"/>
    <dgm:cxn modelId="{6EB21B10-730E-4274-9810-6FA5AE879633}" type="presParOf" srcId="{ECDB9DDE-EF79-4646-88D0-0A5656BFE55A}" destId="{E47DAE73-2FA3-4EE8-A015-8A4E3565D93A}" srcOrd="13" destOrd="0" presId="urn:microsoft.com/office/officeart/2005/8/layout/list1"/>
    <dgm:cxn modelId="{3FBE4F31-33FB-4C07-9D9B-90A7298337FB}" type="presParOf" srcId="{ECDB9DDE-EF79-4646-88D0-0A5656BFE55A}" destId="{5BC16633-C0FA-47C8-9077-7117EE5A1176}" srcOrd="14" destOrd="0" presId="urn:microsoft.com/office/officeart/2005/8/layout/list1"/>
    <dgm:cxn modelId="{5957D050-EF9C-47AA-AFF5-AE05E476A242}" type="presParOf" srcId="{ECDB9DDE-EF79-4646-88D0-0A5656BFE55A}" destId="{F05F2537-F286-4E5E-BDF7-62F29622AE82}" srcOrd="15" destOrd="0" presId="urn:microsoft.com/office/officeart/2005/8/layout/list1"/>
    <dgm:cxn modelId="{D5CA249C-D100-4841-B535-E5237A3F0027}" type="presParOf" srcId="{ECDB9DDE-EF79-4646-88D0-0A5656BFE55A}" destId="{84070476-A998-4683-BB67-6061E6AF60BE}" srcOrd="16" destOrd="0" presId="urn:microsoft.com/office/officeart/2005/8/layout/list1"/>
    <dgm:cxn modelId="{4754BE9A-4EB5-40D4-A565-199E3E6359F3}" type="presParOf" srcId="{84070476-A998-4683-BB67-6061E6AF60BE}" destId="{D3C1F0EB-4C01-49F0-86A4-9AE885AFE027}" srcOrd="0" destOrd="0" presId="urn:microsoft.com/office/officeart/2005/8/layout/list1"/>
    <dgm:cxn modelId="{87CB430D-5C19-4A1F-B9A5-B3566302927A}" type="presParOf" srcId="{84070476-A998-4683-BB67-6061E6AF60BE}" destId="{75B74C8B-CFFC-485B-B69D-D44F237C7C0C}" srcOrd="1" destOrd="0" presId="urn:microsoft.com/office/officeart/2005/8/layout/list1"/>
    <dgm:cxn modelId="{353E628A-3B7C-4D22-8B55-B6D9A27AB20A}" type="presParOf" srcId="{ECDB9DDE-EF79-4646-88D0-0A5656BFE55A}" destId="{B35F76D2-BC3E-4992-B810-9A17F8AFF4E7}" srcOrd="17" destOrd="0" presId="urn:microsoft.com/office/officeart/2005/8/layout/list1"/>
    <dgm:cxn modelId="{FA19A53F-A95A-4545-8C3B-3BE2153F9AD4}" type="presParOf" srcId="{ECDB9DDE-EF79-4646-88D0-0A5656BFE55A}" destId="{51F8EB39-F92C-4FFA-89AB-C10323398D2B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EA4CA7-6A03-47E5-A556-3C3314F745B5}">
      <dsp:nvSpPr>
        <dsp:cNvPr id="0" name=""/>
        <dsp:cNvSpPr/>
      </dsp:nvSpPr>
      <dsp:spPr>
        <a:xfrm>
          <a:off x="0" y="344527"/>
          <a:ext cx="9144000" cy="191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333248" rIns="709676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solidFill>
                <a:srgbClr val="FF0000"/>
              </a:solidFill>
            </a:rPr>
            <a:t>Tutela (ordinaria /Administrativa)</a:t>
          </a:r>
          <a:endParaRPr lang="es-ES" sz="1600" kern="1200" dirty="0">
            <a:solidFill>
              <a:srgbClr val="FF0000"/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solidFill>
                <a:srgbClr val="FF0000"/>
              </a:solidFill>
            </a:rPr>
            <a:t>Curatela</a:t>
          </a:r>
          <a:endParaRPr lang="es-ES" sz="1600" kern="1200" dirty="0">
            <a:solidFill>
              <a:srgbClr val="FF0000"/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solidFill>
                <a:srgbClr val="FF0000"/>
              </a:solidFill>
            </a:rPr>
            <a:t>Defensor judicial</a:t>
          </a:r>
          <a:endParaRPr lang="es-ES" sz="1600" kern="1200" dirty="0">
            <a:solidFill>
              <a:srgbClr val="FF0000"/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solidFill>
                <a:schemeClr val="tx2">
                  <a:lumMod val="60000"/>
                  <a:lumOff val="40000"/>
                </a:schemeClr>
              </a:solidFill>
            </a:rPr>
            <a:t>Guarda de hecho</a:t>
          </a:r>
          <a:endParaRPr lang="es-ES" sz="1600" kern="1200" dirty="0">
            <a:solidFill>
              <a:schemeClr val="tx2">
                <a:lumMod val="60000"/>
                <a:lumOff val="40000"/>
              </a:schemeClr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solidFill>
                <a:schemeClr val="tx2">
                  <a:lumMod val="60000"/>
                  <a:lumOff val="40000"/>
                </a:schemeClr>
              </a:solidFill>
            </a:rPr>
            <a:t>Guarda administrativa</a:t>
          </a:r>
          <a:endParaRPr lang="es-ES" sz="1600" kern="1200" dirty="0">
            <a:solidFill>
              <a:schemeClr val="tx2">
                <a:lumMod val="60000"/>
                <a:lumOff val="40000"/>
              </a:schemeClr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solidFill>
                <a:schemeClr val="accent4">
                  <a:lumMod val="75000"/>
                </a:schemeClr>
              </a:solidFill>
            </a:rPr>
            <a:t>Administrador voluntario (art. 107 CDFA/gestión)</a:t>
          </a:r>
          <a:endParaRPr lang="es-ES" sz="1600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0" y="344527"/>
        <a:ext cx="9144000" cy="1915200"/>
      </dsp:txXfrm>
    </dsp:sp>
    <dsp:sp modelId="{0A2277F4-E1F0-4104-8384-81463A5E4642}">
      <dsp:nvSpPr>
        <dsp:cNvPr id="0" name=""/>
        <dsp:cNvSpPr/>
      </dsp:nvSpPr>
      <dsp:spPr>
        <a:xfrm>
          <a:off x="457200" y="108367"/>
          <a:ext cx="6400800" cy="472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Instituciones tutelares  y medidas de apoyo</a:t>
          </a:r>
          <a:endParaRPr lang="es-ES" sz="1600" kern="1200" dirty="0"/>
        </a:p>
      </dsp:txBody>
      <dsp:txXfrm>
        <a:off x="480257" y="131424"/>
        <a:ext cx="6354686" cy="426206"/>
      </dsp:txXfrm>
    </dsp:sp>
    <dsp:sp modelId="{F4F4DCB9-1A33-4D19-9F0A-60775D7D27A4}">
      <dsp:nvSpPr>
        <dsp:cNvPr id="0" name=""/>
        <dsp:cNvSpPr/>
      </dsp:nvSpPr>
      <dsp:spPr>
        <a:xfrm>
          <a:off x="0" y="2582287"/>
          <a:ext cx="9144000" cy="141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333248" rIns="709676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smtClean="0"/>
            <a:t>Derecho estatal.</a:t>
          </a:r>
          <a:endParaRPr lang="es-E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smtClean="0"/>
            <a:t>Cataluña</a:t>
          </a:r>
          <a:endParaRPr lang="es-E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Galicia: protección de menores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smtClean="0"/>
            <a:t>Aragón</a:t>
          </a:r>
          <a:endParaRPr lang="es-ES" sz="1600" kern="1200"/>
        </a:p>
      </dsp:txBody>
      <dsp:txXfrm>
        <a:off x="0" y="2582287"/>
        <a:ext cx="9144000" cy="1411200"/>
      </dsp:txXfrm>
    </dsp:sp>
    <dsp:sp modelId="{E44798E2-241C-4EC7-93DE-097A0987DB6F}">
      <dsp:nvSpPr>
        <dsp:cNvPr id="0" name=""/>
        <dsp:cNvSpPr/>
      </dsp:nvSpPr>
      <dsp:spPr>
        <a:xfrm>
          <a:off x="457200" y="2346127"/>
          <a:ext cx="6400800" cy="4723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Pluralidad de legislaciones</a:t>
          </a:r>
          <a:endParaRPr lang="es-ES" sz="1600" kern="1200" dirty="0"/>
        </a:p>
      </dsp:txBody>
      <dsp:txXfrm>
        <a:off x="480257" y="2369184"/>
        <a:ext cx="6354686" cy="426206"/>
      </dsp:txXfrm>
    </dsp:sp>
    <dsp:sp modelId="{2C8D8E31-FD9E-48E9-A79B-35F87C6BDDAA}">
      <dsp:nvSpPr>
        <dsp:cNvPr id="0" name=""/>
        <dsp:cNvSpPr/>
      </dsp:nvSpPr>
      <dsp:spPr>
        <a:xfrm>
          <a:off x="0" y="4316048"/>
          <a:ext cx="9144000" cy="115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333248" rIns="709676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smtClean="0"/>
            <a:t>LJV</a:t>
          </a:r>
          <a:endParaRPr lang="es-E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smtClean="0"/>
            <a:t>Lec.</a:t>
          </a:r>
          <a:endParaRPr lang="es-E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smtClean="0"/>
            <a:t>LOPJM</a:t>
          </a:r>
          <a:endParaRPr lang="es-ES" sz="1600" kern="1200"/>
        </a:p>
      </dsp:txBody>
      <dsp:txXfrm>
        <a:off x="0" y="4316048"/>
        <a:ext cx="9144000" cy="1159200"/>
      </dsp:txXfrm>
    </dsp:sp>
    <dsp:sp modelId="{65B4C907-AA5C-4101-8557-95D098C34943}">
      <dsp:nvSpPr>
        <dsp:cNvPr id="0" name=""/>
        <dsp:cNvSpPr/>
      </dsp:nvSpPr>
      <dsp:spPr>
        <a:xfrm>
          <a:off x="457200" y="4079888"/>
          <a:ext cx="6400800" cy="4723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smtClean="0"/>
            <a:t>Normas procesales:</a:t>
          </a:r>
          <a:endParaRPr lang="es-ES" sz="1600" kern="1200"/>
        </a:p>
      </dsp:txBody>
      <dsp:txXfrm>
        <a:off x="480257" y="4102945"/>
        <a:ext cx="6354686" cy="426206"/>
      </dsp:txXfrm>
    </dsp:sp>
    <dsp:sp modelId="{F2548363-ADED-4E65-BB8D-9FBC96B0C20A}">
      <dsp:nvSpPr>
        <dsp:cNvPr id="0" name=""/>
        <dsp:cNvSpPr/>
      </dsp:nvSpPr>
      <dsp:spPr>
        <a:xfrm>
          <a:off x="0" y="5797808"/>
          <a:ext cx="914400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333248" rIns="709676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art. 9.6 </a:t>
          </a:r>
          <a:r>
            <a:rPr lang="es-ES" sz="1600" kern="1200" dirty="0" err="1" smtClean="0"/>
            <a:t>Cc.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Residencia habitual (de la persona necesitada de apoyo)</a:t>
          </a:r>
          <a:endParaRPr lang="es-ES" sz="1600" kern="1200" dirty="0"/>
        </a:p>
      </dsp:txBody>
      <dsp:txXfrm>
        <a:off x="0" y="5797808"/>
        <a:ext cx="9144000" cy="907200"/>
      </dsp:txXfrm>
    </dsp:sp>
    <dsp:sp modelId="{CC773D9B-A12E-4D26-AE65-1DC302868CC7}">
      <dsp:nvSpPr>
        <dsp:cNvPr id="0" name=""/>
        <dsp:cNvSpPr/>
      </dsp:nvSpPr>
      <dsp:spPr>
        <a:xfrm>
          <a:off x="457200" y="5561648"/>
          <a:ext cx="6400800" cy="4723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smtClean="0"/>
            <a:t>Ley aplicable:</a:t>
          </a:r>
          <a:endParaRPr lang="es-ES" sz="1600" kern="1200"/>
        </a:p>
      </dsp:txBody>
      <dsp:txXfrm>
        <a:off x="480257" y="5584705"/>
        <a:ext cx="6354686" cy="4262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351F9F-8123-4B9A-82C5-C28B7C2CE9FB}">
      <dsp:nvSpPr>
        <dsp:cNvPr id="0" name=""/>
        <dsp:cNvSpPr/>
      </dsp:nvSpPr>
      <dsp:spPr>
        <a:xfrm>
          <a:off x="176604" y="1385264"/>
          <a:ext cx="4176555" cy="130517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884038" tIns="57150" rIns="57150" bIns="5715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smtClean="0"/>
            <a:t>El Derecho histórico aragonés:</a:t>
          </a:r>
          <a:endParaRPr lang="es-ES" sz="15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Regulación propia</a:t>
          </a:r>
          <a:endParaRPr lang="es-E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Coexistencia de tutela y autoridad familiar</a:t>
          </a:r>
          <a:endParaRPr lang="es-E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Tutela dativa y testamentaria: F. 4 </a:t>
          </a:r>
          <a:r>
            <a:rPr lang="es-ES" sz="1200" i="1" kern="1200" dirty="0" smtClean="0"/>
            <a:t>De </a:t>
          </a:r>
          <a:r>
            <a:rPr lang="es-ES" sz="1200" i="1" kern="1200" dirty="0" err="1" smtClean="0"/>
            <a:t>turotibus</a:t>
          </a:r>
          <a:r>
            <a:rPr lang="es-ES" sz="1200" kern="1200" dirty="0" smtClean="0"/>
            <a:t>, Monzón 1533 y </a:t>
          </a:r>
          <a:r>
            <a:rPr lang="es-ES" sz="1200" kern="1200" dirty="0" err="1" smtClean="0"/>
            <a:t>Obs</a:t>
          </a:r>
          <a:r>
            <a:rPr lang="es-ES" sz="1200" kern="1200" dirty="0" smtClean="0"/>
            <a:t>. 9ª </a:t>
          </a:r>
          <a:r>
            <a:rPr lang="es-ES" sz="1200" i="1" kern="1200" dirty="0" smtClean="0"/>
            <a:t>De </a:t>
          </a:r>
          <a:r>
            <a:rPr lang="es-ES" sz="1200" i="1" kern="1200" dirty="0" err="1" smtClean="0"/>
            <a:t>tutoribus</a:t>
          </a:r>
          <a:endParaRPr lang="es-ES" sz="1200" i="1" kern="1200" dirty="0"/>
        </a:p>
      </dsp:txBody>
      <dsp:txXfrm>
        <a:off x="176604" y="1385264"/>
        <a:ext cx="4176555" cy="1305173"/>
      </dsp:txXfrm>
    </dsp:sp>
    <dsp:sp modelId="{539D34BF-2BF4-41CF-9537-D40E2243FC42}">
      <dsp:nvSpPr>
        <dsp:cNvPr id="0" name=""/>
        <dsp:cNvSpPr/>
      </dsp:nvSpPr>
      <dsp:spPr>
        <a:xfrm>
          <a:off x="2581" y="1196751"/>
          <a:ext cx="913621" cy="137043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5102DD7-0FE3-44C7-9F41-3E1F96AB1E4D}">
      <dsp:nvSpPr>
        <dsp:cNvPr id="0" name=""/>
        <dsp:cNvSpPr/>
      </dsp:nvSpPr>
      <dsp:spPr>
        <a:xfrm>
          <a:off x="4857358" y="2843913"/>
          <a:ext cx="4176555" cy="130517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884038" tIns="57150" rIns="57150" bIns="5715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smtClean="0"/>
            <a:t>Influencia del Derecho de Castilla</a:t>
          </a:r>
          <a:endParaRPr lang="es-ES" sz="15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Leyes Generales: Lec.</a:t>
          </a:r>
          <a:endParaRPr lang="es-ES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TS y DGRN: Cc.</a:t>
          </a:r>
          <a:endParaRPr lang="es-ES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Apendice 1925: deroga el sistema tutelar aragonés</a:t>
          </a:r>
          <a:endParaRPr lang="es-ES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Comp. 67: art. 15 a 19</a:t>
          </a:r>
          <a:endParaRPr lang="es-ES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Cc. Ley 13/83 y Ley 11/87, LOPJM y Lec. 2000</a:t>
          </a:r>
          <a:endParaRPr lang="es-ES" sz="1200" kern="1200"/>
        </a:p>
      </dsp:txBody>
      <dsp:txXfrm>
        <a:off x="4857358" y="2843913"/>
        <a:ext cx="4176555" cy="1305173"/>
      </dsp:txXfrm>
    </dsp:sp>
    <dsp:sp modelId="{8BDD1F6B-034C-4B5A-96F9-D027ECF47450}">
      <dsp:nvSpPr>
        <dsp:cNvPr id="0" name=""/>
        <dsp:cNvSpPr/>
      </dsp:nvSpPr>
      <dsp:spPr>
        <a:xfrm>
          <a:off x="4683335" y="2655398"/>
          <a:ext cx="913621" cy="1370432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2FE62AA-32A1-4247-9D36-E65E0AF62FFF}">
      <dsp:nvSpPr>
        <dsp:cNvPr id="0" name=""/>
        <dsp:cNvSpPr/>
      </dsp:nvSpPr>
      <dsp:spPr>
        <a:xfrm>
          <a:off x="176604" y="3924021"/>
          <a:ext cx="4176555" cy="130517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884038" tIns="57150" rIns="57150" bIns="5715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smtClean="0"/>
            <a:t>La regulación aragonesa de 2006</a:t>
          </a:r>
          <a:endParaRPr lang="es-ES" sz="15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Ley 13/2006, de 27 de diciembre</a:t>
          </a:r>
          <a:endParaRPr lang="es-ES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CDFA</a:t>
          </a:r>
          <a:endParaRPr lang="es-E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Tutela de autoridad, autonomía de la voluntad y familia (la Junta).</a:t>
          </a:r>
          <a:endParaRPr lang="es-ES" sz="1200" kern="1200" dirty="0"/>
        </a:p>
      </dsp:txBody>
      <dsp:txXfrm>
        <a:off x="176604" y="3924021"/>
        <a:ext cx="4176555" cy="1305173"/>
      </dsp:txXfrm>
    </dsp:sp>
    <dsp:sp modelId="{EA249203-57AE-481B-BE1E-C70C140CC145}">
      <dsp:nvSpPr>
        <dsp:cNvPr id="0" name=""/>
        <dsp:cNvSpPr/>
      </dsp:nvSpPr>
      <dsp:spPr>
        <a:xfrm>
          <a:off x="2581" y="3735507"/>
          <a:ext cx="913621" cy="137043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129A59A-AC8C-4312-85B8-0D5C3F71BC10}">
      <dsp:nvSpPr>
        <dsp:cNvPr id="0" name=""/>
        <dsp:cNvSpPr/>
      </dsp:nvSpPr>
      <dsp:spPr>
        <a:xfrm>
          <a:off x="4857358" y="5436196"/>
          <a:ext cx="4176555" cy="130517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884038" tIns="57150" rIns="57150" bIns="5715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smtClean="0"/>
            <a:t>Ley 8/2021, de 2 junio de reforma Cc. y Lec.</a:t>
          </a:r>
          <a:endParaRPr lang="es-ES" sz="15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El nuevo paradigma de la discapacidad</a:t>
          </a:r>
          <a:endParaRPr lang="es-ES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>
              <a:hlinkClick xmlns:r="http://schemas.openxmlformats.org/officeDocument/2006/relationships" r:id="rId4"/>
            </a:rPr>
            <a:t>Art. 12 Convenio de Nueva York</a:t>
          </a:r>
          <a:endParaRPr lang="es-ES" sz="1200" kern="1200" dirty="0"/>
        </a:p>
      </dsp:txBody>
      <dsp:txXfrm>
        <a:off x="4857358" y="5436196"/>
        <a:ext cx="4176555" cy="1305173"/>
      </dsp:txXfrm>
    </dsp:sp>
    <dsp:sp modelId="{79FEF73B-E2F1-4C38-B0A1-6E61F6C1B9D8}">
      <dsp:nvSpPr>
        <dsp:cNvPr id="0" name=""/>
        <dsp:cNvSpPr/>
      </dsp:nvSpPr>
      <dsp:spPr>
        <a:xfrm>
          <a:off x="4683335" y="5247655"/>
          <a:ext cx="913621" cy="137043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4000" r="-84000"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E11C66-D38A-42F5-AC59-9941E8595337}">
      <dsp:nvSpPr>
        <dsp:cNvPr id="0" name=""/>
        <dsp:cNvSpPr/>
      </dsp:nvSpPr>
      <dsp:spPr>
        <a:xfrm>
          <a:off x="0" y="323514"/>
          <a:ext cx="9144000" cy="793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09676" tIns="291592" rIns="709676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smtClean="0"/>
            <a:t>Instituciones tutelares [tutela, curatela y defensor judicial]</a:t>
          </a:r>
          <a:endParaRPr lang="es-ES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smtClean="0"/>
            <a:t>Instituciones complementarias [guarda de hecho y guarda administrativa]</a:t>
          </a:r>
          <a:endParaRPr lang="es-ES" sz="1400" kern="1200"/>
        </a:p>
      </dsp:txBody>
      <dsp:txXfrm>
        <a:off x="0" y="323514"/>
        <a:ext cx="9144000" cy="793800"/>
      </dsp:txXfrm>
    </dsp:sp>
    <dsp:sp modelId="{18B0F296-D9B2-411A-9D2F-311CECB54E01}">
      <dsp:nvSpPr>
        <dsp:cNvPr id="0" name=""/>
        <dsp:cNvSpPr/>
      </dsp:nvSpPr>
      <dsp:spPr>
        <a:xfrm>
          <a:off x="457200" y="116874"/>
          <a:ext cx="6400800" cy="413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smtClean="0"/>
            <a:t>Regulación: arts. 100 a 107 CDFA</a:t>
          </a:r>
          <a:endParaRPr lang="es-ES" sz="1400" kern="1200"/>
        </a:p>
      </dsp:txBody>
      <dsp:txXfrm>
        <a:off x="477375" y="137049"/>
        <a:ext cx="6360450" cy="372930"/>
      </dsp:txXfrm>
    </dsp:sp>
    <dsp:sp modelId="{BE5FC0F7-DAE0-4123-9CE3-44391BA963DB}">
      <dsp:nvSpPr>
        <dsp:cNvPr id="0" name=""/>
        <dsp:cNvSpPr/>
      </dsp:nvSpPr>
      <dsp:spPr>
        <a:xfrm>
          <a:off x="0" y="1399554"/>
          <a:ext cx="9144000" cy="123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09676" tIns="291592" rIns="709676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Deber: obligatorio, salvo excusa art. 126 CDFA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Ejercicio personal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Salvaguardia de los Tribunales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Gratuito; admite remuneración</a:t>
          </a:r>
          <a:endParaRPr lang="es-ES" sz="1400" kern="1200" dirty="0"/>
        </a:p>
      </dsp:txBody>
      <dsp:txXfrm>
        <a:off x="0" y="1399554"/>
        <a:ext cx="9144000" cy="1234800"/>
      </dsp:txXfrm>
    </dsp:sp>
    <dsp:sp modelId="{6503CDD7-6D07-4050-BCD5-9312E0F5BA2E}">
      <dsp:nvSpPr>
        <dsp:cNvPr id="0" name=""/>
        <dsp:cNvSpPr/>
      </dsp:nvSpPr>
      <dsp:spPr>
        <a:xfrm>
          <a:off x="457200" y="1192914"/>
          <a:ext cx="6400800" cy="413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smtClean="0"/>
            <a:t>Caracteres de las funciones tutelares: arts. 101 CDFA</a:t>
          </a:r>
          <a:endParaRPr lang="es-ES" sz="1400" kern="1200"/>
        </a:p>
      </dsp:txBody>
      <dsp:txXfrm>
        <a:off x="477375" y="1213089"/>
        <a:ext cx="6360450" cy="372930"/>
      </dsp:txXfrm>
    </dsp:sp>
    <dsp:sp modelId="{61B0C0DA-38AB-45C6-9C65-92A77CAB2F38}">
      <dsp:nvSpPr>
        <dsp:cNvPr id="0" name=""/>
        <dsp:cNvSpPr/>
      </dsp:nvSpPr>
      <dsp:spPr>
        <a:xfrm>
          <a:off x="0" y="2916594"/>
          <a:ext cx="9144000" cy="10143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09676" tIns="291592" rIns="709676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smtClean="0"/>
            <a:t>Disposición voluntaria [arts. 108 a 112 CDFA]</a:t>
          </a:r>
          <a:endParaRPr lang="es-ES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smtClean="0"/>
            <a:t>Resolución judicial [arts. 115 a 117 CDFA]</a:t>
          </a:r>
          <a:endParaRPr lang="es-ES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Disposición legal [arts. 118 a 122 CDFA]</a:t>
          </a:r>
          <a:endParaRPr lang="es-ES" sz="1400" kern="1200" dirty="0"/>
        </a:p>
      </dsp:txBody>
      <dsp:txXfrm>
        <a:off x="0" y="2916594"/>
        <a:ext cx="9144000" cy="1014300"/>
      </dsp:txXfrm>
    </dsp:sp>
    <dsp:sp modelId="{CF1F4104-918B-4D3A-9A9B-9F6BA9AB1CA4}">
      <dsp:nvSpPr>
        <dsp:cNvPr id="0" name=""/>
        <dsp:cNvSpPr/>
      </dsp:nvSpPr>
      <dsp:spPr>
        <a:xfrm>
          <a:off x="457200" y="2709954"/>
          <a:ext cx="6400800" cy="413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smtClean="0"/>
            <a:t>Modos de delación: art. 102 CDFA</a:t>
          </a:r>
          <a:endParaRPr lang="es-ES" sz="1400" kern="1200"/>
        </a:p>
      </dsp:txBody>
      <dsp:txXfrm>
        <a:off x="477375" y="2730129"/>
        <a:ext cx="6360450" cy="372930"/>
      </dsp:txXfrm>
    </dsp:sp>
    <dsp:sp modelId="{1A6AAA5C-698E-4763-ACEE-333BB5DA8386}">
      <dsp:nvSpPr>
        <dsp:cNvPr id="0" name=""/>
        <dsp:cNvSpPr/>
      </dsp:nvSpPr>
      <dsp:spPr>
        <a:xfrm>
          <a:off x="0" y="4213134"/>
          <a:ext cx="9144000" cy="793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09676" tIns="291592" rIns="709676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art. 103 CDFA. [</a:t>
          </a:r>
          <a:r>
            <a:rPr lang="es-ES" sz="1400" kern="1200" dirty="0" smtClean="0">
              <a:hlinkClick xmlns:r="http://schemas.openxmlformats.org/officeDocument/2006/relationships" r:id="rId1"/>
            </a:rPr>
            <a:t>arts. 29, 30, 43, 45 y 46 LJV</a:t>
          </a:r>
          <a:r>
            <a:rPr lang="es-ES" sz="1400" kern="1200" baseline="-25000" dirty="0" smtClean="0"/>
            <a:t>]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Inscripción Registro civil. </a:t>
          </a:r>
          <a:r>
            <a:rPr lang="es-ES" sz="1400" kern="1200" dirty="0" smtClean="0">
              <a:hlinkClick xmlns:r="http://schemas.openxmlformats.org/officeDocument/2006/relationships" r:id="rId2"/>
            </a:rPr>
            <a:t>Arts. 72 y 75 </a:t>
          </a:r>
          <a:r>
            <a:rPr lang="es-ES" sz="1400" kern="1200" dirty="0" err="1" smtClean="0">
              <a:hlinkClick xmlns:r="http://schemas.openxmlformats.org/officeDocument/2006/relationships" r:id="rId2"/>
            </a:rPr>
            <a:t>LRc</a:t>
          </a:r>
          <a:r>
            <a:rPr lang="es-ES" sz="1400" kern="1200" dirty="0" smtClean="0"/>
            <a:t>.</a:t>
          </a:r>
          <a:endParaRPr lang="es-ES" sz="1400" kern="1200" dirty="0"/>
        </a:p>
      </dsp:txBody>
      <dsp:txXfrm>
        <a:off x="0" y="4213134"/>
        <a:ext cx="9144000" cy="793800"/>
      </dsp:txXfrm>
    </dsp:sp>
    <dsp:sp modelId="{8858BB43-F437-492B-ADF1-1CF5C7CFBAFF}">
      <dsp:nvSpPr>
        <dsp:cNvPr id="0" name=""/>
        <dsp:cNvSpPr/>
      </dsp:nvSpPr>
      <dsp:spPr>
        <a:xfrm>
          <a:off x="457200" y="4006494"/>
          <a:ext cx="6400800" cy="413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smtClean="0"/>
            <a:t>Nombramiento, vigilancia y control: </a:t>
          </a:r>
          <a:endParaRPr lang="es-ES" sz="1400" kern="1200"/>
        </a:p>
      </dsp:txBody>
      <dsp:txXfrm>
        <a:off x="477375" y="4026669"/>
        <a:ext cx="6360450" cy="372930"/>
      </dsp:txXfrm>
    </dsp:sp>
    <dsp:sp modelId="{E89FA7AD-5A1F-4F54-94C1-DAF2CEE5C51D}">
      <dsp:nvSpPr>
        <dsp:cNvPr id="0" name=""/>
        <dsp:cNvSpPr/>
      </dsp:nvSpPr>
      <dsp:spPr>
        <a:xfrm>
          <a:off x="0" y="5289174"/>
          <a:ext cx="9144000" cy="5843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09676" tIns="291592" rIns="709676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arts. 104  a 106 CDFA</a:t>
          </a:r>
          <a:endParaRPr lang="es-ES" sz="1400" kern="1200" dirty="0"/>
        </a:p>
      </dsp:txBody>
      <dsp:txXfrm>
        <a:off x="0" y="5289174"/>
        <a:ext cx="9144000" cy="584325"/>
      </dsp:txXfrm>
    </dsp:sp>
    <dsp:sp modelId="{4CB1E781-D5AB-4B4F-848E-90913DDB68CB}">
      <dsp:nvSpPr>
        <dsp:cNvPr id="0" name=""/>
        <dsp:cNvSpPr/>
      </dsp:nvSpPr>
      <dsp:spPr>
        <a:xfrm>
          <a:off x="457200" y="5082534"/>
          <a:ext cx="6400800" cy="413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Gastos, remuneración e indemnización: </a:t>
          </a:r>
          <a:endParaRPr lang="es-ES" sz="1400" kern="1200" dirty="0"/>
        </a:p>
      </dsp:txBody>
      <dsp:txXfrm>
        <a:off x="477375" y="5102709"/>
        <a:ext cx="6360450" cy="372930"/>
      </dsp:txXfrm>
    </dsp:sp>
    <dsp:sp modelId="{BFAEA339-287B-4C5A-8C32-C9E730A7BFBB}">
      <dsp:nvSpPr>
        <dsp:cNvPr id="0" name=""/>
        <dsp:cNvSpPr/>
      </dsp:nvSpPr>
      <dsp:spPr>
        <a:xfrm>
          <a:off x="0" y="6155739"/>
          <a:ext cx="9144000" cy="5843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09676" tIns="291592" rIns="709676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smtClean="0"/>
            <a:t>Administrador voluntario de los bienes: art. 9 CDFA</a:t>
          </a:r>
          <a:endParaRPr lang="es-ES" sz="1400" kern="1200"/>
        </a:p>
      </dsp:txBody>
      <dsp:txXfrm>
        <a:off x="0" y="6155739"/>
        <a:ext cx="9144000" cy="584325"/>
      </dsp:txXfrm>
    </dsp:sp>
    <dsp:sp modelId="{6AFAC540-20DF-41DE-AE7B-2DF680AA106B}">
      <dsp:nvSpPr>
        <dsp:cNvPr id="0" name=""/>
        <dsp:cNvSpPr/>
      </dsp:nvSpPr>
      <dsp:spPr>
        <a:xfrm>
          <a:off x="457200" y="5949099"/>
          <a:ext cx="6400800" cy="413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Administración voluntaria: art. 107 CDFA</a:t>
          </a:r>
          <a:endParaRPr lang="es-ES" sz="1400" kern="1200" dirty="0"/>
        </a:p>
      </dsp:txBody>
      <dsp:txXfrm>
        <a:off x="477375" y="5969274"/>
        <a:ext cx="6360450" cy="3729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1A8772-5D4F-488D-9739-B398A1FEBDCD}">
      <dsp:nvSpPr>
        <dsp:cNvPr id="0" name=""/>
        <dsp:cNvSpPr/>
      </dsp:nvSpPr>
      <dsp:spPr>
        <a:xfrm rot="2543738">
          <a:off x="2811371" y="4851091"/>
          <a:ext cx="1045182" cy="68027"/>
        </a:xfrm>
        <a:custGeom>
          <a:avLst/>
          <a:gdLst/>
          <a:ahLst/>
          <a:cxnLst/>
          <a:rect l="0" t="0" r="0" b="0"/>
          <a:pathLst>
            <a:path>
              <a:moveTo>
                <a:pt x="0" y="34013"/>
              </a:moveTo>
              <a:lnTo>
                <a:pt x="1045182" y="34013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74724C-AC7C-418E-B029-9F62E71A7D55}">
      <dsp:nvSpPr>
        <dsp:cNvPr id="0" name=""/>
        <dsp:cNvSpPr/>
      </dsp:nvSpPr>
      <dsp:spPr>
        <a:xfrm rot="128143">
          <a:off x="2947616" y="3461491"/>
          <a:ext cx="1176882" cy="68027"/>
        </a:xfrm>
        <a:custGeom>
          <a:avLst/>
          <a:gdLst/>
          <a:ahLst/>
          <a:cxnLst/>
          <a:rect l="0" t="0" r="0" b="0"/>
          <a:pathLst>
            <a:path>
              <a:moveTo>
                <a:pt x="0" y="34013"/>
              </a:moveTo>
              <a:lnTo>
                <a:pt x="1176882" y="34013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D9458E-45B2-4B0A-A522-C52E29AAD7DC}">
      <dsp:nvSpPr>
        <dsp:cNvPr id="0" name=""/>
        <dsp:cNvSpPr/>
      </dsp:nvSpPr>
      <dsp:spPr>
        <a:xfrm rot="19153452">
          <a:off x="2827229" y="2026291"/>
          <a:ext cx="995315" cy="68027"/>
        </a:xfrm>
        <a:custGeom>
          <a:avLst/>
          <a:gdLst/>
          <a:ahLst/>
          <a:cxnLst/>
          <a:rect l="0" t="0" r="0" b="0"/>
          <a:pathLst>
            <a:path>
              <a:moveTo>
                <a:pt x="0" y="34013"/>
              </a:moveTo>
              <a:lnTo>
                <a:pt x="995315" y="34013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4F11C5-1877-43CD-9BFE-090CB46F5D7C}">
      <dsp:nvSpPr>
        <dsp:cNvPr id="0" name=""/>
        <dsp:cNvSpPr/>
      </dsp:nvSpPr>
      <dsp:spPr>
        <a:xfrm>
          <a:off x="-9317" y="1753828"/>
          <a:ext cx="3495634" cy="345578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89CBB82-FF12-44F6-A253-D52C6044FCDF}">
      <dsp:nvSpPr>
        <dsp:cNvPr id="0" name=""/>
        <dsp:cNvSpPr/>
      </dsp:nvSpPr>
      <dsp:spPr>
        <a:xfrm>
          <a:off x="3466960" y="136259"/>
          <a:ext cx="1934576" cy="193457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smtClean="0"/>
            <a:t>Capacidad</a:t>
          </a:r>
          <a:endParaRPr lang="es-ES" sz="2300" kern="1200"/>
        </a:p>
      </dsp:txBody>
      <dsp:txXfrm>
        <a:off x="3750272" y="419571"/>
        <a:ext cx="1367952" cy="1367952"/>
      </dsp:txXfrm>
    </dsp:sp>
    <dsp:sp modelId="{ADBD842E-DD25-4E32-9157-43443A46A09A}">
      <dsp:nvSpPr>
        <dsp:cNvPr id="0" name=""/>
        <dsp:cNvSpPr/>
      </dsp:nvSpPr>
      <dsp:spPr>
        <a:xfrm>
          <a:off x="5594994" y="136259"/>
          <a:ext cx="2901865" cy="1934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¿Quién puede ser </a:t>
          </a:r>
          <a:r>
            <a:rPr lang="es-ES" sz="1900" kern="1200" dirty="0" smtClean="0"/>
            <a:t>titular de las diversas instituciones tutelares?</a:t>
          </a:r>
          <a:endParaRPr lang="es-ES" sz="1900" kern="1200" dirty="0"/>
        </a:p>
        <a:p>
          <a:pPr marL="342900" lvl="2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Arts. 123 y 124 CDFA</a:t>
          </a:r>
          <a:endParaRPr lang="es-ES" sz="1900" kern="1200" dirty="0"/>
        </a:p>
      </dsp:txBody>
      <dsp:txXfrm>
        <a:off x="5594994" y="136259"/>
        <a:ext cx="2901865" cy="1934576"/>
      </dsp:txXfrm>
    </dsp:sp>
    <dsp:sp modelId="{90E7FEAD-E60F-4223-86A0-26CFEDE501F3}">
      <dsp:nvSpPr>
        <dsp:cNvPr id="0" name=""/>
        <dsp:cNvSpPr/>
      </dsp:nvSpPr>
      <dsp:spPr>
        <a:xfrm>
          <a:off x="4123418" y="2586193"/>
          <a:ext cx="1934576" cy="193457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smtClean="0"/>
            <a:t>Causas de inhabilidad</a:t>
          </a:r>
          <a:endParaRPr lang="es-ES" sz="2300" kern="1200"/>
        </a:p>
      </dsp:txBody>
      <dsp:txXfrm>
        <a:off x="4406730" y="2869505"/>
        <a:ext cx="1367952" cy="1367952"/>
      </dsp:txXfrm>
    </dsp:sp>
    <dsp:sp modelId="{8E0EFA66-B6DB-487E-8032-7BF8CEF7EC10}">
      <dsp:nvSpPr>
        <dsp:cNvPr id="0" name=""/>
        <dsp:cNvSpPr/>
      </dsp:nvSpPr>
      <dsp:spPr>
        <a:xfrm>
          <a:off x="6251452" y="2586193"/>
          <a:ext cx="2901865" cy="1934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smtClean="0"/>
            <a:t>Art 125 CDFA</a:t>
          </a:r>
          <a:endParaRPr lang="es-ES" sz="1900" kern="1200"/>
        </a:p>
      </dsp:txBody>
      <dsp:txXfrm>
        <a:off x="6251452" y="2586193"/>
        <a:ext cx="2901865" cy="1934576"/>
      </dsp:txXfrm>
    </dsp:sp>
    <dsp:sp modelId="{B9896EBF-0C07-4A30-A4DF-DA9826927E86}">
      <dsp:nvSpPr>
        <dsp:cNvPr id="0" name=""/>
        <dsp:cNvSpPr/>
      </dsp:nvSpPr>
      <dsp:spPr>
        <a:xfrm>
          <a:off x="3466960" y="4922362"/>
          <a:ext cx="1934576" cy="193457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smtClean="0"/>
            <a:t>Excusa y remoción.</a:t>
          </a:r>
          <a:endParaRPr lang="es-ES" sz="2300" kern="1200"/>
        </a:p>
      </dsp:txBody>
      <dsp:txXfrm>
        <a:off x="3750272" y="5205674"/>
        <a:ext cx="1367952" cy="1367952"/>
      </dsp:txXfrm>
    </dsp:sp>
    <dsp:sp modelId="{BAF45DF9-C67E-497C-B726-745FCC8AD397}">
      <dsp:nvSpPr>
        <dsp:cNvPr id="0" name=""/>
        <dsp:cNvSpPr/>
      </dsp:nvSpPr>
      <dsp:spPr>
        <a:xfrm>
          <a:off x="5594994" y="4922362"/>
          <a:ext cx="2901865" cy="1934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smtClean="0"/>
            <a:t>¿Cuándo procede cada una?</a:t>
          </a:r>
          <a:endParaRPr lang="es-ES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smtClean="0"/>
            <a:t>arts. 126 y 127 CDFA</a:t>
          </a:r>
          <a:endParaRPr lang="es-ES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smtClean="0"/>
            <a:t>Efectos: art. 129 CDFA</a:t>
          </a:r>
          <a:endParaRPr lang="es-ES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smtClean="0"/>
            <a:t>Defensor judicial</a:t>
          </a:r>
          <a:endParaRPr lang="es-ES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smtClean="0"/>
            <a:t>Nombramiento de nuevo titular</a:t>
          </a:r>
          <a:endParaRPr lang="es-ES" sz="1900" kern="1200"/>
        </a:p>
      </dsp:txBody>
      <dsp:txXfrm>
        <a:off x="5594994" y="4922362"/>
        <a:ext cx="2901865" cy="193457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C9A16C-E0F0-4599-A885-6EE8807D32D7}">
      <dsp:nvSpPr>
        <dsp:cNvPr id="0" name=""/>
        <dsp:cNvSpPr/>
      </dsp:nvSpPr>
      <dsp:spPr>
        <a:xfrm>
          <a:off x="0" y="267721"/>
          <a:ext cx="9144000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312420" rIns="709676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Personal: guarda y protección: arts. 136 a 138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Patrimonial: gestión: art 139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Estable, representativo: excepciones, menor mayor de 14 años</a:t>
          </a:r>
          <a:endParaRPr lang="es-ES" sz="1600" kern="1200" dirty="0"/>
        </a:p>
      </dsp:txBody>
      <dsp:txXfrm>
        <a:off x="0" y="267721"/>
        <a:ext cx="9144000" cy="1134000"/>
      </dsp:txXfrm>
    </dsp:sp>
    <dsp:sp modelId="{E958989D-3220-4935-A025-BE233B350B4D}">
      <dsp:nvSpPr>
        <dsp:cNvPr id="0" name=""/>
        <dsp:cNvSpPr/>
      </dsp:nvSpPr>
      <dsp:spPr>
        <a:xfrm>
          <a:off x="457200" y="46321"/>
          <a:ext cx="6400800" cy="442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Concepto y contenido</a:t>
          </a:r>
          <a:endParaRPr lang="es-ES" sz="1600" kern="1200" dirty="0"/>
        </a:p>
      </dsp:txBody>
      <dsp:txXfrm>
        <a:off x="478816" y="67937"/>
        <a:ext cx="6357568" cy="399568"/>
      </dsp:txXfrm>
    </dsp:sp>
    <dsp:sp modelId="{3647C7D2-BB8F-4837-9899-D328531999F6}">
      <dsp:nvSpPr>
        <dsp:cNvPr id="0" name=""/>
        <dsp:cNvSpPr/>
      </dsp:nvSpPr>
      <dsp:spPr>
        <a:xfrm>
          <a:off x="0" y="1704121"/>
          <a:ext cx="9144000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312420" rIns="709676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smtClean="0"/>
            <a:t>Art.130 CDFA</a:t>
          </a:r>
          <a:endParaRPr lang="es-E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Menores de edad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La situación del discapacitado</a:t>
          </a:r>
          <a:endParaRPr lang="es-ES" sz="1600" kern="1200" dirty="0"/>
        </a:p>
      </dsp:txBody>
      <dsp:txXfrm>
        <a:off x="0" y="1704121"/>
        <a:ext cx="9144000" cy="1134000"/>
      </dsp:txXfrm>
    </dsp:sp>
    <dsp:sp modelId="{BA284AE2-8230-4056-B0A2-B9BE4D1383C5}">
      <dsp:nvSpPr>
        <dsp:cNvPr id="0" name=""/>
        <dsp:cNvSpPr/>
      </dsp:nvSpPr>
      <dsp:spPr>
        <a:xfrm>
          <a:off x="457200" y="1482721"/>
          <a:ext cx="6400800" cy="442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Personas sujetas a tutela (ordinaria):</a:t>
          </a:r>
          <a:endParaRPr lang="es-ES" sz="1600" kern="1200" dirty="0"/>
        </a:p>
      </dsp:txBody>
      <dsp:txXfrm>
        <a:off x="478816" y="1504337"/>
        <a:ext cx="6357568" cy="399568"/>
      </dsp:txXfrm>
    </dsp:sp>
    <dsp:sp modelId="{652A17EE-D38C-43CA-8E15-4066BA662D97}">
      <dsp:nvSpPr>
        <dsp:cNvPr id="0" name=""/>
        <dsp:cNvSpPr/>
      </dsp:nvSpPr>
      <dsp:spPr>
        <a:xfrm>
          <a:off x="0" y="3140521"/>
          <a:ext cx="9144000" cy="637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312420" rIns="709676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smtClean="0"/>
            <a:t>Art. 131 CDFA</a:t>
          </a:r>
          <a:endParaRPr lang="es-ES" sz="1600" kern="1200"/>
        </a:p>
      </dsp:txBody>
      <dsp:txXfrm>
        <a:off x="0" y="3140521"/>
        <a:ext cx="9144000" cy="637875"/>
      </dsp:txXfrm>
    </dsp:sp>
    <dsp:sp modelId="{DEE5CA7C-1F8A-47A7-BFE1-C35E6E4C1AA3}">
      <dsp:nvSpPr>
        <dsp:cNvPr id="0" name=""/>
        <dsp:cNvSpPr/>
      </dsp:nvSpPr>
      <dsp:spPr>
        <a:xfrm>
          <a:off x="457200" y="2919121"/>
          <a:ext cx="6400800" cy="4428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¿Quién puede promover la tutela?</a:t>
          </a:r>
          <a:endParaRPr lang="es-ES" sz="1600" kern="1200" dirty="0"/>
        </a:p>
      </dsp:txBody>
      <dsp:txXfrm>
        <a:off x="478816" y="2940737"/>
        <a:ext cx="6357568" cy="399568"/>
      </dsp:txXfrm>
    </dsp:sp>
    <dsp:sp modelId="{D36363CC-7C9A-4BA4-9787-6B2EF93566C4}">
      <dsp:nvSpPr>
        <dsp:cNvPr id="0" name=""/>
        <dsp:cNvSpPr/>
      </dsp:nvSpPr>
      <dsp:spPr>
        <a:xfrm>
          <a:off x="0" y="4080796"/>
          <a:ext cx="9144000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312420" rIns="709676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Tutela provisional: art. 132 CDFA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Constitución: art. 133 CDFA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Procedimiento: arts. 44 y 45 LJV</a:t>
          </a:r>
          <a:endParaRPr lang="es-ES" sz="1600" kern="1200" dirty="0"/>
        </a:p>
      </dsp:txBody>
      <dsp:txXfrm>
        <a:off x="0" y="4080796"/>
        <a:ext cx="9144000" cy="1134000"/>
      </dsp:txXfrm>
    </dsp:sp>
    <dsp:sp modelId="{1DC09E8E-1C86-4BE4-9AA1-C89E6219A35E}">
      <dsp:nvSpPr>
        <dsp:cNvPr id="0" name=""/>
        <dsp:cNvSpPr/>
      </dsp:nvSpPr>
      <dsp:spPr>
        <a:xfrm>
          <a:off x="457200" y="3859396"/>
          <a:ext cx="6400800" cy="4428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De la promoción a la constitución.</a:t>
          </a:r>
          <a:endParaRPr lang="es-ES" sz="1600" kern="1200" dirty="0"/>
        </a:p>
      </dsp:txBody>
      <dsp:txXfrm>
        <a:off x="478816" y="3881012"/>
        <a:ext cx="6357568" cy="399568"/>
      </dsp:txXfrm>
    </dsp:sp>
    <dsp:sp modelId="{4159F8D4-477B-4B6E-BF34-E9BD5FD7DE46}">
      <dsp:nvSpPr>
        <dsp:cNvPr id="0" name=""/>
        <dsp:cNvSpPr/>
      </dsp:nvSpPr>
      <dsp:spPr>
        <a:xfrm>
          <a:off x="0" y="5517196"/>
          <a:ext cx="9144000" cy="1393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312420" rIns="709676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Número de tutores: art. 134</a:t>
          </a:r>
          <a:endParaRPr lang="es-ES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La regla: uno</a:t>
          </a:r>
          <a:endParaRPr lang="es-ES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La excepción: causas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Tutela y administración: art. 135 CDFA.</a:t>
          </a:r>
          <a:endParaRPr lang="es-ES" sz="1600" kern="1200" dirty="0"/>
        </a:p>
      </dsp:txBody>
      <dsp:txXfrm>
        <a:off x="0" y="5517196"/>
        <a:ext cx="9144000" cy="1393875"/>
      </dsp:txXfrm>
    </dsp:sp>
    <dsp:sp modelId="{B2B40B04-2E2F-42E4-8D34-F9CB9416A85A}">
      <dsp:nvSpPr>
        <dsp:cNvPr id="0" name=""/>
        <dsp:cNvSpPr/>
      </dsp:nvSpPr>
      <dsp:spPr>
        <a:xfrm>
          <a:off x="457200" y="5295796"/>
          <a:ext cx="6400800" cy="4428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Tutores</a:t>
          </a:r>
          <a:endParaRPr lang="es-ES" sz="1600" kern="1200" dirty="0"/>
        </a:p>
      </dsp:txBody>
      <dsp:txXfrm>
        <a:off x="478816" y="5317412"/>
        <a:ext cx="6357568" cy="3995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54CA50-11D0-406C-9F13-1A62FBED557E}">
      <dsp:nvSpPr>
        <dsp:cNvPr id="0" name=""/>
        <dsp:cNvSpPr/>
      </dsp:nvSpPr>
      <dsp:spPr>
        <a:xfrm>
          <a:off x="7309" y="610160"/>
          <a:ext cx="2887054" cy="33965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8B58228-4CE2-42D6-B5BB-1296AE786D84}">
      <dsp:nvSpPr>
        <dsp:cNvPr id="0" name=""/>
        <dsp:cNvSpPr/>
      </dsp:nvSpPr>
      <dsp:spPr>
        <a:xfrm>
          <a:off x="7309" y="737720"/>
          <a:ext cx="212093" cy="21209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008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D4A8A41-865E-4AC6-8D5E-C02C6326DD9A}">
      <dsp:nvSpPr>
        <dsp:cNvPr id="0" name=""/>
        <dsp:cNvSpPr/>
      </dsp:nvSpPr>
      <dsp:spPr>
        <a:xfrm>
          <a:off x="7309" y="0"/>
          <a:ext cx="2887054" cy="610160"/>
        </a:xfrm>
        <a:prstGeom prst="rect">
          <a:avLst/>
        </a:prstGeom>
        <a:solidFill>
          <a:schemeClr val="lt1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Contenido de la tutela</a:t>
          </a:r>
          <a:endParaRPr lang="es-ES" sz="2000" kern="1200" dirty="0"/>
        </a:p>
      </dsp:txBody>
      <dsp:txXfrm>
        <a:off x="7309" y="0"/>
        <a:ext cx="2887054" cy="610160"/>
      </dsp:txXfrm>
    </dsp:sp>
    <dsp:sp modelId="{54F39085-EE31-4D25-84B8-A9F1F2904A94}">
      <dsp:nvSpPr>
        <dsp:cNvPr id="0" name=""/>
        <dsp:cNvSpPr/>
      </dsp:nvSpPr>
      <dsp:spPr>
        <a:xfrm>
          <a:off x="7309" y="1672666"/>
          <a:ext cx="212088" cy="2120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B377A70-A98B-4C5F-B30E-F21EF7D3FF54}">
      <dsp:nvSpPr>
        <dsp:cNvPr id="0" name=""/>
        <dsp:cNvSpPr/>
      </dsp:nvSpPr>
      <dsp:spPr>
        <a:xfrm>
          <a:off x="209403" y="1531523"/>
          <a:ext cx="2684960" cy="494378"/>
        </a:xfrm>
        <a:prstGeom prst="rect">
          <a:avLst/>
        </a:prstGeom>
        <a:solidFill>
          <a:schemeClr val="lt1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Personal: arts. 136 a 138 CDFA</a:t>
          </a:r>
          <a:endParaRPr lang="es-ES" sz="2000" kern="1200" dirty="0"/>
        </a:p>
      </dsp:txBody>
      <dsp:txXfrm>
        <a:off x="209403" y="1531523"/>
        <a:ext cx="2684960" cy="494378"/>
      </dsp:txXfrm>
    </dsp:sp>
    <dsp:sp modelId="{5F1E49B5-5522-4B7E-847B-E1AC7AA4C194}">
      <dsp:nvSpPr>
        <dsp:cNvPr id="0" name=""/>
        <dsp:cNvSpPr/>
      </dsp:nvSpPr>
      <dsp:spPr>
        <a:xfrm>
          <a:off x="7309" y="2743111"/>
          <a:ext cx="212088" cy="2120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936304"/>
              <a:satOff val="-1168"/>
              <a:lumOff val="27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A314B8B-E101-4450-8517-B92539B8F161}">
      <dsp:nvSpPr>
        <dsp:cNvPr id="0" name=""/>
        <dsp:cNvSpPr/>
      </dsp:nvSpPr>
      <dsp:spPr>
        <a:xfrm>
          <a:off x="209403" y="2601966"/>
          <a:ext cx="2684960" cy="494378"/>
        </a:xfrm>
        <a:prstGeom prst="rect">
          <a:avLst/>
        </a:prstGeom>
        <a:solidFill>
          <a:schemeClr val="lt1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Económico: art. 139 CDFA</a:t>
          </a:r>
          <a:endParaRPr lang="es-ES" sz="2000" kern="1200" dirty="0"/>
        </a:p>
      </dsp:txBody>
      <dsp:txXfrm>
        <a:off x="209403" y="2601966"/>
        <a:ext cx="2684960" cy="494378"/>
      </dsp:txXfrm>
    </dsp:sp>
    <dsp:sp modelId="{D27F7738-56ED-4835-A90A-A5C7E11E3ADC}">
      <dsp:nvSpPr>
        <dsp:cNvPr id="0" name=""/>
        <dsp:cNvSpPr/>
      </dsp:nvSpPr>
      <dsp:spPr>
        <a:xfrm>
          <a:off x="3038716" y="610160"/>
          <a:ext cx="2887054" cy="339653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D9DF559-A70B-4A26-8685-7581548ED100}">
      <dsp:nvSpPr>
        <dsp:cNvPr id="0" name=""/>
        <dsp:cNvSpPr/>
      </dsp:nvSpPr>
      <dsp:spPr>
        <a:xfrm>
          <a:off x="3038716" y="737720"/>
          <a:ext cx="212093" cy="21209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008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A39ED71-B2A9-4846-8EFD-96CD3E3FE8E1}">
      <dsp:nvSpPr>
        <dsp:cNvPr id="0" name=""/>
        <dsp:cNvSpPr/>
      </dsp:nvSpPr>
      <dsp:spPr>
        <a:xfrm>
          <a:off x="3038716" y="0"/>
          <a:ext cx="2887054" cy="610160"/>
        </a:xfrm>
        <a:prstGeom prst="rect">
          <a:avLst/>
        </a:prstGeom>
        <a:solidFill>
          <a:schemeClr val="lt1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Obligaciones del tutor previas al ingreso en el cargo:</a:t>
          </a:r>
          <a:endParaRPr lang="es-ES" sz="2000" kern="1200" dirty="0"/>
        </a:p>
      </dsp:txBody>
      <dsp:txXfrm>
        <a:off x="3038716" y="0"/>
        <a:ext cx="2887054" cy="610160"/>
      </dsp:txXfrm>
    </dsp:sp>
    <dsp:sp modelId="{0D8FDB3B-4910-45F0-8636-C0BAAF611202}">
      <dsp:nvSpPr>
        <dsp:cNvPr id="0" name=""/>
        <dsp:cNvSpPr/>
      </dsp:nvSpPr>
      <dsp:spPr>
        <a:xfrm>
          <a:off x="3038716" y="1672666"/>
          <a:ext cx="212088" cy="2120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872608"/>
              <a:satOff val="-2336"/>
              <a:lumOff val="5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264A726-5317-4220-B4B0-43E148423F43}">
      <dsp:nvSpPr>
        <dsp:cNvPr id="0" name=""/>
        <dsp:cNvSpPr/>
      </dsp:nvSpPr>
      <dsp:spPr>
        <a:xfrm>
          <a:off x="3240810" y="1531523"/>
          <a:ext cx="2684960" cy="494378"/>
        </a:xfrm>
        <a:prstGeom prst="rect">
          <a:avLst/>
        </a:prstGeom>
        <a:solidFill>
          <a:schemeClr val="lt1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Prestar fianza art. 140 CDFA</a:t>
          </a:r>
          <a:endParaRPr lang="es-ES" sz="1800" kern="1200" dirty="0"/>
        </a:p>
      </dsp:txBody>
      <dsp:txXfrm>
        <a:off x="3240810" y="1531523"/>
        <a:ext cx="2684960" cy="494378"/>
      </dsp:txXfrm>
    </dsp:sp>
    <dsp:sp modelId="{0B8BF45C-3029-4671-BFD4-C8FD9682B016}">
      <dsp:nvSpPr>
        <dsp:cNvPr id="0" name=""/>
        <dsp:cNvSpPr/>
      </dsp:nvSpPr>
      <dsp:spPr>
        <a:xfrm>
          <a:off x="3038716" y="2743109"/>
          <a:ext cx="212088" cy="2120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2808911"/>
              <a:satOff val="-3503"/>
              <a:lumOff val="82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0122BA6-2BB0-4B78-99B9-8C843E0CD9D2}">
      <dsp:nvSpPr>
        <dsp:cNvPr id="0" name=""/>
        <dsp:cNvSpPr/>
      </dsp:nvSpPr>
      <dsp:spPr>
        <a:xfrm>
          <a:off x="3240810" y="2601966"/>
          <a:ext cx="2684960" cy="494378"/>
        </a:xfrm>
        <a:prstGeom prst="rect">
          <a:avLst/>
        </a:prstGeom>
        <a:solidFill>
          <a:schemeClr val="lt1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Inventario de bienes: art. 141 CDFA</a:t>
          </a:r>
          <a:endParaRPr lang="es-ES" sz="1800" kern="1200" dirty="0"/>
        </a:p>
      </dsp:txBody>
      <dsp:txXfrm>
        <a:off x="3240810" y="2601966"/>
        <a:ext cx="2684960" cy="494378"/>
      </dsp:txXfrm>
    </dsp:sp>
    <dsp:sp modelId="{9B82A750-57EE-462C-86C2-EBD91714B8D3}">
      <dsp:nvSpPr>
        <dsp:cNvPr id="0" name=""/>
        <dsp:cNvSpPr/>
      </dsp:nvSpPr>
      <dsp:spPr>
        <a:xfrm>
          <a:off x="6070123" y="610160"/>
          <a:ext cx="2887054" cy="339653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906AF3-6424-4606-8C1C-E54E3AB8F55B}">
      <dsp:nvSpPr>
        <dsp:cNvPr id="0" name=""/>
        <dsp:cNvSpPr/>
      </dsp:nvSpPr>
      <dsp:spPr>
        <a:xfrm>
          <a:off x="6070123" y="737720"/>
          <a:ext cx="212093" cy="21209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008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4AD5DEC-0AD0-445B-9591-941165F9BEA2}">
      <dsp:nvSpPr>
        <dsp:cNvPr id="0" name=""/>
        <dsp:cNvSpPr/>
      </dsp:nvSpPr>
      <dsp:spPr>
        <a:xfrm>
          <a:off x="6070123" y="0"/>
          <a:ext cx="2887054" cy="610160"/>
        </a:xfrm>
        <a:prstGeom prst="rect">
          <a:avLst/>
        </a:prstGeom>
        <a:solidFill>
          <a:schemeClr val="lt1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Ejercicio  de la tutela:</a:t>
          </a:r>
          <a:endParaRPr lang="es-ES" sz="2000" kern="1200" dirty="0"/>
        </a:p>
      </dsp:txBody>
      <dsp:txXfrm>
        <a:off x="6070123" y="0"/>
        <a:ext cx="2887054" cy="610160"/>
      </dsp:txXfrm>
    </dsp:sp>
    <dsp:sp modelId="{E76CFCFD-1C17-436D-BB38-0D2910DCA1A9}">
      <dsp:nvSpPr>
        <dsp:cNvPr id="0" name=""/>
        <dsp:cNvSpPr/>
      </dsp:nvSpPr>
      <dsp:spPr>
        <a:xfrm>
          <a:off x="6070123" y="1672666"/>
          <a:ext cx="212088" cy="2120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3745215"/>
              <a:satOff val="-4671"/>
              <a:lumOff val="109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4461D42-C6F4-46C8-B6A2-0E00A4373E1A}">
      <dsp:nvSpPr>
        <dsp:cNvPr id="0" name=""/>
        <dsp:cNvSpPr/>
      </dsp:nvSpPr>
      <dsp:spPr>
        <a:xfrm>
          <a:off x="6272217" y="1531523"/>
          <a:ext cx="2684960" cy="494378"/>
        </a:xfrm>
        <a:prstGeom prst="rect">
          <a:avLst/>
        </a:prstGeom>
        <a:solidFill>
          <a:schemeClr val="lt1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Unipersonal art. 135 CDFA</a:t>
          </a:r>
          <a:endParaRPr lang="es-ES" sz="1800" kern="1200" dirty="0"/>
        </a:p>
      </dsp:txBody>
      <dsp:txXfrm>
        <a:off x="6272217" y="1531523"/>
        <a:ext cx="2684960" cy="494378"/>
      </dsp:txXfrm>
    </dsp:sp>
    <dsp:sp modelId="{DEE82F35-5E23-4480-9657-7D43C93B9A82}">
      <dsp:nvSpPr>
        <dsp:cNvPr id="0" name=""/>
        <dsp:cNvSpPr/>
      </dsp:nvSpPr>
      <dsp:spPr>
        <a:xfrm>
          <a:off x="6070123" y="2736303"/>
          <a:ext cx="212088" cy="2120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75F0BB2-AC75-4EB9-A7EF-D5E23324F0AF}">
      <dsp:nvSpPr>
        <dsp:cNvPr id="0" name=""/>
        <dsp:cNvSpPr/>
      </dsp:nvSpPr>
      <dsp:spPr>
        <a:xfrm>
          <a:off x="6272217" y="2808314"/>
          <a:ext cx="2684960" cy="929396"/>
        </a:xfrm>
        <a:prstGeom prst="rect">
          <a:avLst/>
        </a:prstGeom>
        <a:solidFill>
          <a:schemeClr val="lt1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Plural: </a:t>
          </a:r>
          <a:endParaRPr lang="es-E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Reglas de ejercicio: art. 142 CDFA</a:t>
          </a:r>
          <a:endParaRPr lang="es-E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Contribución a las cargas: art. 143 CDFA</a:t>
          </a:r>
          <a:endParaRPr lang="es-ES" sz="1800" kern="1200" dirty="0"/>
        </a:p>
      </dsp:txBody>
      <dsp:txXfrm>
        <a:off x="6272217" y="2808314"/>
        <a:ext cx="2684960" cy="92939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B7FD90-91C1-497D-9098-98B08DACC620}">
      <dsp:nvSpPr>
        <dsp:cNvPr id="0" name=""/>
        <dsp:cNvSpPr/>
      </dsp:nvSpPr>
      <dsp:spPr>
        <a:xfrm rot="1204556">
          <a:off x="2897246" y="3946417"/>
          <a:ext cx="979693" cy="68291"/>
        </a:xfrm>
        <a:custGeom>
          <a:avLst/>
          <a:gdLst/>
          <a:ahLst/>
          <a:cxnLst/>
          <a:rect l="0" t="0" r="0" b="0"/>
          <a:pathLst>
            <a:path>
              <a:moveTo>
                <a:pt x="0" y="34145"/>
              </a:moveTo>
              <a:lnTo>
                <a:pt x="979693" y="34145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37D8CB-419C-4B12-B204-B0A93786280D}">
      <dsp:nvSpPr>
        <dsp:cNvPr id="0" name=""/>
        <dsp:cNvSpPr/>
      </dsp:nvSpPr>
      <dsp:spPr>
        <a:xfrm rot="19485621">
          <a:off x="2790835" y="2058059"/>
          <a:ext cx="1486180" cy="68291"/>
        </a:xfrm>
        <a:custGeom>
          <a:avLst/>
          <a:gdLst/>
          <a:ahLst/>
          <a:cxnLst/>
          <a:rect l="0" t="0" r="0" b="0"/>
          <a:pathLst>
            <a:path>
              <a:moveTo>
                <a:pt x="0" y="34145"/>
              </a:moveTo>
              <a:lnTo>
                <a:pt x="1486180" y="34145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6B7AF3-6411-4146-BBFC-84F835A4DC31}">
      <dsp:nvSpPr>
        <dsp:cNvPr id="0" name=""/>
        <dsp:cNvSpPr/>
      </dsp:nvSpPr>
      <dsp:spPr>
        <a:xfrm>
          <a:off x="83539" y="1084243"/>
          <a:ext cx="3442249" cy="344224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D7158C-17F3-420D-8F7C-337907295EB0}">
      <dsp:nvSpPr>
        <dsp:cNvPr id="0" name=""/>
        <dsp:cNvSpPr/>
      </dsp:nvSpPr>
      <dsp:spPr>
        <a:xfrm>
          <a:off x="3964276" y="144008"/>
          <a:ext cx="1926997" cy="192699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Las causas:</a:t>
          </a:r>
          <a:endParaRPr lang="es-ES" sz="2100" kern="1200" dirty="0"/>
        </a:p>
      </dsp:txBody>
      <dsp:txXfrm>
        <a:off x="4246478" y="426210"/>
        <a:ext cx="1362593" cy="1362593"/>
      </dsp:txXfrm>
    </dsp:sp>
    <dsp:sp modelId="{8398ACD5-EE2C-4B29-808B-975F04059A1F}">
      <dsp:nvSpPr>
        <dsp:cNvPr id="0" name=""/>
        <dsp:cNvSpPr/>
      </dsp:nvSpPr>
      <dsp:spPr>
        <a:xfrm>
          <a:off x="6083973" y="144008"/>
          <a:ext cx="2890496" cy="1926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500" kern="1200" dirty="0" smtClean="0"/>
            <a:t>art. 144 CDFA</a:t>
          </a:r>
          <a:endParaRPr lang="es-ES" sz="2500" kern="1200" dirty="0"/>
        </a:p>
      </dsp:txBody>
      <dsp:txXfrm>
        <a:off x="6083973" y="144008"/>
        <a:ext cx="2890496" cy="1926997"/>
      </dsp:txXfrm>
    </dsp:sp>
    <dsp:sp modelId="{C808ADA5-0B76-4E54-B5A3-FD86E9B1E44B}">
      <dsp:nvSpPr>
        <dsp:cNvPr id="0" name=""/>
        <dsp:cNvSpPr/>
      </dsp:nvSpPr>
      <dsp:spPr>
        <a:xfrm>
          <a:off x="3784428" y="3470516"/>
          <a:ext cx="2065349" cy="206534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smtClean="0"/>
            <a:t>Obligaciones del tutor:</a:t>
          </a:r>
          <a:endParaRPr lang="es-ES" sz="2100" kern="1200"/>
        </a:p>
      </dsp:txBody>
      <dsp:txXfrm>
        <a:off x="4086891" y="3772979"/>
        <a:ext cx="1460423" cy="1460423"/>
      </dsp:txXfrm>
    </dsp:sp>
    <dsp:sp modelId="{BE65A2AB-988E-42AE-ABDC-0CF788EF886D}">
      <dsp:nvSpPr>
        <dsp:cNvPr id="0" name=""/>
        <dsp:cNvSpPr/>
      </dsp:nvSpPr>
      <dsp:spPr>
        <a:xfrm>
          <a:off x="6056313" y="3470516"/>
          <a:ext cx="3098024" cy="2065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500" kern="1200" smtClean="0"/>
            <a:t>Rendición general de cuentas: art. 145 a 147 CDFA</a:t>
          </a:r>
          <a:endParaRPr lang="es-ES" sz="2500" kern="120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500" kern="1200" smtClean="0"/>
            <a:t>Restitución de los bienes al tutelado: art. 145. 4 y 99 CDFA</a:t>
          </a:r>
          <a:endParaRPr lang="es-ES" sz="2500" kern="1200"/>
        </a:p>
      </dsp:txBody>
      <dsp:txXfrm>
        <a:off x="6056313" y="3470516"/>
        <a:ext cx="3098024" cy="206534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2E60D7-BB9E-4611-B2CA-49D06F5DBF69}">
      <dsp:nvSpPr>
        <dsp:cNvPr id="0" name=""/>
        <dsp:cNvSpPr/>
      </dsp:nvSpPr>
      <dsp:spPr>
        <a:xfrm>
          <a:off x="2360" y="692697"/>
          <a:ext cx="4458184" cy="52449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AF371BA-90E5-45D6-83A9-47E5E47893F5}">
      <dsp:nvSpPr>
        <dsp:cNvPr id="0" name=""/>
        <dsp:cNvSpPr/>
      </dsp:nvSpPr>
      <dsp:spPr>
        <a:xfrm>
          <a:off x="2360" y="869239"/>
          <a:ext cx="327514" cy="3275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BEA318F-AF79-4230-8B14-7EFAE99C7667}">
      <dsp:nvSpPr>
        <dsp:cNvPr id="0" name=""/>
        <dsp:cNvSpPr/>
      </dsp:nvSpPr>
      <dsp:spPr>
        <a:xfrm>
          <a:off x="2360" y="0"/>
          <a:ext cx="4458184" cy="9422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Defensor judicial:</a:t>
          </a:r>
          <a:endParaRPr lang="es-ES" sz="2400" kern="1200" dirty="0"/>
        </a:p>
      </dsp:txBody>
      <dsp:txXfrm>
        <a:off x="2360" y="0"/>
        <a:ext cx="4458184" cy="942208"/>
      </dsp:txXfrm>
    </dsp:sp>
    <dsp:sp modelId="{588541FA-1CC5-4D5D-A5F9-F86A41114EF2}">
      <dsp:nvSpPr>
        <dsp:cNvPr id="0" name=""/>
        <dsp:cNvSpPr/>
      </dsp:nvSpPr>
      <dsp:spPr>
        <a:xfrm>
          <a:off x="2360" y="1558727"/>
          <a:ext cx="327506" cy="3275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54BDDB1-8CAF-437D-AEFD-FC0BC335DCBD}">
      <dsp:nvSpPr>
        <dsp:cNvPr id="0" name=""/>
        <dsp:cNvSpPr/>
      </dsp:nvSpPr>
      <dsp:spPr>
        <a:xfrm>
          <a:off x="314433" y="1340767"/>
          <a:ext cx="4146111" cy="763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Concepto.</a:t>
          </a:r>
          <a:endParaRPr lang="es-ES" sz="1800" kern="1200" dirty="0"/>
        </a:p>
      </dsp:txBody>
      <dsp:txXfrm>
        <a:off x="314433" y="1340767"/>
        <a:ext cx="4146111" cy="763417"/>
      </dsp:txXfrm>
    </dsp:sp>
    <dsp:sp modelId="{BD413F06-22E1-40A7-9623-96D10F63B4AB}">
      <dsp:nvSpPr>
        <dsp:cNvPr id="0" name=""/>
        <dsp:cNvSpPr/>
      </dsp:nvSpPr>
      <dsp:spPr>
        <a:xfrm>
          <a:off x="2360" y="2204865"/>
          <a:ext cx="327506" cy="3275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C9B41F8-64F0-4FFF-950A-71D745350975}">
      <dsp:nvSpPr>
        <dsp:cNvPr id="0" name=""/>
        <dsp:cNvSpPr/>
      </dsp:nvSpPr>
      <dsp:spPr>
        <a:xfrm>
          <a:off x="314433" y="2233531"/>
          <a:ext cx="4146111" cy="763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Caracteres</a:t>
          </a:r>
          <a:endParaRPr lang="es-E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Transitoria</a:t>
          </a:r>
          <a:endParaRPr lang="es-E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Subsidiaria</a:t>
          </a:r>
          <a:endParaRPr lang="es-ES" sz="1800" kern="1200" dirty="0"/>
        </a:p>
      </dsp:txBody>
      <dsp:txXfrm>
        <a:off x="314433" y="2233531"/>
        <a:ext cx="4146111" cy="763417"/>
      </dsp:txXfrm>
    </dsp:sp>
    <dsp:sp modelId="{F658FD72-20E0-4BE9-96B9-CE86B63F46C9}">
      <dsp:nvSpPr>
        <dsp:cNvPr id="0" name=""/>
        <dsp:cNvSpPr/>
      </dsp:nvSpPr>
      <dsp:spPr>
        <a:xfrm>
          <a:off x="2360" y="3315139"/>
          <a:ext cx="327506" cy="3275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1B33B2D-496E-46BD-B183-A8A34223F064}">
      <dsp:nvSpPr>
        <dsp:cNvPr id="0" name=""/>
        <dsp:cNvSpPr/>
      </dsp:nvSpPr>
      <dsp:spPr>
        <a:xfrm>
          <a:off x="314433" y="3313653"/>
          <a:ext cx="4146111" cy="763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Regulación: arts. 153 a 155 CDFA.</a:t>
          </a:r>
          <a:endParaRPr lang="es-E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¿Cuándo procede?</a:t>
          </a:r>
          <a:endParaRPr lang="es-ES" sz="1800" kern="1200" dirty="0"/>
        </a:p>
      </dsp:txBody>
      <dsp:txXfrm>
        <a:off x="314433" y="3313653"/>
        <a:ext cx="4146111" cy="763417"/>
      </dsp:txXfrm>
    </dsp:sp>
    <dsp:sp modelId="{D349B825-3002-4255-9555-AC9A15A5E7AF}">
      <dsp:nvSpPr>
        <dsp:cNvPr id="0" name=""/>
        <dsp:cNvSpPr/>
      </dsp:nvSpPr>
      <dsp:spPr>
        <a:xfrm>
          <a:off x="2360" y="4351923"/>
          <a:ext cx="327506" cy="3275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06F32AB-AFF4-4480-80C3-F9CD990D10AB}">
      <dsp:nvSpPr>
        <dsp:cNvPr id="0" name=""/>
        <dsp:cNvSpPr/>
      </dsp:nvSpPr>
      <dsp:spPr>
        <a:xfrm>
          <a:off x="314433" y="4249756"/>
          <a:ext cx="4146111" cy="763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Nombramiento: art. 153 CDFA [art. </a:t>
          </a:r>
          <a:r>
            <a:rPr lang="es-ES" sz="1800" kern="1200" dirty="0" smtClean="0">
              <a:hlinkClick xmlns:r="http://schemas.openxmlformats.org/officeDocument/2006/relationships" r:id="rId1"/>
            </a:rPr>
            <a:t>28</a:t>
          </a:r>
          <a:r>
            <a:rPr lang="es-ES" sz="1800" kern="1200" dirty="0" smtClean="0"/>
            <a:t> y </a:t>
          </a:r>
          <a:r>
            <a:rPr lang="es-ES" sz="1800" kern="1200" dirty="0" smtClean="0">
              <a:hlinkClick xmlns:r="http://schemas.openxmlformats.org/officeDocument/2006/relationships" r:id="rId1"/>
            </a:rPr>
            <a:t>85</a:t>
          </a:r>
          <a:r>
            <a:rPr lang="es-ES" sz="1800" kern="1200" dirty="0" smtClean="0"/>
            <a:t> LJV]</a:t>
          </a:r>
          <a:endParaRPr lang="es-ES" sz="1800" kern="1200" dirty="0"/>
        </a:p>
      </dsp:txBody>
      <dsp:txXfrm>
        <a:off x="314433" y="4249756"/>
        <a:ext cx="4146111" cy="763417"/>
      </dsp:txXfrm>
    </dsp:sp>
    <dsp:sp modelId="{9FA61CF0-A028-4468-A9F5-16FBA803B42B}">
      <dsp:nvSpPr>
        <dsp:cNvPr id="0" name=""/>
        <dsp:cNvSpPr/>
      </dsp:nvSpPr>
      <dsp:spPr>
        <a:xfrm>
          <a:off x="2360" y="5373219"/>
          <a:ext cx="327506" cy="3275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B053094-CEDA-4C91-BF5E-8C4350D7FEAA}">
      <dsp:nvSpPr>
        <dsp:cNvPr id="0" name=""/>
        <dsp:cNvSpPr/>
      </dsp:nvSpPr>
      <dsp:spPr>
        <a:xfrm>
          <a:off x="314433" y="5545902"/>
          <a:ext cx="4146111" cy="763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Régimen jurídico: </a:t>
          </a:r>
          <a:endParaRPr lang="es-ES" sz="18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arts. 155 CDFA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Normas generales tutela: arts.100 CDFA y </a:t>
          </a:r>
          <a:r>
            <a:rPr lang="es-ES" sz="1600" kern="1200" dirty="0" err="1" smtClean="0"/>
            <a:t>ss</a:t>
          </a:r>
          <a:r>
            <a:rPr lang="es-ES" sz="1600" kern="1200" dirty="0" smtClean="0"/>
            <a:t> (no el 102) y </a:t>
          </a:r>
          <a:r>
            <a:rPr lang="es-ES" sz="1600" kern="1200" dirty="0" smtClean="0">
              <a:hlinkClick xmlns:r="http://schemas.openxmlformats.org/officeDocument/2006/relationships" r:id="rId1"/>
            </a:rPr>
            <a:t>32 LJV</a:t>
          </a:r>
          <a:endParaRPr lang="es-ES" sz="1600" kern="1200" dirty="0"/>
        </a:p>
      </dsp:txBody>
      <dsp:txXfrm>
        <a:off x="314433" y="5545902"/>
        <a:ext cx="4146111" cy="763417"/>
      </dsp:txXfrm>
    </dsp:sp>
    <dsp:sp modelId="{F7CC40D7-6EF5-429B-99C4-D051CA9C0825}">
      <dsp:nvSpPr>
        <dsp:cNvPr id="0" name=""/>
        <dsp:cNvSpPr/>
      </dsp:nvSpPr>
      <dsp:spPr>
        <a:xfrm>
          <a:off x="4683454" y="610546"/>
          <a:ext cx="4458184" cy="524492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27A62C-758B-485C-BF51-00A59E6300A7}">
      <dsp:nvSpPr>
        <dsp:cNvPr id="0" name=""/>
        <dsp:cNvSpPr/>
      </dsp:nvSpPr>
      <dsp:spPr>
        <a:xfrm>
          <a:off x="4683454" y="889676"/>
          <a:ext cx="327514" cy="3275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61B6533-AEAE-4F13-9347-3DDF042A7D47}">
      <dsp:nvSpPr>
        <dsp:cNvPr id="0" name=""/>
        <dsp:cNvSpPr/>
      </dsp:nvSpPr>
      <dsp:spPr>
        <a:xfrm>
          <a:off x="4683454" y="0"/>
          <a:ext cx="4458184" cy="9422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Guarda de hecho:</a:t>
          </a:r>
          <a:endParaRPr lang="es-ES" sz="2400" kern="1200" dirty="0"/>
        </a:p>
      </dsp:txBody>
      <dsp:txXfrm>
        <a:off x="4683454" y="0"/>
        <a:ext cx="4458184" cy="942208"/>
      </dsp:txXfrm>
    </dsp:sp>
    <dsp:sp modelId="{587C0FE6-4653-481B-8C81-0E662AB33956}">
      <dsp:nvSpPr>
        <dsp:cNvPr id="0" name=""/>
        <dsp:cNvSpPr/>
      </dsp:nvSpPr>
      <dsp:spPr>
        <a:xfrm>
          <a:off x="4683454" y="1486722"/>
          <a:ext cx="327506" cy="3275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2ECF196-4FCE-4283-B0B8-A5D721117795}">
      <dsp:nvSpPr>
        <dsp:cNvPr id="0" name=""/>
        <dsp:cNvSpPr/>
      </dsp:nvSpPr>
      <dsp:spPr>
        <a:xfrm>
          <a:off x="4995527" y="1268762"/>
          <a:ext cx="4146111" cy="763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Concepto</a:t>
          </a:r>
          <a:endParaRPr lang="es-ES" sz="2000" kern="1200" dirty="0"/>
        </a:p>
      </dsp:txBody>
      <dsp:txXfrm>
        <a:off x="4995527" y="1268762"/>
        <a:ext cx="4146111" cy="763417"/>
      </dsp:txXfrm>
    </dsp:sp>
    <dsp:sp modelId="{A62BEF34-98BC-4B18-8AC5-7E0FCF9D0B68}">
      <dsp:nvSpPr>
        <dsp:cNvPr id="0" name=""/>
        <dsp:cNvSpPr/>
      </dsp:nvSpPr>
      <dsp:spPr>
        <a:xfrm>
          <a:off x="4683454" y="2132857"/>
          <a:ext cx="327506" cy="3275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69F23A1-240D-4383-A642-D74B76692262}">
      <dsp:nvSpPr>
        <dsp:cNvPr id="0" name=""/>
        <dsp:cNvSpPr/>
      </dsp:nvSpPr>
      <dsp:spPr>
        <a:xfrm>
          <a:off x="4995527" y="2449571"/>
          <a:ext cx="4146111" cy="763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Caracteres:</a:t>
          </a:r>
          <a:endParaRPr lang="es-E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Transitoria</a:t>
          </a:r>
          <a:endParaRPr lang="es-E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Obligaciones: comunicar al MF (157 CDFA); promover la  tutela o curatela (art. 131.1 CDFA)</a:t>
          </a:r>
          <a:endParaRPr lang="es-ES" sz="2000" kern="1200" dirty="0"/>
        </a:p>
      </dsp:txBody>
      <dsp:txXfrm>
        <a:off x="4995527" y="2449571"/>
        <a:ext cx="4146111" cy="763417"/>
      </dsp:txXfrm>
    </dsp:sp>
    <dsp:sp modelId="{6B436C5F-5776-4978-A736-340B608A9714}">
      <dsp:nvSpPr>
        <dsp:cNvPr id="0" name=""/>
        <dsp:cNvSpPr/>
      </dsp:nvSpPr>
      <dsp:spPr>
        <a:xfrm>
          <a:off x="4683454" y="3817704"/>
          <a:ext cx="327506" cy="3275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16AC5E6-C3B2-484F-8C60-BF451F43016D}">
      <dsp:nvSpPr>
        <dsp:cNvPr id="0" name=""/>
        <dsp:cNvSpPr/>
      </dsp:nvSpPr>
      <dsp:spPr>
        <a:xfrm>
          <a:off x="4995527" y="3745702"/>
          <a:ext cx="4146111" cy="763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Regulación: arts. 156 a 159 CDFA</a:t>
          </a:r>
          <a:endParaRPr lang="es-E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¿Cuándo procede?</a:t>
          </a:r>
          <a:endParaRPr lang="es-ES" sz="2000" kern="1200" dirty="0"/>
        </a:p>
      </dsp:txBody>
      <dsp:txXfrm>
        <a:off x="4995527" y="3745702"/>
        <a:ext cx="4146111" cy="763417"/>
      </dsp:txXfrm>
    </dsp:sp>
    <dsp:sp modelId="{153364A3-41CB-4861-BC38-1E6716D55D13}">
      <dsp:nvSpPr>
        <dsp:cNvPr id="0" name=""/>
        <dsp:cNvSpPr/>
      </dsp:nvSpPr>
      <dsp:spPr>
        <a:xfrm>
          <a:off x="4683454" y="4783973"/>
          <a:ext cx="327506" cy="3275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DF1B890-7817-4FAE-9FD0-FB0A5D4842FF}">
      <dsp:nvSpPr>
        <dsp:cNvPr id="0" name=""/>
        <dsp:cNvSpPr/>
      </dsp:nvSpPr>
      <dsp:spPr>
        <a:xfrm>
          <a:off x="4995527" y="4609799"/>
          <a:ext cx="4146111" cy="763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Régimen jurídico: art. 159 CDFA</a:t>
          </a:r>
          <a:endParaRPr lang="es-ES" sz="2000" kern="1200" dirty="0"/>
        </a:p>
      </dsp:txBody>
      <dsp:txXfrm>
        <a:off x="4995527" y="4609799"/>
        <a:ext cx="4146111" cy="76341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8600E5-D252-4021-A339-AE46FDAADD43}">
      <dsp:nvSpPr>
        <dsp:cNvPr id="0" name=""/>
        <dsp:cNvSpPr/>
      </dsp:nvSpPr>
      <dsp:spPr>
        <a:xfrm>
          <a:off x="0" y="184159"/>
          <a:ext cx="9144000" cy="10143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291592" rIns="709676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Rasgos de la curatela en Aragón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Personas sujetas a curatela: art. 148 CDFA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Ley aplicable: art. 9.6.2ª: residencia habitual</a:t>
          </a:r>
          <a:endParaRPr lang="es-ES" sz="1400" kern="1200" dirty="0"/>
        </a:p>
      </dsp:txBody>
      <dsp:txXfrm>
        <a:off x="0" y="184159"/>
        <a:ext cx="9144000" cy="1014300"/>
      </dsp:txXfrm>
    </dsp:sp>
    <dsp:sp modelId="{97057DC3-BBD6-430F-9A66-C36FCC58EA59}">
      <dsp:nvSpPr>
        <dsp:cNvPr id="0" name=""/>
        <dsp:cNvSpPr/>
      </dsp:nvSpPr>
      <dsp:spPr>
        <a:xfrm>
          <a:off x="457200" y="0"/>
          <a:ext cx="6400800" cy="4132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Planteamiento general</a:t>
          </a:r>
          <a:endParaRPr lang="es-ES" sz="1400" kern="1200" dirty="0"/>
        </a:p>
      </dsp:txBody>
      <dsp:txXfrm>
        <a:off x="477375" y="20175"/>
        <a:ext cx="6360450" cy="372930"/>
      </dsp:txXfrm>
    </dsp:sp>
    <dsp:sp modelId="{C95B0867-5C6D-4E44-9005-2AC8364434C3}">
      <dsp:nvSpPr>
        <dsp:cNvPr id="0" name=""/>
        <dsp:cNvSpPr/>
      </dsp:nvSpPr>
      <dsp:spPr>
        <a:xfrm>
          <a:off x="0" y="1461103"/>
          <a:ext cx="9144000" cy="10143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291592" rIns="709676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Caracteres: estable y eventual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Promoción: 149 CDFA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Contenido: Asistencia (art. 33 CDFA)</a:t>
          </a:r>
          <a:endParaRPr lang="es-ES" sz="1400" kern="1200" dirty="0"/>
        </a:p>
      </dsp:txBody>
      <dsp:txXfrm>
        <a:off x="0" y="1461103"/>
        <a:ext cx="9144000" cy="1014300"/>
      </dsp:txXfrm>
    </dsp:sp>
    <dsp:sp modelId="{BDBD5141-2ACA-4609-9EBF-8E835CEDA8B8}">
      <dsp:nvSpPr>
        <dsp:cNvPr id="0" name=""/>
        <dsp:cNvSpPr/>
      </dsp:nvSpPr>
      <dsp:spPr>
        <a:xfrm>
          <a:off x="457200" y="1259484"/>
          <a:ext cx="6400800" cy="4132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Curatela del menor emancipado</a:t>
          </a:r>
          <a:endParaRPr lang="es-ES" sz="1400" kern="1200" dirty="0"/>
        </a:p>
      </dsp:txBody>
      <dsp:txXfrm>
        <a:off x="477375" y="1279659"/>
        <a:ext cx="6360450" cy="372930"/>
      </dsp:txXfrm>
    </dsp:sp>
    <dsp:sp modelId="{60B45424-D873-4B25-B2CE-303DBD4BD76F}">
      <dsp:nvSpPr>
        <dsp:cNvPr id="0" name=""/>
        <dsp:cNvSpPr/>
      </dsp:nvSpPr>
      <dsp:spPr>
        <a:xfrm>
          <a:off x="0" y="2717230"/>
          <a:ext cx="9144000" cy="12348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291592" rIns="709676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>
              <a:hlinkClick xmlns:r="http://schemas.openxmlformats.org/officeDocument/2006/relationships" r:id="rId1"/>
            </a:rPr>
            <a:t>art. 12 CN</a:t>
          </a:r>
          <a:r>
            <a:rPr lang="es-ES" sz="1400" kern="1200" dirty="0" smtClean="0"/>
            <a:t>: no hay incapacitación.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smtClean="0"/>
            <a:t>Presunción de capacidad.</a:t>
          </a:r>
          <a:endParaRPr lang="es-ES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Validez de los actos: tercero de buena fe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err="1" smtClean="0"/>
            <a:t>A.f</a:t>
          </a:r>
          <a:r>
            <a:rPr lang="es-ES" sz="1400" kern="1200" dirty="0" smtClean="0"/>
            <a:t>. prorrogada y rehabilitada</a:t>
          </a:r>
          <a:endParaRPr lang="es-ES" sz="1400" kern="1200" dirty="0"/>
        </a:p>
      </dsp:txBody>
      <dsp:txXfrm>
        <a:off x="0" y="2717230"/>
        <a:ext cx="9144000" cy="1234800"/>
      </dsp:txXfrm>
    </dsp:sp>
    <dsp:sp modelId="{F5F84255-ADE9-4D6D-A662-C2B24B8C823B}">
      <dsp:nvSpPr>
        <dsp:cNvPr id="0" name=""/>
        <dsp:cNvSpPr/>
      </dsp:nvSpPr>
      <dsp:spPr>
        <a:xfrm>
          <a:off x="457200" y="2536426"/>
          <a:ext cx="6400800" cy="4132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Ejercicio de la capacidad jurídica por personas con discapacidad.</a:t>
          </a:r>
          <a:endParaRPr lang="es-ES" sz="1400" kern="1200" dirty="0"/>
        </a:p>
      </dsp:txBody>
      <dsp:txXfrm>
        <a:off x="477375" y="2556601"/>
        <a:ext cx="6360450" cy="372930"/>
      </dsp:txXfrm>
    </dsp:sp>
    <dsp:sp modelId="{5BC16633-C0FA-47C8-9077-7117EE5A1176}">
      <dsp:nvSpPr>
        <dsp:cNvPr id="0" name=""/>
        <dsp:cNvSpPr/>
      </dsp:nvSpPr>
      <dsp:spPr>
        <a:xfrm>
          <a:off x="0" y="4214893"/>
          <a:ext cx="9144000" cy="1455299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291592" rIns="709676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smtClean="0"/>
            <a:t>Personas sujetas curatela: art. 148 CDFA</a:t>
          </a:r>
          <a:endParaRPr lang="es-ES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smtClean="0"/>
            <a:t>Curatela asistencial: art. 150.1 y 151 CDFA</a:t>
          </a:r>
          <a:endParaRPr lang="es-ES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Curatela representativa: art. 150.2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Medida de apoyo en el contexto actual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Obligaciones del curador: art. 152 CDFA</a:t>
          </a:r>
          <a:endParaRPr lang="es-ES" sz="1400" kern="1200" dirty="0"/>
        </a:p>
      </dsp:txBody>
      <dsp:txXfrm>
        <a:off x="0" y="4214893"/>
        <a:ext cx="9144000" cy="1455299"/>
      </dsp:txXfrm>
    </dsp:sp>
    <dsp:sp modelId="{EA73E7EB-04FD-4C21-B0FA-119544DA9FAD}">
      <dsp:nvSpPr>
        <dsp:cNvPr id="0" name=""/>
        <dsp:cNvSpPr/>
      </dsp:nvSpPr>
      <dsp:spPr>
        <a:xfrm>
          <a:off x="457200" y="3966661"/>
          <a:ext cx="6400800" cy="4132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La curatela de las personas con discapacidad.</a:t>
          </a:r>
          <a:endParaRPr lang="es-ES" sz="1400" kern="1200" dirty="0"/>
        </a:p>
      </dsp:txBody>
      <dsp:txXfrm>
        <a:off x="477375" y="3986836"/>
        <a:ext cx="6360450" cy="372930"/>
      </dsp:txXfrm>
    </dsp:sp>
    <dsp:sp modelId="{51F8EB39-F92C-4FFA-89AB-C10323398D2B}">
      <dsp:nvSpPr>
        <dsp:cNvPr id="0" name=""/>
        <dsp:cNvSpPr/>
      </dsp:nvSpPr>
      <dsp:spPr>
        <a:xfrm>
          <a:off x="0" y="5934552"/>
          <a:ext cx="9144000" cy="58432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291592" rIns="709676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Art.150.4 en relación con el art. 144 CDFA</a:t>
          </a:r>
          <a:endParaRPr lang="es-ES" sz="1400" kern="1200" dirty="0"/>
        </a:p>
      </dsp:txBody>
      <dsp:txXfrm>
        <a:off x="0" y="5934552"/>
        <a:ext cx="9144000" cy="584325"/>
      </dsp:txXfrm>
    </dsp:sp>
    <dsp:sp modelId="{75B74C8B-CFFC-485B-B69D-D44F237C7C0C}">
      <dsp:nvSpPr>
        <dsp:cNvPr id="0" name=""/>
        <dsp:cNvSpPr/>
      </dsp:nvSpPr>
      <dsp:spPr>
        <a:xfrm>
          <a:off x="457200" y="5665724"/>
          <a:ext cx="6400800" cy="4132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Extinción</a:t>
          </a:r>
          <a:endParaRPr lang="es-ES" sz="1400" kern="1200" dirty="0"/>
        </a:p>
      </dsp:txBody>
      <dsp:txXfrm>
        <a:off x="477375" y="5685899"/>
        <a:ext cx="6360450" cy="37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B105C37D-D9CB-475F-AA91-65F178D63D08}" type="datetimeFigureOut">
              <a:rPr lang="es-ES" smtClean="0"/>
              <a:t>08/02/2023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6EF67159-E77D-4566-B689-E31BAAF781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975272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9CB3CF12-FEBB-4D22-8619-8B3E199D2484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2213" cy="3751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U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182" y="4751349"/>
            <a:ext cx="5505450" cy="4501277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A27C763A-89E2-4E6A-9450-B4FAFAB9806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24128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763A-89E2-4E6A-9450-B4FAFAB9806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069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83C8-2251-4A76-9710-49BE71632E09}" type="datetime1">
              <a:rPr lang="es-ES_tradnl" smtClean="0"/>
              <a:t>08/02/2023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33309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F5C8-BC01-4FDF-B4EE-946A9FAEC3C0}" type="datetime1">
              <a:rPr lang="es-ES_tradnl" smtClean="0"/>
              <a:t>08/02/2023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075807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C86D-1EA9-4AA9-8ACB-9C2B648002B6}" type="datetime1">
              <a:rPr lang="es-ES_tradnl" smtClean="0"/>
              <a:t>08/02/2023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26707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0ECF-265F-4468-B5BB-B4110AA70ABB}" type="datetime1">
              <a:rPr lang="es-ES_tradnl" smtClean="0"/>
              <a:t>08/02/2023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88337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7C36-8C9C-4127-A0A0-FBEAC13284C3}" type="datetime1">
              <a:rPr lang="es-ES_tradnl" smtClean="0"/>
              <a:t>08/02/2023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47540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80BCC-984C-4899-8FB9-5B9A207FDA41}" type="datetime1">
              <a:rPr lang="es-ES_tradnl" smtClean="0"/>
              <a:t>08/02/2023</a:t>
            </a:fld>
            <a:endParaRPr lang="es-ES_tradn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8666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6173B-8F3D-4F92-A7E5-BBCC742A913F}" type="datetime1">
              <a:rPr lang="es-ES_tradnl" smtClean="0"/>
              <a:t>08/02/2023</a:t>
            </a:fld>
            <a:endParaRPr lang="es-ES_tradn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50841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9A7F-F045-4802-9ACC-E1645822432C}" type="datetime1">
              <a:rPr lang="es-ES_tradnl" smtClean="0"/>
              <a:t>08/02/2023</a:t>
            </a:fld>
            <a:endParaRPr lang="es-ES_tradn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09916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5095-E1B4-4CA5-938E-1241FD346A4A}" type="datetime1">
              <a:rPr lang="es-ES_tradnl" smtClean="0"/>
              <a:t>08/02/2023</a:t>
            </a:fld>
            <a:endParaRPr lang="es-ES_tradn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96105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F5E9B-036C-4E0C-8350-04E309E80633}" type="datetime1">
              <a:rPr lang="es-ES_tradnl" smtClean="0"/>
              <a:t>08/02/2023</a:t>
            </a:fld>
            <a:endParaRPr lang="es-ES_tradn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4733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E14B-9435-44E0-B20F-A1E4AABA6FF8}" type="datetime1">
              <a:rPr lang="es-ES_tradnl" smtClean="0"/>
              <a:t>08/02/2023</a:t>
            </a:fld>
            <a:endParaRPr lang="es-ES_tradn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53525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A9829-2812-4C46-8ABD-8A0FC1A6703A}" type="datetime1">
              <a:rPr lang="es-ES_tradnl" smtClean="0"/>
              <a:t>08/02/2023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30263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g"/><Relationship Id="rId3" Type="http://schemas.openxmlformats.org/officeDocument/2006/relationships/diagramLayout" Target="../diagrams/layout8.xml"/><Relationship Id="rId7" Type="http://schemas.openxmlformats.org/officeDocument/2006/relationships/image" Target="../media/image13.jp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15.jp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oe.es/buscar/doc.php?id=BOE-A-2008-6963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8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0.jp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1.jp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ipse 9"/>
          <p:cNvSpPr/>
          <p:nvPr/>
        </p:nvSpPr>
        <p:spPr>
          <a:xfrm>
            <a:off x="107504" y="1628800"/>
            <a:ext cx="4896544" cy="4176464"/>
          </a:xfrm>
          <a:prstGeom prst="ellipse">
            <a:avLst/>
          </a:prstGeom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231775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ES_tradnl" altLang="es-ES" sz="1800" dirty="0">
              <a:latin typeface="Arial" charset="0"/>
            </a:endParaRPr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34925" y="6538913"/>
            <a:ext cx="720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1200" dirty="0" smtClean="0">
                <a:solidFill>
                  <a:schemeClr val="bg1"/>
                </a:solidFill>
              </a:rPr>
              <a:t>©</a:t>
            </a:r>
            <a:r>
              <a:rPr lang="es-ES" altLang="es-ES" sz="1200" dirty="0" err="1" smtClean="0">
                <a:solidFill>
                  <a:schemeClr val="bg1"/>
                </a:solidFill>
              </a:rPr>
              <a:t>cbayod</a:t>
            </a:r>
            <a:endParaRPr lang="es-ES" altLang="es-ES" sz="1200" dirty="0">
              <a:solidFill>
                <a:schemeClr val="bg1"/>
              </a:solidFill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3339682" cy="926984"/>
          </a:xfrm>
          <a:prstGeom prst="rect">
            <a:avLst/>
          </a:prstGeom>
        </p:spPr>
      </p:pic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1</a:t>
            </a:fld>
            <a:endParaRPr lang="es-ES_tradnl" dirty="0"/>
          </a:p>
        </p:txBody>
      </p:sp>
      <p:sp>
        <p:nvSpPr>
          <p:cNvPr id="9" name="CuadroTexto 8"/>
          <p:cNvSpPr txBox="1"/>
          <p:nvPr/>
        </p:nvSpPr>
        <p:spPr>
          <a:xfrm>
            <a:off x="539303" y="2329418"/>
            <a:ext cx="4032697" cy="230832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Lección 3 </a:t>
            </a:r>
          </a:p>
          <a:p>
            <a:pPr algn="ctr">
              <a:lnSpc>
                <a:spcPct val="150000"/>
              </a:lnSpc>
            </a:pPr>
            <a:r>
              <a:rPr lang="es-E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tutela ordinaria y otras instituciones de menores o de apoyo a discapacitados </a:t>
            </a:r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 smtClean="0"/>
              <a:t>©</a:t>
            </a:r>
            <a:r>
              <a:rPr lang="es-ES_tradnl" dirty="0" err="1" smtClean="0"/>
              <a:t>cbayod</a:t>
            </a:r>
            <a:endParaRPr lang="es-ES_tradnl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60649"/>
            <a:ext cx="3456384" cy="576064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  <a:reflection blurRad="6350" stA="50000" endA="300" endPos="38500" dist="50800" dir="5400000" sy="-100000" algn="bl" rotWithShape="0"/>
          </a:effectLst>
          <a:scene3d>
            <a:camera prst="isometricOffAxis2Left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1564978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2FFFC90-8E1B-409B-99FB-AFCFB21A40CC}" type="slidenum">
              <a:rPr lang="es-ES" altLang="es-ES" sz="12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s-ES" altLang="es-ES" sz="1200">
              <a:latin typeface="Arial" panose="020B0604020202020204" pitchFamily="34" charset="0"/>
            </a:endParaRP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139700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ES_tradnl" altLang="es-ES" sz="1800">
              <a:latin typeface="Arial" panose="020B0604020202020204" pitchFamily="34" charset="0"/>
            </a:endParaRPr>
          </a:p>
        </p:txBody>
      </p:sp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179388" y="6445250"/>
            <a:ext cx="7207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1200"/>
              <a:t>©cbayod</a:t>
            </a:r>
            <a:endParaRPr lang="es-ES_tradnl" altLang="es-ES" sz="120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956992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4869161"/>
            <a:ext cx="4752528" cy="187220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isometricOffAxis2Left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16632"/>
            <a:ext cx="2376264" cy="2808312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isometricOffAxis2Left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0976548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42E60D7-BB9E-4611-B2CA-49D06F5DBF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AF371BA-90E5-45D6-83A9-47E5E47893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BEA318F-AF79-4230-8B14-7EFAE99C76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88541FA-1CC5-4D5D-A5F9-F86A41114E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54BDDB1-8CAF-437D-AEFD-FC0BC335DC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D413F06-22E1-40A7-9623-96D10F63B4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C9B41F8-64F0-4FFF-950A-71D7453509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658FD72-20E0-4BE9-96B9-CE86B63F46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1B33B2D-496E-46BD-B183-A8A34223F0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349B825-3002-4255-9555-AC9A15A5E7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06F32AB-AFF4-4480-80C3-F9CD990D10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FA61CF0-A028-4468-A9F5-16FBA803B4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B053094-CEDA-4C91-BF5E-8C4350D7FE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727A62C-758B-485C-BF51-00A59E6300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7CC40D7-6EF5-429B-99C4-D051CA9C08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61B6533-AEAE-4F13-9347-3DDF042A7D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87C0FE6-4653-481B-8C81-0E662AB339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2ECF196-4FCE-4283-B0B8-A5D7211177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62BEF34-98BC-4B18-8AC5-7E0FCF9D0B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69F23A1-240D-4383-A642-D74B766922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B436C5F-5776-4978-A736-340B608A97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16AC5E6-C3B2-484F-8C60-BF451F4301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53364A3-41CB-4861-BC38-1E6716D55D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DF1B890-7817-4FAE-9FD0-FB0A5D4842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11</a:t>
            </a:fld>
            <a:endParaRPr lang="es-ES_tradnl" dirty="0"/>
          </a:p>
        </p:txBody>
      </p:sp>
      <p:sp>
        <p:nvSpPr>
          <p:cNvPr id="4" name="Rectángulo 3"/>
          <p:cNvSpPr/>
          <p:nvPr/>
        </p:nvSpPr>
        <p:spPr>
          <a:xfrm>
            <a:off x="35496" y="0"/>
            <a:ext cx="9073008" cy="6957392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79991754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88224" y="116632"/>
            <a:ext cx="2520280" cy="92333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chemeClr val="accent1">
                <a:lumMod val="75000"/>
              </a:schemeClr>
            </a:solidFill>
          </a:ln>
          <a:scene3d>
            <a:camera prst="isometricOffAxis2Lef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La curatela.: régimen y adaptación al Convenio de Nueva York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412776"/>
            <a:ext cx="3168352" cy="4104456"/>
          </a:xfrm>
          <a:prstGeom prst="rect">
            <a:avLst/>
          </a:prstGeom>
          <a:ln>
            <a:noFill/>
          </a:ln>
          <a:effectLst>
            <a:reflection blurRad="6350" stA="50000" endA="300" endPos="55500" dist="101600" dir="5400000" sy="-100000" algn="bl" rotWithShape="0"/>
            <a:softEdge rad="112500"/>
          </a:effectLst>
          <a:scene3d>
            <a:camera prst="isometricOffAxis2Lef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098572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7057DC3-BBD6-430F-9A66-C36FCC58EA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A8600E5-D252-4021-A339-AE46FDAADD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DBD5141-2ACA-4609-9EBF-8E835CEDA8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95B0867-5C6D-4E44-9005-2AC8364434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5F84255-ADE9-4D6D-A662-C2B24B8C82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0B45424-D873-4B25-B2CE-303DBD4BD7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A73E7EB-04FD-4C21-B0FA-119544DA9F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BC16633-C0FA-47C8-9077-7117EE5A11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5B74C8B-CFFC-485B-B69D-D44F237C7C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1F8EB39-F92C-4FFA-89AB-C10323398D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-987896" y="6520259"/>
            <a:ext cx="2895600" cy="365125"/>
          </a:xfrm>
        </p:spPr>
        <p:txBody>
          <a:bodyPr/>
          <a:lstStyle/>
          <a:p>
            <a:r>
              <a:rPr lang="es-ES_tradnl" dirty="0" smtClean="0">
                <a:solidFill>
                  <a:schemeClr val="bg1"/>
                </a:solidFill>
              </a:rPr>
              <a:t>©</a:t>
            </a:r>
            <a:r>
              <a:rPr lang="es-ES_tradnl" dirty="0" err="1" smtClean="0">
                <a:solidFill>
                  <a:schemeClr val="bg1"/>
                </a:solidFill>
              </a:rPr>
              <a:t>cbayod</a:t>
            </a:r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79CF-6489-4B2E-81DB-7D335D8BC398}" type="slidenum">
              <a:rPr lang="es-ES_tradnl" smtClean="0"/>
              <a:t>12</a:t>
            </a:fld>
            <a:endParaRPr lang="es-ES_tradnl"/>
          </a:p>
        </p:txBody>
      </p:sp>
      <p:sp>
        <p:nvSpPr>
          <p:cNvPr id="3" name="CuadroTexto 2"/>
          <p:cNvSpPr txBox="1"/>
          <p:nvPr/>
        </p:nvSpPr>
        <p:spPr>
          <a:xfrm>
            <a:off x="107504" y="44624"/>
            <a:ext cx="4104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chemeClr val="bg1"/>
                </a:solidFill>
                <a:latin typeface="Edwardian Script ITC" panose="030303020407070D0804" pitchFamily="66" charset="0"/>
              </a:rPr>
              <a:t>Gracias por su atención</a:t>
            </a:r>
            <a:endParaRPr lang="es-ES" sz="4000" dirty="0">
              <a:solidFill>
                <a:schemeClr val="bg1"/>
              </a:solidFill>
              <a:latin typeface="Edwardian Script ITC" panose="030303020407070D0804" pitchFamily="66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5688632" y="5949280"/>
            <a:ext cx="3851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solidFill>
                  <a:schemeClr val="bg1"/>
                </a:solidFill>
                <a:latin typeface="Edwardian Script ITC" panose="030303020407070D0804" pitchFamily="66" charset="0"/>
              </a:rPr>
              <a:t>Dra. Carmen </a:t>
            </a:r>
            <a:r>
              <a:rPr lang="es-ES" sz="2800" dirty="0" err="1" smtClean="0">
                <a:solidFill>
                  <a:schemeClr val="bg1"/>
                </a:solidFill>
                <a:latin typeface="Edwardian Script ITC" panose="030303020407070D0804" pitchFamily="66" charset="0"/>
              </a:rPr>
              <a:t>Bayod</a:t>
            </a:r>
            <a:endParaRPr lang="es-ES" sz="2800" dirty="0" smtClean="0">
              <a:solidFill>
                <a:schemeClr val="bg1"/>
              </a:solidFill>
              <a:latin typeface="Edwardian Script ITC" panose="030303020407070D0804" pitchFamily="66" charset="0"/>
            </a:endParaRPr>
          </a:p>
          <a:p>
            <a:pPr algn="ctr"/>
            <a:r>
              <a:rPr lang="es-ES" sz="2800" dirty="0" smtClean="0">
                <a:solidFill>
                  <a:schemeClr val="bg1"/>
                </a:solidFill>
                <a:latin typeface="Edwardian Script ITC" panose="030303020407070D0804" pitchFamily="66" charset="0"/>
              </a:rPr>
              <a:t>Catedrática de Derecho civil</a:t>
            </a:r>
            <a:endParaRPr lang="es-ES" sz="2800" dirty="0">
              <a:solidFill>
                <a:schemeClr val="bg1"/>
              </a:solidFill>
              <a:latin typeface="Edwardian Script ITC" panose="030303020407070D08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41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74819BA-3B02-4763-8CE2-D94F000088C9}" type="slidenum">
              <a:rPr lang="es-ES" altLang="es-ES" sz="12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s-ES" altLang="es-ES" sz="1200">
              <a:latin typeface="Arial" panose="020B0604020202020204" pitchFamily="34" charset="0"/>
            </a:endParaRP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139700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ES_tradnl" altLang="es-ES" sz="1800">
              <a:latin typeface="Arial" panose="020B0604020202020204" pitchFamily="34" charset="0"/>
            </a:endParaRPr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179388" y="6445250"/>
            <a:ext cx="7207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1200"/>
              <a:t>©cbayod</a:t>
            </a:r>
            <a:endParaRPr lang="es-ES_tradnl" altLang="es-ES" sz="1200"/>
          </a:p>
        </p:txBody>
      </p:sp>
      <p:sp>
        <p:nvSpPr>
          <p:cNvPr id="2" name="Rectángulo 1"/>
          <p:cNvSpPr/>
          <p:nvPr/>
        </p:nvSpPr>
        <p:spPr>
          <a:xfrm>
            <a:off x="0" y="44624"/>
            <a:ext cx="9144000" cy="6813376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sz="1400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805217765"/>
              </p:ext>
            </p:extLst>
          </p:nvPr>
        </p:nvGraphicFramePr>
        <p:xfrm>
          <a:off x="0" y="44624"/>
          <a:ext cx="9144000" cy="6813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Imagen 7">
            <a:hlinkClick r:id="rId8"/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88640"/>
            <a:ext cx="4354835" cy="324036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isometricOffAxis2Left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0" name="Elipse 9"/>
          <p:cNvSpPr/>
          <p:nvPr/>
        </p:nvSpPr>
        <p:spPr>
          <a:xfrm>
            <a:off x="6228183" y="3645024"/>
            <a:ext cx="2842667" cy="17784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bg2">
                <a:lumMod val="90000"/>
              </a:schemeClr>
            </a:solidFill>
          </a:ln>
          <a:effectLst>
            <a:reflection blurRad="6350" stA="50000" endA="295" endPos="92000" dist="101600" dir="5400000" sy="-100000" algn="bl" rotWithShape="0"/>
          </a:effectLst>
          <a:scene3d>
            <a:camera prst="isometricOffAxis2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¿Cómo nos afecta?</a:t>
            </a:r>
            <a:endParaRPr lang="es-ES" dirty="0">
              <a:solidFill>
                <a:schemeClr val="tx1"/>
              </a:solidFill>
            </a:endParaRPr>
          </a:p>
        </p:txBody>
      </p:sp>
      <p:cxnSp>
        <p:nvCxnSpPr>
          <p:cNvPr id="17" name="Conector angular 16"/>
          <p:cNvCxnSpPr>
            <a:stCxn id="10" idx="5"/>
          </p:cNvCxnSpPr>
          <p:nvPr/>
        </p:nvCxnSpPr>
        <p:spPr>
          <a:xfrm rot="5400000" flipH="1">
            <a:off x="6906962" y="3415477"/>
            <a:ext cx="1734061" cy="1761116"/>
          </a:xfrm>
          <a:prstGeom prst="bentConnector4">
            <a:avLst>
              <a:gd name="adj1" fmla="val -28203"/>
              <a:gd name="adj2" fmla="val -36619"/>
            </a:avLst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34584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A2277F4-E1F0-4104-8384-81463A5E46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6EA4CA7-6A03-47E5-A556-3C3314F745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44798E2-241C-4EC7-93DE-097A0987DB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4F4DCB9-1A33-4D19-9F0A-60775D7D27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5B4C907-AA5C-4101-8557-95D098C349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C8D8E31-FD9E-48E9-A79B-35F87C6BDD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C773D9B-A12E-4D26-AE65-1DC302868C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2548363-ADED-4E65-BB8D-9FBC96B0C2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3</a:t>
            </a:fld>
            <a:endParaRPr lang="es-ES_tradnl" dirty="0"/>
          </a:p>
        </p:txBody>
      </p:sp>
      <p:sp>
        <p:nvSpPr>
          <p:cNvPr id="4" name="Rectángulo 3"/>
          <p:cNvSpPr/>
          <p:nvPr/>
        </p:nvSpPr>
        <p:spPr>
          <a:xfrm>
            <a:off x="35496" y="0"/>
            <a:ext cx="9073008" cy="6957392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486090758"/>
              </p:ext>
            </p:extLst>
          </p:nvPr>
        </p:nvGraphicFramePr>
        <p:xfrm>
          <a:off x="107504" y="0"/>
          <a:ext cx="903649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ángulo 9"/>
          <p:cNvSpPr/>
          <p:nvPr/>
        </p:nvSpPr>
        <p:spPr>
          <a:xfrm>
            <a:off x="1691680" y="44624"/>
            <a:ext cx="5616624" cy="100811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Evolución del Derecho aragonés y estatal supletorio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06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39D34BF-2BF4-41CF-9537-D40E2243FC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6351F9F-8123-4B9A-82C5-C28B7C2CE9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BDD1F6B-034C-4B5A-96F9-D027ECF474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5102DD7-0FE3-44C7-9F41-3E1F96AB1E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A249203-57AE-481B-BE1E-C70C140CC1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2FE62AA-32A1-4247-9D36-E65E0AF62F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9FEF73B-E2F1-4C38-B0A1-6E61F6C1B9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129A59A-AC8C-4312-85B8-0D5C3F71BC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4</a:t>
            </a:fld>
            <a:endParaRPr lang="es-ES_tradnl" dirty="0"/>
          </a:p>
        </p:txBody>
      </p:sp>
      <p:sp>
        <p:nvSpPr>
          <p:cNvPr id="4" name="Rectángulo 3"/>
          <p:cNvSpPr/>
          <p:nvPr/>
        </p:nvSpPr>
        <p:spPr>
          <a:xfrm>
            <a:off x="35496" y="0"/>
            <a:ext cx="9073008" cy="6957392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4271781713"/>
              </p:ext>
            </p:extLst>
          </p:nvPr>
        </p:nvGraphicFramePr>
        <p:xfrm>
          <a:off x="0" y="0"/>
          <a:ext cx="9144000" cy="68569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Elipse 9"/>
          <p:cNvSpPr/>
          <p:nvPr/>
        </p:nvSpPr>
        <p:spPr>
          <a:xfrm>
            <a:off x="6588224" y="404664"/>
            <a:ext cx="2376264" cy="20882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isometricOffAxis2Lef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Disposiciones generales</a:t>
            </a:r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564904"/>
            <a:ext cx="3433564" cy="3528392"/>
          </a:xfrm>
          <a:prstGeom prst="rect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  <a:softEdge rad="112500"/>
          </a:effectLst>
          <a:scene3d>
            <a:camera prst="isometricOffAxis2Lef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64085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8B0F296-D9B2-411A-9D2F-311CECB54E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BE11C66-D38A-42F5-AC59-9941E85953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503CDD7-6D07-4050-BCD5-9312E0F5BA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E5FC0F7-DAE0-4123-9CE3-44391BA963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F1F4104-918B-4D3A-9A9B-9F6BA9AB1C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1B0C0DA-38AB-45C6-9C65-92A77CAB2F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858BB43-F437-492B-ADF1-1CF5C7CFBA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A6AAA5C-698E-4763-ACEE-333BB5DA83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CB1E781-D5AB-4B4F-848E-90913DDB68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89FA7AD-5A1F-4F54-94C1-DAF2CEE5C5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AFAC540-20DF-41DE-AE7B-2DF680AA10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FAEA339-287B-4C5A-8C32-C9E730A7BF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4" name="Rectángulo 3"/>
          <p:cNvSpPr/>
          <p:nvPr/>
        </p:nvSpPr>
        <p:spPr>
          <a:xfrm>
            <a:off x="35496" y="0"/>
            <a:ext cx="9073008" cy="6957392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sp>
        <p:nvSpPr>
          <p:cNvPr id="7" name="Forma libre 6"/>
          <p:cNvSpPr/>
          <p:nvPr/>
        </p:nvSpPr>
        <p:spPr>
          <a:xfrm>
            <a:off x="46420" y="1124755"/>
            <a:ext cx="4525579" cy="4408327"/>
          </a:xfrm>
          <a:custGeom>
            <a:avLst/>
            <a:gdLst>
              <a:gd name="connsiteX0" fmla="*/ 734868 w 4408326"/>
              <a:gd name="connsiteY0" fmla="*/ 0 h 4453995"/>
              <a:gd name="connsiteX1" fmla="*/ 3673458 w 4408326"/>
              <a:gd name="connsiteY1" fmla="*/ 0 h 4453995"/>
              <a:gd name="connsiteX2" fmla="*/ 4408326 w 4408326"/>
              <a:gd name="connsiteY2" fmla="*/ 734868 h 4453995"/>
              <a:gd name="connsiteX3" fmla="*/ 4408326 w 4408326"/>
              <a:gd name="connsiteY3" fmla="*/ 4453995 h 4453995"/>
              <a:gd name="connsiteX4" fmla="*/ 4408326 w 4408326"/>
              <a:gd name="connsiteY4" fmla="*/ 4453995 h 4453995"/>
              <a:gd name="connsiteX5" fmla="*/ 0 w 4408326"/>
              <a:gd name="connsiteY5" fmla="*/ 4453995 h 4453995"/>
              <a:gd name="connsiteX6" fmla="*/ 0 w 4408326"/>
              <a:gd name="connsiteY6" fmla="*/ 4453995 h 4453995"/>
              <a:gd name="connsiteX7" fmla="*/ 0 w 4408326"/>
              <a:gd name="connsiteY7" fmla="*/ 734868 h 4453995"/>
              <a:gd name="connsiteX8" fmla="*/ 734868 w 4408326"/>
              <a:gd name="connsiteY8" fmla="*/ 0 h 4453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08326" h="4453995">
                <a:moveTo>
                  <a:pt x="0" y="3711514"/>
                </a:moveTo>
                <a:lnTo>
                  <a:pt x="0" y="742481"/>
                </a:lnTo>
                <a:cubicBezTo>
                  <a:pt x="0" y="332421"/>
                  <a:pt x="325639" y="1"/>
                  <a:pt x="727333" y="1"/>
                </a:cubicBezTo>
                <a:lnTo>
                  <a:pt x="4408326" y="1"/>
                </a:lnTo>
                <a:lnTo>
                  <a:pt x="4408326" y="1"/>
                </a:lnTo>
                <a:lnTo>
                  <a:pt x="4408326" y="4453994"/>
                </a:lnTo>
                <a:lnTo>
                  <a:pt x="4408326" y="4453994"/>
                </a:lnTo>
                <a:lnTo>
                  <a:pt x="727333" y="4453994"/>
                </a:lnTo>
                <a:cubicBezTo>
                  <a:pt x="325639" y="4453994"/>
                  <a:pt x="0" y="4121574"/>
                  <a:pt x="0" y="3711514"/>
                </a:cubicBezTo>
                <a:close/>
              </a:path>
            </a:pathLst>
          </a:custGeom>
          <a:solidFill>
            <a:schemeClr val="accent1"/>
          </a:solidFill>
          <a:scene3d>
            <a:camera prst="perspectiveContrastingRightFacing"/>
            <a:lightRig rig="flat" dir="t"/>
          </a:scene3d>
          <a:sp3d z="-190500" prstMaterial="plastic">
            <a:bevelT w="88900" h="88900"/>
            <a:bevelB w="88900" h="31750" prst="angle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2866" tIns="361285" rIns="131445" bIns="361286" numCol="1" spcCol="1270" anchor="t" anchorCtr="0">
            <a:noAutofit/>
          </a:bodyPr>
          <a:lstStyle/>
          <a:p>
            <a:pPr lvl="0" algn="l" defTabSz="10223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300" kern="1200" dirty="0" smtClean="0"/>
              <a:t>Delación voluntaria</a:t>
            </a:r>
            <a:endParaRPr lang="es-ES" sz="2300" kern="1200" dirty="0"/>
          </a:p>
          <a:p>
            <a:pPr marL="171450" lvl="1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800" kern="1200" dirty="0" smtClean="0"/>
              <a:t>¿Quién puede hacerla y dónde?</a:t>
            </a:r>
            <a:endParaRPr lang="es-ES" sz="1800" kern="1200" dirty="0"/>
          </a:p>
          <a:p>
            <a:pPr marL="342900" lvl="2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800" kern="1200" dirty="0" err="1" smtClean="0"/>
              <a:t>Autotutela</a:t>
            </a:r>
            <a:r>
              <a:rPr lang="es-ES" sz="1800" kern="1200" dirty="0" smtClean="0"/>
              <a:t> </a:t>
            </a:r>
            <a:r>
              <a:rPr lang="es-ES" sz="1800" kern="1200" dirty="0" smtClean="0"/>
              <a:t>(</a:t>
            </a:r>
            <a:r>
              <a:rPr lang="es-ES" sz="1800" kern="1200" dirty="0" err="1" smtClean="0"/>
              <a:t>autocuratela</a:t>
            </a:r>
            <a:r>
              <a:rPr lang="es-ES" sz="1800" kern="1200" dirty="0" smtClean="0"/>
              <a:t>): art. 108 CDFA</a:t>
            </a:r>
            <a:endParaRPr lang="es-ES" sz="1800" kern="1200" dirty="0"/>
          </a:p>
          <a:p>
            <a:pPr marL="342900" lvl="2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800" kern="1200" dirty="0" smtClean="0"/>
              <a:t>Poderes preventivos: art. 109 CDFA</a:t>
            </a:r>
            <a:endParaRPr lang="es-ES" sz="1800" kern="1200" dirty="0"/>
          </a:p>
          <a:p>
            <a:pPr marL="342900" lvl="2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800" kern="1200" dirty="0" smtClean="0"/>
              <a:t>Titulares de la a. f.: art. 110</a:t>
            </a:r>
            <a:endParaRPr lang="es-ES" sz="1800" kern="1200" dirty="0"/>
          </a:p>
          <a:p>
            <a:pPr marL="171450" lvl="1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800" kern="1200" dirty="0" smtClean="0"/>
              <a:t>Régimen jurídico:</a:t>
            </a:r>
            <a:endParaRPr lang="es-ES" sz="1800" kern="1200" dirty="0"/>
          </a:p>
          <a:p>
            <a:pPr marL="342900" lvl="2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800" kern="1200" dirty="0" smtClean="0"/>
              <a:t>Publicidad: art. 111 CDFA</a:t>
            </a:r>
            <a:endParaRPr lang="es-ES" sz="1800" kern="1200" dirty="0"/>
          </a:p>
          <a:p>
            <a:pPr marL="342900" lvl="2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800" kern="1200" dirty="0" smtClean="0"/>
              <a:t>Pluralidad de designados: art. 112 CDFA</a:t>
            </a:r>
            <a:endParaRPr lang="es-ES" sz="1800" kern="1200" dirty="0"/>
          </a:p>
          <a:p>
            <a:pPr marL="342900" lvl="2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800" kern="1200" dirty="0" smtClean="0"/>
              <a:t>Delaciones incompatibles: art. 113 CDFA</a:t>
            </a:r>
            <a:endParaRPr lang="es-ES" sz="1800" kern="1200" dirty="0"/>
          </a:p>
          <a:p>
            <a:pPr marL="342900" lvl="2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800" kern="1200" dirty="0" smtClean="0"/>
              <a:t>Vinculación del Juez: art. 114 CDFA</a:t>
            </a:r>
            <a:endParaRPr lang="es-ES" sz="1800" kern="1200" dirty="0"/>
          </a:p>
        </p:txBody>
      </p:sp>
      <p:sp>
        <p:nvSpPr>
          <p:cNvPr id="8" name="Forma libre 7"/>
          <p:cNvSpPr/>
          <p:nvPr/>
        </p:nvSpPr>
        <p:spPr>
          <a:xfrm>
            <a:off x="4811955" y="1108886"/>
            <a:ext cx="4128592" cy="4408326"/>
          </a:xfrm>
          <a:custGeom>
            <a:avLst/>
            <a:gdLst>
              <a:gd name="connsiteX0" fmla="*/ 688236 w 4408326"/>
              <a:gd name="connsiteY0" fmla="*/ 0 h 4128592"/>
              <a:gd name="connsiteX1" fmla="*/ 3720090 w 4408326"/>
              <a:gd name="connsiteY1" fmla="*/ 0 h 4128592"/>
              <a:gd name="connsiteX2" fmla="*/ 4408326 w 4408326"/>
              <a:gd name="connsiteY2" fmla="*/ 688236 h 4128592"/>
              <a:gd name="connsiteX3" fmla="*/ 4408326 w 4408326"/>
              <a:gd name="connsiteY3" fmla="*/ 4128592 h 4128592"/>
              <a:gd name="connsiteX4" fmla="*/ 4408326 w 4408326"/>
              <a:gd name="connsiteY4" fmla="*/ 4128592 h 4128592"/>
              <a:gd name="connsiteX5" fmla="*/ 0 w 4408326"/>
              <a:gd name="connsiteY5" fmla="*/ 4128592 h 4128592"/>
              <a:gd name="connsiteX6" fmla="*/ 0 w 4408326"/>
              <a:gd name="connsiteY6" fmla="*/ 4128592 h 4128592"/>
              <a:gd name="connsiteX7" fmla="*/ 0 w 4408326"/>
              <a:gd name="connsiteY7" fmla="*/ 688236 h 4128592"/>
              <a:gd name="connsiteX8" fmla="*/ 688236 w 4408326"/>
              <a:gd name="connsiteY8" fmla="*/ 0 h 4128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08326" h="4128592">
                <a:moveTo>
                  <a:pt x="4408326" y="644563"/>
                </a:moveTo>
                <a:lnTo>
                  <a:pt x="4408326" y="3484029"/>
                </a:lnTo>
                <a:cubicBezTo>
                  <a:pt x="4408326" y="3840011"/>
                  <a:pt x="4079314" y="4128592"/>
                  <a:pt x="3673458" y="4128592"/>
                </a:cubicBezTo>
                <a:lnTo>
                  <a:pt x="0" y="4128592"/>
                </a:lnTo>
                <a:lnTo>
                  <a:pt x="0" y="4128592"/>
                </a:lnTo>
                <a:lnTo>
                  <a:pt x="0" y="0"/>
                </a:lnTo>
                <a:lnTo>
                  <a:pt x="0" y="0"/>
                </a:lnTo>
                <a:lnTo>
                  <a:pt x="3673458" y="0"/>
                </a:lnTo>
                <a:cubicBezTo>
                  <a:pt x="4079314" y="0"/>
                  <a:pt x="4408326" y="288581"/>
                  <a:pt x="4408326" y="644563"/>
                </a:cubicBezTo>
                <a:close/>
              </a:path>
            </a:pathLst>
          </a:custGeom>
          <a:solidFill>
            <a:schemeClr val="accent1"/>
          </a:solidFill>
          <a:scene3d>
            <a:camera prst="isometricOffAxis2Left"/>
            <a:lightRig rig="flat" dir="t"/>
          </a:scene3d>
          <a:sp3d z="-190500" prstMaterial="plastic">
            <a:bevelT w="88900" h="88900"/>
            <a:bevelB w="88900" h="31750" prst="angle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1445" tIns="347628" rIns="289208" bIns="347628" numCol="1" spcCol="1270" anchor="t" anchorCtr="0">
            <a:noAutofit/>
          </a:bodyPr>
          <a:lstStyle/>
          <a:p>
            <a:pPr lvl="0" algn="l" defTabSz="10223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300" kern="1200" dirty="0" smtClean="0"/>
              <a:t>Delación dativa:</a:t>
            </a:r>
            <a:endParaRPr lang="es-ES" sz="2300" kern="1200" dirty="0"/>
          </a:p>
          <a:p>
            <a:pPr marL="171450" lvl="1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800" kern="1200" dirty="0" smtClean="0"/>
              <a:t>¿Quién la hace?</a:t>
            </a:r>
            <a:endParaRPr lang="es-ES" sz="1800" kern="1200" dirty="0"/>
          </a:p>
          <a:p>
            <a:pPr marL="342900" lvl="2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800" kern="1200" dirty="0" smtClean="0"/>
              <a:t>art. 102.1.b) CDFA</a:t>
            </a:r>
            <a:endParaRPr lang="es-ES" sz="1800" kern="1200" dirty="0"/>
          </a:p>
          <a:p>
            <a:pPr marL="171450" lvl="1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800" kern="1200" dirty="0" smtClean="0"/>
              <a:t>¿Cuándo procede?</a:t>
            </a:r>
            <a:endParaRPr lang="es-ES" sz="1800" kern="1200" dirty="0"/>
          </a:p>
          <a:p>
            <a:pPr marL="342900" lvl="2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800" kern="1200" dirty="0" smtClean="0"/>
              <a:t>art. 115 CDFA: subsidiaria</a:t>
            </a:r>
            <a:endParaRPr lang="es-ES" sz="1800" kern="1200" dirty="0"/>
          </a:p>
          <a:p>
            <a:pPr marL="171450" lvl="1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800" kern="1200" dirty="0" smtClean="0"/>
              <a:t>Preferencia de llamados</a:t>
            </a:r>
            <a:endParaRPr lang="es-ES" sz="1800" kern="1200" dirty="0"/>
          </a:p>
          <a:p>
            <a:pPr marL="342900" lvl="2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800" kern="1200" dirty="0" smtClean="0"/>
              <a:t>art. 116 CDFA</a:t>
            </a:r>
            <a:endParaRPr lang="es-ES" sz="1800" kern="1200" dirty="0"/>
          </a:p>
          <a:p>
            <a:pPr marL="171450" lvl="1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800" kern="1200" dirty="0" smtClean="0"/>
              <a:t>Tutela de varios hermanos</a:t>
            </a:r>
            <a:endParaRPr lang="es-ES" sz="1800" kern="1200" dirty="0"/>
          </a:p>
          <a:p>
            <a:pPr marL="342900" lvl="2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800" kern="1200" dirty="0" smtClean="0"/>
              <a:t>art. 117 CDFA.</a:t>
            </a:r>
            <a:endParaRPr lang="es-ES" sz="1800" kern="1200" dirty="0"/>
          </a:p>
        </p:txBody>
      </p:sp>
      <p:sp>
        <p:nvSpPr>
          <p:cNvPr id="9" name="Flecha circular 8"/>
          <p:cNvSpPr/>
          <p:nvPr/>
        </p:nvSpPr>
        <p:spPr>
          <a:xfrm>
            <a:off x="2771800" y="-243408"/>
            <a:ext cx="2816281" cy="2816144"/>
          </a:xfrm>
          <a:prstGeom prst="circularArrow">
            <a:avLst>
              <a:gd name="adj1" fmla="val 12500"/>
              <a:gd name="adj2" fmla="val 1142322"/>
              <a:gd name="adj3" fmla="val 20457678"/>
              <a:gd name="adj4" fmla="val 10800000"/>
              <a:gd name="adj5" fmla="val 12500"/>
            </a:avLst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Flecha circular 9"/>
          <p:cNvSpPr/>
          <p:nvPr/>
        </p:nvSpPr>
        <p:spPr>
          <a:xfrm rot="10800000">
            <a:off x="2411757" y="4293096"/>
            <a:ext cx="3816426" cy="2456104"/>
          </a:xfrm>
          <a:prstGeom prst="circularArrow">
            <a:avLst>
              <a:gd name="adj1" fmla="val 12500"/>
              <a:gd name="adj2" fmla="val 1142322"/>
              <a:gd name="adj3" fmla="val 20457678"/>
              <a:gd name="adj4" fmla="val 10800000"/>
              <a:gd name="adj5" fmla="val 12500"/>
            </a:avLst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CuadroTexto 10"/>
          <p:cNvSpPr txBox="1"/>
          <p:nvPr/>
        </p:nvSpPr>
        <p:spPr>
          <a:xfrm>
            <a:off x="3707904" y="5157192"/>
            <a:ext cx="1296144" cy="923330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bg1"/>
                </a:solidFill>
              </a:rPr>
              <a:t>Delación voluntaria y dativa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635896" y="476672"/>
            <a:ext cx="1224136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Subsidiaria</a:t>
            </a:r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833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3" animBg="1"/>
      <p:bldP spid="8" grpId="0" build="p" bldLvl="2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6</a:t>
            </a:fld>
            <a:endParaRPr lang="es-ES_tradnl" dirty="0"/>
          </a:p>
        </p:txBody>
      </p:sp>
      <p:sp>
        <p:nvSpPr>
          <p:cNvPr id="4" name="Rectángulo 3"/>
          <p:cNvSpPr/>
          <p:nvPr/>
        </p:nvSpPr>
        <p:spPr>
          <a:xfrm>
            <a:off x="35496" y="0"/>
            <a:ext cx="9073008" cy="6957392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1297455518"/>
              </p:ext>
            </p:extLst>
          </p:nvPr>
        </p:nvGraphicFramePr>
        <p:xfrm>
          <a:off x="0" y="0"/>
          <a:ext cx="9144000" cy="68569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lipse 6"/>
          <p:cNvSpPr/>
          <p:nvPr/>
        </p:nvSpPr>
        <p:spPr>
          <a:xfrm>
            <a:off x="35496" y="116632"/>
            <a:ext cx="2664296" cy="144016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Funciones tutelares</a:t>
            </a:r>
          </a:p>
          <a:p>
            <a:pPr algn="ctr"/>
            <a:r>
              <a:rPr lang="es-ES" b="1" dirty="0" smtClean="0"/>
              <a:t>Requisitos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4080844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E4F11C5-1877-43CD-9BFE-090CB46F5D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1D9458E-45B2-4B0A-A522-C52E29AAD7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89CBB82-FF12-44F6-A253-D52C6044FC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DBD842E-DD25-4E32-9157-43443A46A0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774724C-AC7C-418E-B029-9F62E71A7D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0E7FEAD-E60F-4223-86A0-26CFEDE501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E0EFA66-B6DB-487E-8032-7BF8CEF7EC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31A8772-5D4F-488D-9739-B398A1FEBD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9896EBF-0C07-4A30-A4DF-DA9826927E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AF45DF9-C67E-497C-B726-745FCC8AD3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7</a:t>
            </a:fld>
            <a:endParaRPr lang="es-ES_tradnl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067638973"/>
              </p:ext>
            </p:extLst>
          </p:nvPr>
        </p:nvGraphicFramePr>
        <p:xfrm>
          <a:off x="0" y="0"/>
          <a:ext cx="9144000" cy="6957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Elipse 5"/>
          <p:cNvSpPr/>
          <p:nvPr/>
        </p:nvSpPr>
        <p:spPr>
          <a:xfrm>
            <a:off x="6516216" y="260648"/>
            <a:ext cx="2376264" cy="158417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  <a:scene3d>
            <a:camera prst="isometricOffAxis2Lef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La tutela:</a:t>
            </a:r>
          </a:p>
          <a:p>
            <a:pPr algn="ctr"/>
            <a:r>
              <a:rPr lang="es-ES" dirty="0" smtClean="0"/>
              <a:t>Disposiciones Generales</a:t>
            </a:r>
            <a:endParaRPr lang="es-E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7" y="2348880"/>
            <a:ext cx="3164984" cy="403244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isometricOffAxis2Left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684841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958989D-3220-4935-A025-BE233B350B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FC9A16C-E0F0-4599-A885-6EE8807D32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A284AE2-8230-4056-B0A2-B9BE4D1383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647C7D2-BB8F-4837-9899-D328531999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EE5CA7C-1F8A-47A7-BFE1-C35E6E4C1A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52A17EE-D38C-43CA-8E15-4066BA662D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DC09E8E-1C86-4BE4-9AA1-C89E6219A3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36363CC-7C9A-4BA4-9787-6B2EF93566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2B40B04-2E2F-42E4-8D34-F9CB9416A8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159F8D4-477B-4B6E-BF34-E9BD5FD7DE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8</a:t>
            </a:fld>
            <a:endParaRPr lang="es-ES_tradnl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646977467"/>
              </p:ext>
            </p:extLst>
          </p:nvPr>
        </p:nvGraphicFramePr>
        <p:xfrm>
          <a:off x="0" y="44624"/>
          <a:ext cx="8964488" cy="6813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56992"/>
            <a:ext cx="5760640" cy="3284984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ContrastingRightFacing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Elipse 3"/>
          <p:cNvSpPr/>
          <p:nvPr/>
        </p:nvSpPr>
        <p:spPr>
          <a:xfrm>
            <a:off x="5220072" y="4124722"/>
            <a:ext cx="3357153" cy="182455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isometricOffAxis2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bg1"/>
                </a:solidFill>
              </a:rPr>
              <a:t>Contenido y ejercicio de la tutela</a:t>
            </a:r>
          </a:p>
        </p:txBody>
      </p:sp>
    </p:spTree>
    <p:extLst>
      <p:ext uri="{BB962C8B-B14F-4D97-AF65-F5344CB8AC3E}">
        <p14:creationId xmlns:p14="http://schemas.microsoft.com/office/powerpoint/2010/main" val="411418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054CA50-11D0-406C-9F13-1A62FBED55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8B58228-4CE2-42D6-B5BB-1296AE786D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D4A8A41-865E-4AC6-8D5E-C02C6326DD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4F39085-EE31-4D25-84B8-A9F1F2904A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B377A70-A98B-4C5F-B30E-F21EF7D3FF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F1E49B5-5522-4B7E-847B-E1AC7AA4C1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A314B8B-E101-4450-8517-B92539B8F1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27F7738-56ED-4835-A90A-A5C7E11E3A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D9DF559-A70B-4A26-8685-7581548ED1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A39ED71-B2A9-4846-8EFD-96CD3E3FE8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D8FDB3B-4910-45F0-8636-C0BAAF6112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264A726-5317-4220-B4B0-43E148423F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B8BF45C-3029-4671-BFD4-C8FD9682B0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0122BA6-2BB0-4B78-99B9-8C843E0CD9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B82A750-57EE-462C-86C2-EBD91714B8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2906AF3-6424-4606-8C1C-E54E3AB8F5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4AD5DEC-0AD0-445B-9591-941165F9BE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76CFCFD-1C17-436D-BB38-0D2910DCA1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4461D42-C6F4-46C8-B6A2-0E00A4373E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EE82F35-5E23-4480-9657-7D43C93B9A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75F0BB2-AC75-4EB9-A7EF-D5E23324F0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9</a:t>
            </a:fld>
            <a:endParaRPr lang="es-ES_tradnl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4018989717"/>
              </p:ext>
            </p:extLst>
          </p:nvPr>
        </p:nvGraphicFramePr>
        <p:xfrm>
          <a:off x="-36512" y="44624"/>
          <a:ext cx="9073008" cy="6813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ángulo 6"/>
          <p:cNvSpPr/>
          <p:nvPr/>
        </p:nvSpPr>
        <p:spPr>
          <a:xfrm>
            <a:off x="467544" y="4797152"/>
            <a:ext cx="2232248" cy="142073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/>
            </a:solidFill>
          </a:ln>
          <a:scene3d>
            <a:camera prst="isometricOffAxis2Lef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Extinción de la tutela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9264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66B7AF3-6411-4146-BBFC-84F835A4DC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037D8CB-419C-4B12-B204-B0A9378628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9D7158C-17F3-420D-8F7C-337907295E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398ACD5-EE2C-4B29-808B-975F04059A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DB7FD90-91C1-497D-9098-98B08DACC6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808ADA5-0B76-4E54-B5A3-FD86E9B1E4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E65A2AB-988E-42AE-ABDC-0CF788EF88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  <p:bldP spid="7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6117</TotalTime>
  <Words>1093</Words>
  <Application>Microsoft Office PowerPoint</Application>
  <PresentationFormat>Presentación en pantalla (4:3)</PresentationFormat>
  <Paragraphs>202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Calibri</vt:lpstr>
      <vt:lpstr>Edwardian Script ITC</vt:lpstr>
      <vt:lpstr>Garamond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637</cp:revision>
  <cp:lastPrinted>2022-10-18T16:38:25Z</cp:lastPrinted>
  <dcterms:created xsi:type="dcterms:W3CDTF">2021-09-13T16:18:37Z</dcterms:created>
  <dcterms:modified xsi:type="dcterms:W3CDTF">2023-02-08T11:41:34Z</dcterms:modified>
</cp:coreProperties>
</file>