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4" r:id="rId3"/>
    <p:sldId id="269" r:id="rId4"/>
    <p:sldId id="279" r:id="rId5"/>
    <p:sldId id="299" r:id="rId6"/>
    <p:sldId id="298" r:id="rId7"/>
    <p:sldId id="295" r:id="rId8"/>
    <p:sldId id="300" r:id="rId9"/>
    <p:sldId id="293" r:id="rId10"/>
    <p:sldId id="296" r:id="rId11"/>
    <p:sldId id="280" r:id="rId12"/>
    <p:sldId id="303" r:id="rId13"/>
    <p:sldId id="289" r:id="rId14"/>
    <p:sldId id="282" r:id="rId15"/>
  </p:sldIdLst>
  <p:sldSz cx="9144000" cy="6858000" type="screen4x3"/>
  <p:notesSz cx="6881813" cy="100028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4821" autoAdjust="0"/>
  </p:normalViewPr>
  <p:slideViewPr>
    <p:cSldViewPr>
      <p:cViewPr varScale="1">
        <p:scale>
          <a:sx n="88" d="100"/>
          <a:sy n="88" d="100"/>
        </p:scale>
        <p:origin x="86" y="4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fif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boe.es/buscar/doc.php?id=BOE-A-1967-5590" TargetMode="External"/><Relationship Id="rId1" Type="http://schemas.openxmlformats.org/officeDocument/2006/relationships/image" Target="../media/image18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boe.es/buscar/act.php?id=BOE-A-1967-5590" TargetMode="External"/><Relationship Id="rId1" Type="http://schemas.openxmlformats.org/officeDocument/2006/relationships/hyperlink" Target="http://www.reicaz.org/textosle/boe_rdec/19251207/19251207.htm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889-4763&amp;p=20180804&amp;tn=1#art9" TargetMode="External"/><Relationship Id="rId2" Type="http://schemas.openxmlformats.org/officeDocument/2006/relationships/hyperlink" Target="https://www.boe.es/buscar/act.php?id=BOE-A-1889-4763&amp;p=20180804&amp;tn=1#art16" TargetMode="External"/><Relationship Id="rId1" Type="http://schemas.openxmlformats.org/officeDocument/2006/relationships/hyperlink" Target="https://eur-lex.europa.eu/legal-content/ES/TXT/PDF/?uri=CELEX:32012R0650&amp;from=SK" TargetMode="External"/><Relationship Id="rId6" Type="http://schemas.openxmlformats.org/officeDocument/2006/relationships/hyperlink" Target="https://www.boe.es/buscar/act.php?id=BOE-A-1889-4763&amp;p=20180804&amp;tn=1#art11" TargetMode="External"/><Relationship Id="rId5" Type="http://schemas.openxmlformats.org/officeDocument/2006/relationships/hyperlink" Target="https://boe.es/buscar/act.php?id=BOA-d-2011-90007&amp;p=20190404&amp;tn=1#a417" TargetMode="External"/><Relationship Id="rId4" Type="http://schemas.openxmlformats.org/officeDocument/2006/relationships/hyperlink" Target="https://www.boe.es/buscar/act.php?id=BOE-A-2007-8444&amp;p=20100717&amp;tn=1#a9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A-d-2011-90007&amp;p=20190111&amp;tn=1#decimocuaa" TargetMode="External"/><Relationship Id="rId2" Type="http://schemas.openxmlformats.org/officeDocument/2006/relationships/hyperlink" Target="https://eur-lex.europa.eu/legal-content/ES/TXT/PDF/?uri=CELEX:32012R0650&amp;from=SK" TargetMode="External"/><Relationship Id="rId1" Type="http://schemas.openxmlformats.org/officeDocument/2006/relationships/image" Target="../media/image8.jpg"/><Relationship Id="rId4" Type="http://schemas.openxmlformats.org/officeDocument/2006/relationships/hyperlink" Target="https://boe.es/buscar/act.php?id=BOA-d-2011-90007&amp;p=20190404&amp;tn=1#decimonovena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boe.es/buscar/act.php?id=BOE-A-2013-6103" TargetMode="External"/><Relationship Id="rId1" Type="http://schemas.openxmlformats.org/officeDocument/2006/relationships/hyperlink" Target="https://www.boe.es/buscar/act.php?id=BOE-A-2007-8444&amp;p=20221228&amp;tn=1#a7" TargetMode="Externa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fif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doc.php?id=BOE-A-1967-5590" TargetMode="External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967-5590" TargetMode="External"/><Relationship Id="rId2" Type="http://schemas.openxmlformats.org/officeDocument/2006/relationships/hyperlink" Target="http://www.reicaz.org/textosle/boe_rdec/19251207/19251207.htm" TargetMode="External"/><Relationship Id="rId1" Type="http://schemas.openxmlformats.org/officeDocument/2006/relationships/image" Target="../media/image5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1889-4763&amp;p=20180804&amp;tn=1#art9" TargetMode="External"/><Relationship Id="rId2" Type="http://schemas.openxmlformats.org/officeDocument/2006/relationships/hyperlink" Target="https://www.boe.es/buscar/act.php?id=BOE-A-1889-4763&amp;p=20180804&amp;tn=1#art16" TargetMode="External"/><Relationship Id="rId1" Type="http://schemas.openxmlformats.org/officeDocument/2006/relationships/hyperlink" Target="https://www.boe.es/buscar/act.php?id=BOE-A-2007-8444&amp;p=20100717&amp;tn=1#a9" TargetMode="External"/><Relationship Id="rId6" Type="http://schemas.openxmlformats.org/officeDocument/2006/relationships/hyperlink" Target="https://eur-lex.europa.eu/legal-content/ES/TXT/PDF/?uri=CELEX:32012R0650&amp;from=SK" TargetMode="External"/><Relationship Id="rId5" Type="http://schemas.openxmlformats.org/officeDocument/2006/relationships/hyperlink" Target="https://www.boe.es/buscar/act.php?id=BOE-A-1889-4763&amp;p=20180804&amp;tn=1#art11" TargetMode="External"/><Relationship Id="rId4" Type="http://schemas.openxmlformats.org/officeDocument/2006/relationships/hyperlink" Target="https://boe.es/buscar/act.php?id=BOA-d-2011-90007&amp;p=20190404&amp;tn=1#a417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boe.es/buscar/act.php?id=BOA-d-2011-90007&amp;p=20190404&amp;tn=1#decimonovena" TargetMode="External"/><Relationship Id="rId2" Type="http://schemas.openxmlformats.org/officeDocument/2006/relationships/hyperlink" Target="https://www.boe.es/buscar/act.php?id=BOA-d-2011-90007&amp;p=20190111&amp;tn=1#decimocuaa" TargetMode="External"/><Relationship Id="rId1" Type="http://schemas.openxmlformats.org/officeDocument/2006/relationships/hyperlink" Target="https://eur-lex.europa.eu/legal-content/ES/TXT/PDF/?uri=CELEX:32012R0650&amp;from=SK" TargetMode="External"/><Relationship Id="rId4" Type="http://schemas.openxmlformats.org/officeDocument/2006/relationships/image" Target="../media/image8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act.php?id=BOE-A-2007-8444&amp;p=20221228&amp;tn=1#a7" TargetMode="External"/><Relationship Id="rId2" Type="http://schemas.openxmlformats.org/officeDocument/2006/relationships/image" Target="../media/image14.jfif"/><Relationship Id="rId1" Type="http://schemas.openxmlformats.org/officeDocument/2006/relationships/image" Target="../media/image13.jpeg"/><Relationship Id="rId5" Type="http://schemas.openxmlformats.org/officeDocument/2006/relationships/image" Target="../media/image15.jfif"/><Relationship Id="rId4" Type="http://schemas.openxmlformats.org/officeDocument/2006/relationships/hyperlink" Target="https://www.boe.es/buscar/act.php?id=BOE-A-2013-610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2373E-B1C5-4170-AE07-309F6CF1E7CF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838B29-0FA7-4F48-BA0C-173FA6DA3E2B}">
      <dgm:prSet/>
      <dgm:spPr/>
      <dgm:t>
        <a:bodyPr/>
        <a:lstStyle/>
        <a:p>
          <a:pPr rtl="0"/>
          <a:r>
            <a:rPr lang="es-ES" smtClean="0"/>
            <a:t>Límites:</a:t>
          </a:r>
          <a:endParaRPr lang="es-ES"/>
        </a:p>
      </dgm:t>
    </dgm:pt>
    <dgm:pt modelId="{EFCB1B4F-9846-4E9C-9563-9106DEC85201}" type="parTrans" cxnId="{44286A61-52FA-4D6C-B53C-6CA31C1EF289}">
      <dgm:prSet/>
      <dgm:spPr/>
      <dgm:t>
        <a:bodyPr/>
        <a:lstStyle/>
        <a:p>
          <a:endParaRPr lang="es-ES"/>
        </a:p>
      </dgm:t>
    </dgm:pt>
    <dgm:pt modelId="{4A204519-2D08-42F0-8671-A53D42120142}" type="sibTrans" cxnId="{44286A61-52FA-4D6C-B53C-6CA31C1EF289}">
      <dgm:prSet/>
      <dgm:spPr/>
      <dgm:t>
        <a:bodyPr/>
        <a:lstStyle/>
        <a:p>
          <a:endParaRPr lang="es-ES"/>
        </a:p>
      </dgm:t>
    </dgm:pt>
    <dgm:pt modelId="{2215D4FF-08BB-446B-AC91-C08C0C602A17}">
      <dgm:prSet/>
      <dgm:spPr/>
      <dgm:t>
        <a:bodyPr/>
        <a:lstStyle/>
        <a:p>
          <a:pPr rtl="0"/>
          <a:r>
            <a:rPr lang="es-ES" smtClean="0"/>
            <a:t>Aragón: </a:t>
          </a:r>
          <a:r>
            <a:rPr lang="es-ES" i="1" smtClean="0"/>
            <a:t>Standum</a:t>
          </a:r>
          <a:r>
            <a:rPr lang="es-ES" smtClean="0"/>
            <a:t> y legítima: art. 318 CDFA</a:t>
          </a:r>
          <a:endParaRPr lang="es-ES"/>
        </a:p>
      </dgm:t>
    </dgm:pt>
    <dgm:pt modelId="{58032E8A-6969-4C32-A241-FBC76AEB1A39}" type="parTrans" cxnId="{5DA1850B-0695-4F7D-A761-21741825F3BF}">
      <dgm:prSet/>
      <dgm:spPr/>
      <dgm:t>
        <a:bodyPr/>
        <a:lstStyle/>
        <a:p>
          <a:endParaRPr lang="es-ES"/>
        </a:p>
      </dgm:t>
    </dgm:pt>
    <dgm:pt modelId="{E1721172-BE20-41CB-850D-F9D2E71952EC}" type="sibTrans" cxnId="{5DA1850B-0695-4F7D-A761-21741825F3BF}">
      <dgm:prSet/>
      <dgm:spPr/>
      <dgm:t>
        <a:bodyPr/>
        <a:lstStyle/>
        <a:p>
          <a:endParaRPr lang="es-ES"/>
        </a:p>
      </dgm:t>
    </dgm:pt>
    <dgm:pt modelId="{73F313F0-194B-439B-ACA7-E5E8971F8692}">
      <dgm:prSet/>
      <dgm:spPr/>
      <dgm:t>
        <a:bodyPr/>
        <a:lstStyle/>
        <a:p>
          <a:pPr rtl="0"/>
          <a:r>
            <a:rPr lang="es-ES" smtClean="0"/>
            <a:t>Reservas: troncal (art. 811 Cc. y 118 y 119 LDCV)</a:t>
          </a:r>
          <a:endParaRPr lang="es-ES"/>
        </a:p>
      </dgm:t>
    </dgm:pt>
    <dgm:pt modelId="{4F01D693-D99D-411E-A45C-4F465CB1D941}" type="parTrans" cxnId="{4A41E39D-DFE8-493C-9230-2B58F11E67A3}">
      <dgm:prSet/>
      <dgm:spPr/>
      <dgm:t>
        <a:bodyPr/>
        <a:lstStyle/>
        <a:p>
          <a:endParaRPr lang="es-ES"/>
        </a:p>
      </dgm:t>
    </dgm:pt>
    <dgm:pt modelId="{CECEB52B-0A3A-49FB-AD4C-C478BF649A9B}" type="sibTrans" cxnId="{4A41E39D-DFE8-493C-9230-2B58F11E67A3}">
      <dgm:prSet/>
      <dgm:spPr/>
      <dgm:t>
        <a:bodyPr/>
        <a:lstStyle/>
        <a:p>
          <a:endParaRPr lang="es-ES"/>
        </a:p>
      </dgm:t>
    </dgm:pt>
    <dgm:pt modelId="{3737E9A2-4F62-48D6-8DB4-3B7F760FA035}">
      <dgm:prSet/>
      <dgm:spPr/>
      <dgm:t>
        <a:bodyPr/>
        <a:lstStyle/>
        <a:p>
          <a:pPr rtl="0"/>
          <a:r>
            <a:rPr lang="es-ES" dirty="0" smtClean="0"/>
            <a:t>Reserva vidual: 968 </a:t>
          </a:r>
          <a:r>
            <a:rPr lang="es-ES" dirty="0" err="1" smtClean="0"/>
            <a:t>Cc.</a:t>
          </a:r>
          <a:r>
            <a:rPr lang="es-ES" dirty="0" smtClean="0"/>
            <a:t> </a:t>
          </a:r>
          <a:r>
            <a:rPr lang="es-ES" smtClean="0"/>
            <a:t>y 272 a 278 </a:t>
          </a:r>
          <a:r>
            <a:rPr lang="es-ES" dirty="0" err="1" smtClean="0"/>
            <a:t>comp.</a:t>
          </a:r>
          <a:r>
            <a:rPr lang="es-ES" dirty="0" smtClean="0"/>
            <a:t> N.</a:t>
          </a:r>
          <a:endParaRPr lang="es-ES" dirty="0"/>
        </a:p>
      </dgm:t>
    </dgm:pt>
    <dgm:pt modelId="{895D6A29-D4DF-4FF3-842B-A5B19639C8B1}" type="parTrans" cxnId="{455F83FD-AF60-4516-941F-3A0AA9D72F0B}">
      <dgm:prSet/>
      <dgm:spPr/>
      <dgm:t>
        <a:bodyPr/>
        <a:lstStyle/>
        <a:p>
          <a:endParaRPr lang="es-ES"/>
        </a:p>
      </dgm:t>
    </dgm:pt>
    <dgm:pt modelId="{089E4B68-2490-4E7E-8715-8C8D1BBA2252}" type="sibTrans" cxnId="{455F83FD-AF60-4516-941F-3A0AA9D72F0B}">
      <dgm:prSet/>
      <dgm:spPr/>
      <dgm:t>
        <a:bodyPr/>
        <a:lstStyle/>
        <a:p>
          <a:endParaRPr lang="es-ES"/>
        </a:p>
      </dgm:t>
    </dgm:pt>
    <dgm:pt modelId="{EDDFE392-1123-48C3-A64B-96D7C7905472}" type="pres">
      <dgm:prSet presAssocID="{0962373E-B1C5-4170-AE07-309F6CF1E7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77F331-8848-496C-8FB1-EF24D77035A5}" type="pres">
      <dgm:prSet presAssocID="{0962373E-B1C5-4170-AE07-309F6CF1E7CF}" presName="arrow" presStyleLbl="bgShp" presStyleIdx="0" presStyleCnt="1"/>
      <dgm:spPr/>
    </dgm:pt>
    <dgm:pt modelId="{DEB5E48B-6FD4-4A21-84DC-5FF353F154D9}" type="pres">
      <dgm:prSet presAssocID="{0962373E-B1C5-4170-AE07-309F6CF1E7CF}" presName="linearProcess" presStyleCnt="0"/>
      <dgm:spPr/>
    </dgm:pt>
    <dgm:pt modelId="{D86B67E9-1560-4AC6-B3EB-B09BDFA23C85}" type="pres">
      <dgm:prSet presAssocID="{03838B29-0FA7-4F48-BA0C-173FA6DA3E2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1862DF-77E2-44F2-8521-1650A9A0563B}" type="pres">
      <dgm:prSet presAssocID="{4A204519-2D08-42F0-8671-A53D42120142}" presName="sibTrans" presStyleCnt="0"/>
      <dgm:spPr/>
    </dgm:pt>
    <dgm:pt modelId="{EBA51055-3CE5-411B-B137-B7CDCE455541}" type="pres">
      <dgm:prSet presAssocID="{2215D4FF-08BB-446B-AC91-C08C0C602A1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D3DAA3-9C1E-4259-9C0B-D823B40B1191}" type="pres">
      <dgm:prSet presAssocID="{E1721172-BE20-41CB-850D-F9D2E71952EC}" presName="sibTrans" presStyleCnt="0"/>
      <dgm:spPr/>
    </dgm:pt>
    <dgm:pt modelId="{FDBC7665-A977-4E93-A888-CA5FDB5A5765}" type="pres">
      <dgm:prSet presAssocID="{73F313F0-194B-439B-ACA7-E5E8971F869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2F6309-30CD-4639-9EC9-7D434DF7B6A8}" type="pres">
      <dgm:prSet presAssocID="{CECEB52B-0A3A-49FB-AD4C-C478BF649A9B}" presName="sibTrans" presStyleCnt="0"/>
      <dgm:spPr/>
    </dgm:pt>
    <dgm:pt modelId="{2FE1EBD9-A954-4F82-9B13-43D830567B02}" type="pres">
      <dgm:prSet presAssocID="{3737E9A2-4F62-48D6-8DB4-3B7F760FA0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0A1CB6-63D8-4B7B-9493-25280505E624}" type="presOf" srcId="{03838B29-0FA7-4F48-BA0C-173FA6DA3E2B}" destId="{D86B67E9-1560-4AC6-B3EB-B09BDFA23C85}" srcOrd="0" destOrd="0" presId="urn:microsoft.com/office/officeart/2005/8/layout/hProcess9"/>
    <dgm:cxn modelId="{3AE30B40-AFA3-4B46-B58E-67C5C41E5D75}" type="presOf" srcId="{0962373E-B1C5-4170-AE07-309F6CF1E7CF}" destId="{EDDFE392-1123-48C3-A64B-96D7C7905472}" srcOrd="0" destOrd="0" presId="urn:microsoft.com/office/officeart/2005/8/layout/hProcess9"/>
    <dgm:cxn modelId="{4A41E39D-DFE8-493C-9230-2B58F11E67A3}" srcId="{0962373E-B1C5-4170-AE07-309F6CF1E7CF}" destId="{73F313F0-194B-439B-ACA7-E5E8971F8692}" srcOrd="2" destOrd="0" parTransId="{4F01D693-D99D-411E-A45C-4F465CB1D941}" sibTransId="{CECEB52B-0A3A-49FB-AD4C-C478BF649A9B}"/>
    <dgm:cxn modelId="{76F6C415-26BF-48CD-AAA6-327818106C41}" type="presOf" srcId="{73F313F0-194B-439B-ACA7-E5E8971F8692}" destId="{FDBC7665-A977-4E93-A888-CA5FDB5A5765}" srcOrd="0" destOrd="0" presId="urn:microsoft.com/office/officeart/2005/8/layout/hProcess9"/>
    <dgm:cxn modelId="{5DA1850B-0695-4F7D-A761-21741825F3BF}" srcId="{0962373E-B1C5-4170-AE07-309F6CF1E7CF}" destId="{2215D4FF-08BB-446B-AC91-C08C0C602A17}" srcOrd="1" destOrd="0" parTransId="{58032E8A-6969-4C32-A241-FBC76AEB1A39}" sibTransId="{E1721172-BE20-41CB-850D-F9D2E71952EC}"/>
    <dgm:cxn modelId="{44286A61-52FA-4D6C-B53C-6CA31C1EF289}" srcId="{0962373E-B1C5-4170-AE07-309F6CF1E7CF}" destId="{03838B29-0FA7-4F48-BA0C-173FA6DA3E2B}" srcOrd="0" destOrd="0" parTransId="{EFCB1B4F-9846-4E9C-9563-9106DEC85201}" sibTransId="{4A204519-2D08-42F0-8671-A53D42120142}"/>
    <dgm:cxn modelId="{B139A63A-4E69-414D-B05B-E04335045E73}" type="presOf" srcId="{2215D4FF-08BB-446B-AC91-C08C0C602A17}" destId="{EBA51055-3CE5-411B-B137-B7CDCE455541}" srcOrd="0" destOrd="0" presId="urn:microsoft.com/office/officeart/2005/8/layout/hProcess9"/>
    <dgm:cxn modelId="{455F83FD-AF60-4516-941F-3A0AA9D72F0B}" srcId="{0962373E-B1C5-4170-AE07-309F6CF1E7CF}" destId="{3737E9A2-4F62-48D6-8DB4-3B7F760FA035}" srcOrd="3" destOrd="0" parTransId="{895D6A29-D4DF-4FF3-842B-A5B19639C8B1}" sibTransId="{089E4B68-2490-4E7E-8715-8C8D1BBA2252}"/>
    <dgm:cxn modelId="{F0DFEE02-6A17-49F4-A490-1FB3350335A4}" type="presOf" srcId="{3737E9A2-4F62-48D6-8DB4-3B7F760FA035}" destId="{2FE1EBD9-A954-4F82-9B13-43D830567B02}" srcOrd="0" destOrd="0" presId="urn:microsoft.com/office/officeart/2005/8/layout/hProcess9"/>
    <dgm:cxn modelId="{F0AA450E-DA09-4314-A3B0-C1B0A3B7F395}" type="presParOf" srcId="{EDDFE392-1123-48C3-A64B-96D7C7905472}" destId="{B977F331-8848-496C-8FB1-EF24D77035A5}" srcOrd="0" destOrd="0" presId="urn:microsoft.com/office/officeart/2005/8/layout/hProcess9"/>
    <dgm:cxn modelId="{1596421E-8015-4AC1-B126-5480BA607364}" type="presParOf" srcId="{EDDFE392-1123-48C3-A64B-96D7C7905472}" destId="{DEB5E48B-6FD4-4A21-84DC-5FF353F154D9}" srcOrd="1" destOrd="0" presId="urn:microsoft.com/office/officeart/2005/8/layout/hProcess9"/>
    <dgm:cxn modelId="{DFEC18C3-60B6-4353-91C4-D54C74581495}" type="presParOf" srcId="{DEB5E48B-6FD4-4A21-84DC-5FF353F154D9}" destId="{D86B67E9-1560-4AC6-B3EB-B09BDFA23C85}" srcOrd="0" destOrd="0" presId="urn:microsoft.com/office/officeart/2005/8/layout/hProcess9"/>
    <dgm:cxn modelId="{6FA1371F-E636-4293-B7DD-E5BDEDA5C180}" type="presParOf" srcId="{DEB5E48B-6FD4-4A21-84DC-5FF353F154D9}" destId="{441862DF-77E2-44F2-8521-1650A9A0563B}" srcOrd="1" destOrd="0" presId="urn:microsoft.com/office/officeart/2005/8/layout/hProcess9"/>
    <dgm:cxn modelId="{A2CA230E-C68C-4CC5-8639-14D1584E2EB7}" type="presParOf" srcId="{DEB5E48B-6FD4-4A21-84DC-5FF353F154D9}" destId="{EBA51055-3CE5-411B-B137-B7CDCE455541}" srcOrd="2" destOrd="0" presId="urn:microsoft.com/office/officeart/2005/8/layout/hProcess9"/>
    <dgm:cxn modelId="{58FB58A0-2B71-438F-B958-217A18BE44B8}" type="presParOf" srcId="{DEB5E48B-6FD4-4A21-84DC-5FF353F154D9}" destId="{7CD3DAA3-9C1E-4259-9C0B-D823B40B1191}" srcOrd="3" destOrd="0" presId="urn:microsoft.com/office/officeart/2005/8/layout/hProcess9"/>
    <dgm:cxn modelId="{48694CA5-F63F-4397-8725-5EAC62F98DF2}" type="presParOf" srcId="{DEB5E48B-6FD4-4A21-84DC-5FF353F154D9}" destId="{FDBC7665-A977-4E93-A888-CA5FDB5A5765}" srcOrd="4" destOrd="0" presId="urn:microsoft.com/office/officeart/2005/8/layout/hProcess9"/>
    <dgm:cxn modelId="{AAD88B9E-6AAE-418B-9909-331E07C204EA}" type="presParOf" srcId="{DEB5E48B-6FD4-4A21-84DC-5FF353F154D9}" destId="{4A2F6309-30CD-4639-9EC9-7D434DF7B6A8}" srcOrd="5" destOrd="0" presId="urn:microsoft.com/office/officeart/2005/8/layout/hProcess9"/>
    <dgm:cxn modelId="{682CFF64-64D8-4515-A4A9-D27A7D253F30}" type="presParOf" srcId="{DEB5E48B-6FD4-4A21-84DC-5FF353F154D9}" destId="{2FE1EBD9-A954-4F82-9B13-43D830567B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8BF97E-50B4-4FB9-AF31-67E85AAED043}" type="doc">
      <dgm:prSet loTypeId="urn:microsoft.com/office/officeart/2005/8/layout/radial2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1E63B921-3119-45AE-85B0-8BF860F560E6}">
      <dgm:prSet custT="1"/>
      <dgm:spPr/>
      <dgm:t>
        <a:bodyPr/>
        <a:lstStyle/>
        <a:p>
          <a:pPr rtl="0"/>
          <a:r>
            <a:rPr lang="es-ES" sz="2000" dirty="0" smtClean="0"/>
            <a:t>Concepto: art. 385 CDFA.</a:t>
          </a:r>
          <a:endParaRPr lang="es-ES_tradnl" sz="2000" dirty="0"/>
        </a:p>
      </dgm:t>
    </dgm:pt>
    <dgm:pt modelId="{C5FD9E5E-37FA-47DE-962C-17EF9FEB5830}" type="parTrans" cxnId="{AB664B2B-D4C2-4730-BE18-A8B4BCCEEF6B}">
      <dgm:prSet/>
      <dgm:spPr/>
      <dgm:t>
        <a:bodyPr/>
        <a:lstStyle/>
        <a:p>
          <a:endParaRPr lang="es-ES_tradnl"/>
        </a:p>
      </dgm:t>
    </dgm:pt>
    <dgm:pt modelId="{8F853B31-762F-4A73-8730-BFEA185478FB}" type="sibTrans" cxnId="{AB664B2B-D4C2-4730-BE18-A8B4BCCEEF6B}">
      <dgm:prSet/>
      <dgm:spPr/>
      <dgm:t>
        <a:bodyPr/>
        <a:lstStyle/>
        <a:p>
          <a:endParaRPr lang="es-ES_tradnl"/>
        </a:p>
      </dgm:t>
    </dgm:pt>
    <dgm:pt modelId="{CDBBFB44-1A20-488E-A701-908C97092EFF}">
      <dgm:prSet custT="1"/>
      <dgm:spPr/>
      <dgm:t>
        <a:bodyPr/>
        <a:lstStyle/>
        <a:p>
          <a:pPr rtl="0"/>
          <a:r>
            <a:rPr lang="es-ES" sz="2000" dirty="0" smtClean="0"/>
            <a:t>Clases:  386 CDFA</a:t>
          </a:r>
          <a:endParaRPr lang="es-ES_tradnl" sz="2000" dirty="0"/>
        </a:p>
      </dgm:t>
    </dgm:pt>
    <dgm:pt modelId="{EB492527-0401-46E4-B421-BB2756713FBF}" type="parTrans" cxnId="{F6F770AE-71DB-485A-A046-2D71E1065994}">
      <dgm:prSet/>
      <dgm:spPr/>
      <dgm:t>
        <a:bodyPr/>
        <a:lstStyle/>
        <a:p>
          <a:endParaRPr lang="es-ES_tradnl"/>
        </a:p>
      </dgm:t>
    </dgm:pt>
    <dgm:pt modelId="{30609AC1-F407-4562-9B57-8B56CAADD089}" type="sibTrans" cxnId="{F6F770AE-71DB-485A-A046-2D71E1065994}">
      <dgm:prSet/>
      <dgm:spPr/>
      <dgm:t>
        <a:bodyPr/>
        <a:lstStyle/>
        <a:p>
          <a:endParaRPr lang="es-ES_tradnl"/>
        </a:p>
      </dgm:t>
    </dgm:pt>
    <dgm:pt modelId="{908283EA-1674-4FF4-B1C2-DEAE4739D721}">
      <dgm:prSet custT="1"/>
      <dgm:spPr/>
      <dgm:t>
        <a:bodyPr/>
        <a:lstStyle/>
        <a:p>
          <a:pPr rtl="0"/>
          <a:r>
            <a:rPr lang="es-ES" sz="2000" dirty="0" smtClean="0"/>
            <a:t>“Para después de los días”(arts. 392 a 394)</a:t>
          </a:r>
          <a:endParaRPr lang="es-ES_tradnl" sz="2000" dirty="0"/>
        </a:p>
      </dgm:t>
    </dgm:pt>
    <dgm:pt modelId="{661F8161-39BB-4E0B-9C1C-B09883CCDF60}" type="parTrans" cxnId="{D40C5AED-0764-4C3A-89E8-FEC00419532A}">
      <dgm:prSet/>
      <dgm:spPr/>
      <dgm:t>
        <a:bodyPr/>
        <a:lstStyle/>
        <a:p>
          <a:endParaRPr lang="es-ES_tradnl"/>
        </a:p>
      </dgm:t>
    </dgm:pt>
    <dgm:pt modelId="{53956797-A797-4FAB-B1B6-9E593F0E78AB}" type="sibTrans" cxnId="{D40C5AED-0764-4C3A-89E8-FEC00419532A}">
      <dgm:prSet/>
      <dgm:spPr/>
      <dgm:t>
        <a:bodyPr/>
        <a:lstStyle/>
        <a:p>
          <a:endParaRPr lang="es-ES_tradnl"/>
        </a:p>
      </dgm:t>
    </dgm:pt>
    <dgm:pt modelId="{104A0D5A-9969-4490-AD1D-FD6D653B1194}">
      <dgm:prSet custT="1"/>
      <dgm:spPr/>
      <dgm:t>
        <a:bodyPr/>
        <a:lstStyle/>
        <a:p>
          <a:pPr rtl="0"/>
          <a:r>
            <a:rPr lang="es-ES" sz="2000" dirty="0" smtClean="0"/>
            <a:t>Efectos: 392 CDFA</a:t>
          </a:r>
          <a:endParaRPr lang="es-ES_tradnl" sz="2000" dirty="0"/>
        </a:p>
      </dgm:t>
    </dgm:pt>
    <dgm:pt modelId="{C684E968-0708-498A-85EC-56FC440735D8}" type="parTrans" cxnId="{80D063B1-9A6B-43B7-ADED-957847C79DF9}">
      <dgm:prSet/>
      <dgm:spPr/>
      <dgm:t>
        <a:bodyPr/>
        <a:lstStyle/>
        <a:p>
          <a:endParaRPr lang="es-ES_tradnl"/>
        </a:p>
      </dgm:t>
    </dgm:pt>
    <dgm:pt modelId="{1B8483D5-610D-4456-9683-B8EE395873DA}" type="sibTrans" cxnId="{80D063B1-9A6B-43B7-ADED-957847C79DF9}">
      <dgm:prSet/>
      <dgm:spPr/>
      <dgm:t>
        <a:bodyPr/>
        <a:lstStyle/>
        <a:p>
          <a:endParaRPr lang="es-ES_tradnl"/>
        </a:p>
      </dgm:t>
    </dgm:pt>
    <dgm:pt modelId="{A497627F-9550-44DC-A126-8095E2ED17C9}">
      <dgm:prSet custT="1"/>
      <dgm:spPr/>
      <dgm:t>
        <a:bodyPr/>
        <a:lstStyle/>
        <a:p>
          <a:pPr rtl="0"/>
          <a:r>
            <a:rPr lang="es-ES" sz="2000" dirty="0" smtClean="0"/>
            <a:t>¿Quién puede disponer? Art. 393 CDFA</a:t>
          </a:r>
          <a:endParaRPr lang="es-ES_tradnl" sz="2000" dirty="0"/>
        </a:p>
      </dgm:t>
    </dgm:pt>
    <dgm:pt modelId="{27464C6D-D7CD-4F88-A21E-72073DF03B8C}" type="parTrans" cxnId="{49477C3B-9D76-4FDD-AB6D-CBBD7DA00622}">
      <dgm:prSet/>
      <dgm:spPr/>
      <dgm:t>
        <a:bodyPr/>
        <a:lstStyle/>
        <a:p>
          <a:endParaRPr lang="es-ES_tradnl"/>
        </a:p>
      </dgm:t>
    </dgm:pt>
    <dgm:pt modelId="{08D3AC35-08D4-4990-9B2E-7134E2586E9C}" type="sibTrans" cxnId="{49477C3B-9D76-4FDD-AB6D-CBBD7DA00622}">
      <dgm:prSet/>
      <dgm:spPr/>
      <dgm:t>
        <a:bodyPr/>
        <a:lstStyle/>
        <a:p>
          <a:endParaRPr lang="es-ES_tradnl"/>
        </a:p>
      </dgm:t>
    </dgm:pt>
    <dgm:pt modelId="{8AE3CFF1-BD43-4428-839B-EFCB90AC5401}">
      <dgm:prSet custT="1"/>
      <dgm:spPr/>
      <dgm:t>
        <a:bodyPr/>
        <a:lstStyle/>
        <a:p>
          <a:pPr rtl="0"/>
          <a:r>
            <a:rPr lang="es-ES" sz="2000" dirty="0" smtClean="0"/>
            <a:t>De presente (arts. 389 a 391)</a:t>
          </a:r>
          <a:endParaRPr lang="es-ES_tradnl" sz="2000" dirty="0"/>
        </a:p>
      </dgm:t>
    </dgm:pt>
    <dgm:pt modelId="{B4E96D0E-D743-4FB9-B73A-EF303E170494}" type="parTrans" cxnId="{0B57FCA8-1B3E-4CC9-A768-730FEA8FA964}">
      <dgm:prSet/>
      <dgm:spPr/>
      <dgm:t>
        <a:bodyPr/>
        <a:lstStyle/>
        <a:p>
          <a:endParaRPr lang="es-ES_tradnl"/>
        </a:p>
      </dgm:t>
    </dgm:pt>
    <dgm:pt modelId="{B6CAD359-3D38-4CCA-B11A-A62358E9AB6E}" type="sibTrans" cxnId="{0B57FCA8-1B3E-4CC9-A768-730FEA8FA964}">
      <dgm:prSet/>
      <dgm:spPr/>
      <dgm:t>
        <a:bodyPr/>
        <a:lstStyle/>
        <a:p>
          <a:endParaRPr lang="es-ES_tradnl"/>
        </a:p>
      </dgm:t>
    </dgm:pt>
    <dgm:pt modelId="{4D067D64-CDCE-4459-A6A3-CB94411A0C49}">
      <dgm:prSet custT="1"/>
      <dgm:spPr/>
      <dgm:t>
        <a:bodyPr/>
        <a:lstStyle/>
        <a:p>
          <a:pPr rtl="0"/>
          <a:r>
            <a:rPr lang="es-ES" sz="2000" dirty="0" smtClean="0"/>
            <a:t>¿Quién responde?  Art. 394 CDFA</a:t>
          </a:r>
          <a:endParaRPr lang="es-ES_tradnl" sz="2000" dirty="0"/>
        </a:p>
      </dgm:t>
    </dgm:pt>
    <dgm:pt modelId="{FF282274-AE37-4688-AC06-918A0E4472C9}" type="parTrans" cxnId="{44BE7559-35D9-47FB-96B5-438A9F62BF7A}">
      <dgm:prSet/>
      <dgm:spPr/>
      <dgm:t>
        <a:bodyPr/>
        <a:lstStyle/>
        <a:p>
          <a:endParaRPr lang="es-ES_tradnl"/>
        </a:p>
      </dgm:t>
    </dgm:pt>
    <dgm:pt modelId="{56AD3005-7E8D-4665-B10B-D992744C9295}" type="sibTrans" cxnId="{44BE7559-35D9-47FB-96B5-438A9F62BF7A}">
      <dgm:prSet/>
      <dgm:spPr/>
      <dgm:t>
        <a:bodyPr/>
        <a:lstStyle/>
        <a:p>
          <a:endParaRPr lang="es-ES_tradnl"/>
        </a:p>
      </dgm:t>
    </dgm:pt>
    <dgm:pt modelId="{E1F02120-2084-49EA-A170-4CEDAE328468}">
      <dgm:prSet custT="1"/>
      <dgm:spPr/>
      <dgm:t>
        <a:bodyPr/>
        <a:lstStyle/>
        <a:p>
          <a:pPr rtl="0"/>
          <a:r>
            <a:rPr lang="es-ES" sz="2000" dirty="0" smtClean="0"/>
            <a:t>Efectos: 389 CDFA</a:t>
          </a:r>
          <a:endParaRPr lang="es-ES_tradnl" sz="2000" dirty="0"/>
        </a:p>
      </dgm:t>
    </dgm:pt>
    <dgm:pt modelId="{353B5306-7940-4AB1-AD75-0BD38373E7CD}" type="parTrans" cxnId="{51C4A90C-A771-4E87-8444-996F2E063816}">
      <dgm:prSet/>
      <dgm:spPr/>
      <dgm:t>
        <a:bodyPr/>
        <a:lstStyle/>
        <a:p>
          <a:endParaRPr lang="es-ES_tradnl"/>
        </a:p>
      </dgm:t>
    </dgm:pt>
    <dgm:pt modelId="{45D2A0FE-DC5B-42A9-8A4D-87B7A4B189C5}" type="sibTrans" cxnId="{51C4A90C-A771-4E87-8444-996F2E063816}">
      <dgm:prSet/>
      <dgm:spPr/>
      <dgm:t>
        <a:bodyPr/>
        <a:lstStyle/>
        <a:p>
          <a:endParaRPr lang="es-ES_tradnl"/>
        </a:p>
      </dgm:t>
    </dgm:pt>
    <dgm:pt modelId="{2BE103BE-927C-46B2-AF5D-AF54093F106E}">
      <dgm:prSet custT="1"/>
      <dgm:spPr/>
      <dgm:t>
        <a:bodyPr/>
        <a:lstStyle/>
        <a:p>
          <a:pPr rtl="0"/>
          <a:r>
            <a:rPr lang="es-ES" sz="2000" dirty="0" smtClean="0"/>
            <a:t>¿Quién puede disponer? Art. 390 CDFA</a:t>
          </a:r>
          <a:endParaRPr lang="es-ES_tradnl" sz="2000" dirty="0"/>
        </a:p>
      </dgm:t>
    </dgm:pt>
    <dgm:pt modelId="{ABB7E3BE-E507-4B25-AF23-879910650FFF}" type="parTrans" cxnId="{5B4BC991-0035-4734-9396-16CC3FC00523}">
      <dgm:prSet/>
      <dgm:spPr/>
      <dgm:t>
        <a:bodyPr/>
        <a:lstStyle/>
        <a:p>
          <a:endParaRPr lang="es-ES_tradnl"/>
        </a:p>
      </dgm:t>
    </dgm:pt>
    <dgm:pt modelId="{21916E26-E529-4975-B5A2-D0AF9032EDCE}" type="sibTrans" cxnId="{5B4BC991-0035-4734-9396-16CC3FC00523}">
      <dgm:prSet/>
      <dgm:spPr/>
      <dgm:t>
        <a:bodyPr/>
        <a:lstStyle/>
        <a:p>
          <a:endParaRPr lang="es-ES_tradnl"/>
        </a:p>
      </dgm:t>
    </dgm:pt>
    <dgm:pt modelId="{3C428C86-94BE-45B8-B155-AE7BFD5D0ED2}">
      <dgm:prSet custT="1"/>
      <dgm:spPr/>
      <dgm:t>
        <a:bodyPr/>
        <a:lstStyle/>
        <a:p>
          <a:pPr rtl="0"/>
          <a:r>
            <a:rPr lang="es-ES" sz="2000" dirty="0" smtClean="0"/>
            <a:t>¿Quién responde? Art. 394.1CDFA Prelación.  </a:t>
          </a:r>
          <a:endParaRPr lang="es-ES_tradnl" sz="2000" dirty="0"/>
        </a:p>
      </dgm:t>
    </dgm:pt>
    <dgm:pt modelId="{E176DCEC-8C30-43E3-BC36-520185059F21}" type="parTrans" cxnId="{5C09BACB-4F24-456F-9923-D7D7528F386C}">
      <dgm:prSet/>
      <dgm:spPr/>
      <dgm:t>
        <a:bodyPr/>
        <a:lstStyle/>
        <a:p>
          <a:endParaRPr lang="es-ES_tradnl"/>
        </a:p>
      </dgm:t>
    </dgm:pt>
    <dgm:pt modelId="{B347FE56-68B5-4F5C-884E-94B72EC2F4FB}" type="sibTrans" cxnId="{5C09BACB-4F24-456F-9923-D7D7528F386C}">
      <dgm:prSet/>
      <dgm:spPr/>
      <dgm:t>
        <a:bodyPr/>
        <a:lstStyle/>
        <a:p>
          <a:endParaRPr lang="es-ES_tradnl"/>
        </a:p>
      </dgm:t>
    </dgm:pt>
    <dgm:pt modelId="{E9F078CF-0B8E-4F68-865E-926842F79EA2}">
      <dgm:prSet custT="1"/>
      <dgm:spPr/>
      <dgm:t>
        <a:bodyPr/>
        <a:lstStyle/>
        <a:p>
          <a:pPr rtl="0"/>
          <a:r>
            <a:rPr lang="es-ES_tradnl" sz="2000" dirty="0" smtClean="0"/>
            <a:t>Regla: después de los días</a:t>
          </a:r>
          <a:endParaRPr lang="es-ES_tradnl" sz="2000" dirty="0"/>
        </a:p>
      </dgm:t>
    </dgm:pt>
    <dgm:pt modelId="{EED9CA04-0011-4B71-92C6-2BABF763A03D}" type="parTrans" cxnId="{5C7E58AF-DCBD-4A5F-ACA5-74A4AA95532E}">
      <dgm:prSet/>
      <dgm:spPr/>
      <dgm:t>
        <a:bodyPr/>
        <a:lstStyle/>
        <a:p>
          <a:endParaRPr lang="es-ES"/>
        </a:p>
      </dgm:t>
    </dgm:pt>
    <dgm:pt modelId="{F9234643-7271-44D5-B0BF-CCB6180B1672}" type="sibTrans" cxnId="{5C7E58AF-DCBD-4A5F-ACA5-74A4AA95532E}">
      <dgm:prSet/>
      <dgm:spPr/>
      <dgm:t>
        <a:bodyPr/>
        <a:lstStyle/>
        <a:p>
          <a:endParaRPr lang="es-ES"/>
        </a:p>
      </dgm:t>
    </dgm:pt>
    <dgm:pt modelId="{A1241A45-6D60-45E4-93B5-C13C1995D234}">
      <dgm:prSet custT="1"/>
      <dgm:spPr/>
      <dgm:t>
        <a:bodyPr/>
        <a:lstStyle/>
        <a:p>
          <a:pPr rtl="0"/>
          <a:r>
            <a:rPr lang="es-ES_tradnl" sz="2000" dirty="0" smtClean="0"/>
            <a:t>Aceptada: no cabe renuncia</a:t>
          </a:r>
          <a:endParaRPr lang="es-ES_tradnl" sz="2000" dirty="0"/>
        </a:p>
      </dgm:t>
    </dgm:pt>
    <dgm:pt modelId="{0FFB4E64-7815-4B96-9883-E2003E62E0BF}" type="parTrans" cxnId="{CE72B893-F55F-49EA-A8C0-05C33A3DF518}">
      <dgm:prSet/>
      <dgm:spPr/>
      <dgm:t>
        <a:bodyPr/>
        <a:lstStyle/>
        <a:p>
          <a:endParaRPr lang="es-ES"/>
        </a:p>
      </dgm:t>
    </dgm:pt>
    <dgm:pt modelId="{B2EC616F-40A0-4410-ADD8-0D826EDD242D}" type="sibTrans" cxnId="{CE72B893-F55F-49EA-A8C0-05C33A3DF518}">
      <dgm:prSet/>
      <dgm:spPr/>
      <dgm:t>
        <a:bodyPr/>
        <a:lstStyle/>
        <a:p>
          <a:endParaRPr lang="es-ES"/>
        </a:p>
      </dgm:t>
    </dgm:pt>
    <dgm:pt modelId="{26F2A6E1-E007-4C17-86B9-9D546EC9BD7E}">
      <dgm:prSet custT="1"/>
      <dgm:spPr/>
      <dgm:t>
        <a:bodyPr/>
        <a:lstStyle/>
        <a:p>
          <a:pPr rtl="0"/>
          <a:r>
            <a:rPr lang="es-ES" sz="2000" dirty="0" smtClean="0"/>
            <a:t>Si hay revocación del pacto: restitución (art. 402 CDFA)                             </a:t>
          </a:r>
          <a:endParaRPr lang="es-ES_tradnl" sz="2000" dirty="0"/>
        </a:p>
      </dgm:t>
    </dgm:pt>
    <dgm:pt modelId="{5935D1AF-A1C1-478E-BB68-9E03D29A6EC7}" type="parTrans" cxnId="{28E51BA8-3AA3-419F-9A2E-38630FE98C9A}">
      <dgm:prSet/>
      <dgm:spPr/>
      <dgm:t>
        <a:bodyPr/>
        <a:lstStyle/>
        <a:p>
          <a:endParaRPr lang="es-ES"/>
        </a:p>
      </dgm:t>
    </dgm:pt>
    <dgm:pt modelId="{3142BAF3-844F-4ACB-8A4F-B55EAB0D57DE}" type="sibTrans" cxnId="{28E51BA8-3AA3-419F-9A2E-38630FE98C9A}">
      <dgm:prSet/>
      <dgm:spPr/>
      <dgm:t>
        <a:bodyPr/>
        <a:lstStyle/>
        <a:p>
          <a:endParaRPr lang="es-ES"/>
        </a:p>
      </dgm:t>
    </dgm:pt>
    <dgm:pt modelId="{54F75A1A-D38B-4B3A-A3D5-E14967A154A5}" type="pres">
      <dgm:prSet presAssocID="{438BF97E-50B4-4FB9-AF31-67E85AAED04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647C89E-1D54-459F-AE54-C2A6B0692B0C}" type="pres">
      <dgm:prSet presAssocID="{438BF97E-50B4-4FB9-AF31-67E85AAED043}" presName="cycle" presStyleCnt="0"/>
      <dgm:spPr/>
      <dgm:t>
        <a:bodyPr/>
        <a:lstStyle/>
        <a:p>
          <a:endParaRPr lang="es-ES_tradnl"/>
        </a:p>
      </dgm:t>
    </dgm:pt>
    <dgm:pt modelId="{B606DA52-F9B2-4664-B6E6-567999CD2C98}" type="pres">
      <dgm:prSet presAssocID="{438BF97E-50B4-4FB9-AF31-67E85AAED043}" presName="centerShape" presStyleCnt="0"/>
      <dgm:spPr/>
      <dgm:t>
        <a:bodyPr/>
        <a:lstStyle/>
        <a:p>
          <a:endParaRPr lang="es-ES_tradnl"/>
        </a:p>
      </dgm:t>
    </dgm:pt>
    <dgm:pt modelId="{57828C56-77BF-4605-8EB4-93769AE3E478}" type="pres">
      <dgm:prSet presAssocID="{438BF97E-50B4-4FB9-AF31-67E85AAED043}" presName="connSite" presStyleLbl="node1" presStyleIdx="0" presStyleCnt="4"/>
      <dgm:spPr/>
      <dgm:t>
        <a:bodyPr/>
        <a:lstStyle/>
        <a:p>
          <a:endParaRPr lang="es-ES_tradnl"/>
        </a:p>
      </dgm:t>
    </dgm:pt>
    <dgm:pt modelId="{04EB433F-D60A-4832-87A7-EFE2D2F02B2C}" type="pres">
      <dgm:prSet presAssocID="{438BF97E-50B4-4FB9-AF31-67E85AAED043}" presName="visible" presStyleLbl="node1" presStyleIdx="0" presStyleCnt="4" custScaleX="99354" custScaleY="79416" custLinFactNeighborX="2475" custLinFactNeighborY="-7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s-ES_tradnl"/>
        </a:p>
      </dgm:t>
    </dgm:pt>
    <dgm:pt modelId="{1DDB22F0-5689-49BB-91DC-032D508D9B52}" type="pres">
      <dgm:prSet presAssocID="{C5FD9E5E-37FA-47DE-962C-17EF9FEB5830}" presName="Name25" presStyleLbl="parChTrans1D1" presStyleIdx="0" presStyleCnt="3"/>
      <dgm:spPr/>
      <dgm:t>
        <a:bodyPr/>
        <a:lstStyle/>
        <a:p>
          <a:endParaRPr lang="es-ES_tradnl"/>
        </a:p>
      </dgm:t>
    </dgm:pt>
    <dgm:pt modelId="{E8384375-0F2D-4096-9AD5-0C7773B74926}" type="pres">
      <dgm:prSet presAssocID="{1E63B921-3119-45AE-85B0-8BF860F560E6}" presName="node" presStyleCnt="0"/>
      <dgm:spPr/>
      <dgm:t>
        <a:bodyPr/>
        <a:lstStyle/>
        <a:p>
          <a:endParaRPr lang="es-ES_tradnl"/>
        </a:p>
      </dgm:t>
    </dgm:pt>
    <dgm:pt modelId="{0A44D127-D19A-4331-B658-FA6DEBE3E0B9}" type="pres">
      <dgm:prSet presAssocID="{1E63B921-3119-45AE-85B0-8BF860F560E6}" presName="parentNode" presStyleLbl="node1" presStyleIdx="1" presStyleCnt="4" custScaleX="100998" custScaleY="105534" custLinFactNeighborX="1515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5448701-BE8A-4201-B080-B6B98DAA017D}" type="pres">
      <dgm:prSet presAssocID="{1E63B921-3119-45AE-85B0-8BF860F560E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9C68DEF-1C06-4DCC-8269-AF935DF5FE2A}" type="pres">
      <dgm:prSet presAssocID="{661F8161-39BB-4E0B-9C1C-B09883CCDF60}" presName="Name25" presStyleLbl="parChTrans1D1" presStyleIdx="1" presStyleCnt="3"/>
      <dgm:spPr/>
      <dgm:t>
        <a:bodyPr/>
        <a:lstStyle/>
        <a:p>
          <a:endParaRPr lang="es-ES_tradnl"/>
        </a:p>
      </dgm:t>
    </dgm:pt>
    <dgm:pt modelId="{06260870-D781-479F-BC59-E06CBDF92928}" type="pres">
      <dgm:prSet presAssocID="{908283EA-1674-4FF4-B1C2-DEAE4739D721}" presName="node" presStyleCnt="0"/>
      <dgm:spPr/>
      <dgm:t>
        <a:bodyPr/>
        <a:lstStyle/>
        <a:p>
          <a:endParaRPr lang="es-ES_tradnl"/>
        </a:p>
      </dgm:t>
    </dgm:pt>
    <dgm:pt modelId="{4BF35166-9F75-4FD2-9156-D9062D65604B}" type="pres">
      <dgm:prSet presAssocID="{908283EA-1674-4FF4-B1C2-DEAE4739D721}" presName="parentNode" presStyleLbl="node1" presStyleIdx="2" presStyleCnt="4" custScaleX="97704" custLinFactNeighborX="51248" custLinFactNeighborY="5458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68A6CD-AEAB-4E19-A3CE-D0DFE702458C}" type="pres">
      <dgm:prSet presAssocID="{908283EA-1674-4FF4-B1C2-DEAE4739D72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B15951F-4C50-427F-AB99-0FFF28D1534B}" type="pres">
      <dgm:prSet presAssocID="{B4E96D0E-D743-4FB9-B73A-EF303E170494}" presName="Name25" presStyleLbl="parChTrans1D1" presStyleIdx="2" presStyleCnt="3"/>
      <dgm:spPr/>
      <dgm:t>
        <a:bodyPr/>
        <a:lstStyle/>
        <a:p>
          <a:endParaRPr lang="es-ES_tradnl"/>
        </a:p>
      </dgm:t>
    </dgm:pt>
    <dgm:pt modelId="{C685259A-2B2B-479F-ADF4-1116DA5A8DA7}" type="pres">
      <dgm:prSet presAssocID="{8AE3CFF1-BD43-4428-839B-EFCB90AC5401}" presName="node" presStyleCnt="0"/>
      <dgm:spPr/>
      <dgm:t>
        <a:bodyPr/>
        <a:lstStyle/>
        <a:p>
          <a:endParaRPr lang="es-ES_tradnl"/>
        </a:p>
      </dgm:t>
    </dgm:pt>
    <dgm:pt modelId="{94550175-08C2-451A-B3F9-DDF094D1D6CC}" type="pres">
      <dgm:prSet presAssocID="{8AE3CFF1-BD43-4428-839B-EFCB90AC5401}" presName="parentNode" presStyleLbl="node1" presStyleIdx="3" presStyleCnt="4" custScaleY="110481" custLinFactNeighborX="-13815" custLinFactNeighborY="1241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0E0241F-23E7-40A1-A825-707D904F9783}" type="pres">
      <dgm:prSet presAssocID="{8AE3CFF1-BD43-4428-839B-EFCB90AC540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B664B2B-D4C2-4730-BE18-A8B4BCCEEF6B}" srcId="{438BF97E-50B4-4FB9-AF31-67E85AAED043}" destId="{1E63B921-3119-45AE-85B0-8BF860F560E6}" srcOrd="0" destOrd="0" parTransId="{C5FD9E5E-37FA-47DE-962C-17EF9FEB5830}" sibTransId="{8F853B31-762F-4A73-8730-BFEA185478FB}"/>
    <dgm:cxn modelId="{A31D0573-747F-4DC0-BE26-48068192B365}" type="presOf" srcId="{8AE3CFF1-BD43-4428-839B-EFCB90AC5401}" destId="{94550175-08C2-451A-B3F9-DDF094D1D6CC}" srcOrd="0" destOrd="0" presId="urn:microsoft.com/office/officeart/2005/8/layout/radial2"/>
    <dgm:cxn modelId="{5C09BACB-4F24-456F-9923-D7D7528F386C}" srcId="{8AE3CFF1-BD43-4428-839B-EFCB90AC5401}" destId="{3C428C86-94BE-45B8-B155-AE7BFD5D0ED2}" srcOrd="2" destOrd="0" parTransId="{E176DCEC-8C30-43E3-BC36-520185059F21}" sibTransId="{B347FE56-68B5-4F5C-884E-94B72EC2F4FB}"/>
    <dgm:cxn modelId="{28E51BA8-3AA3-419F-9A2E-38630FE98C9A}" srcId="{8AE3CFF1-BD43-4428-839B-EFCB90AC5401}" destId="{26F2A6E1-E007-4C17-86B9-9D546EC9BD7E}" srcOrd="3" destOrd="0" parTransId="{5935D1AF-A1C1-478E-BB68-9E03D29A6EC7}" sibTransId="{3142BAF3-844F-4ACB-8A4F-B55EAB0D57DE}"/>
    <dgm:cxn modelId="{CB8A8A3C-81C2-4DA3-8E4D-6876A9F23E20}" type="presOf" srcId="{B4E96D0E-D743-4FB9-B73A-EF303E170494}" destId="{4B15951F-4C50-427F-AB99-0FFF28D1534B}" srcOrd="0" destOrd="0" presId="urn:microsoft.com/office/officeart/2005/8/layout/radial2"/>
    <dgm:cxn modelId="{3D831B61-E909-439C-AD24-E3E417C426BD}" type="presOf" srcId="{E9F078CF-0B8E-4F68-865E-926842F79EA2}" destId="{B5448701-BE8A-4201-B080-B6B98DAA017D}" srcOrd="0" destOrd="2" presId="urn:microsoft.com/office/officeart/2005/8/layout/radial2"/>
    <dgm:cxn modelId="{8E8CD1BF-34FC-496A-A479-4E06013B9752}" type="presOf" srcId="{26F2A6E1-E007-4C17-86B9-9D546EC9BD7E}" destId="{50E0241F-23E7-40A1-A825-707D904F9783}" srcOrd="0" destOrd="3" presId="urn:microsoft.com/office/officeart/2005/8/layout/radial2"/>
    <dgm:cxn modelId="{5C7E58AF-DCBD-4A5F-ACA5-74A4AA95532E}" srcId="{1E63B921-3119-45AE-85B0-8BF860F560E6}" destId="{E9F078CF-0B8E-4F68-865E-926842F79EA2}" srcOrd="2" destOrd="0" parTransId="{EED9CA04-0011-4B71-92C6-2BABF763A03D}" sibTransId="{F9234643-7271-44D5-B0BF-CCB6180B1672}"/>
    <dgm:cxn modelId="{8510657E-51D7-44D4-A4F0-DEC67B53048D}" type="presOf" srcId="{3C428C86-94BE-45B8-B155-AE7BFD5D0ED2}" destId="{50E0241F-23E7-40A1-A825-707D904F9783}" srcOrd="0" destOrd="2" presId="urn:microsoft.com/office/officeart/2005/8/layout/radial2"/>
    <dgm:cxn modelId="{5B4BC991-0035-4734-9396-16CC3FC00523}" srcId="{8AE3CFF1-BD43-4428-839B-EFCB90AC5401}" destId="{2BE103BE-927C-46B2-AF5D-AF54093F106E}" srcOrd="1" destOrd="0" parTransId="{ABB7E3BE-E507-4B25-AF23-879910650FFF}" sibTransId="{21916E26-E529-4975-B5A2-D0AF9032EDCE}"/>
    <dgm:cxn modelId="{0F2DECE5-E3E4-44A1-938D-7CADA9ED737A}" type="presOf" srcId="{A1241A45-6D60-45E4-93B5-C13C1995D234}" destId="{B5448701-BE8A-4201-B080-B6B98DAA017D}" srcOrd="0" destOrd="0" presId="urn:microsoft.com/office/officeart/2005/8/layout/radial2"/>
    <dgm:cxn modelId="{0DE61CDC-6E8A-4A28-9E20-59CF372A54CD}" type="presOf" srcId="{2BE103BE-927C-46B2-AF5D-AF54093F106E}" destId="{50E0241F-23E7-40A1-A825-707D904F9783}" srcOrd="0" destOrd="1" presId="urn:microsoft.com/office/officeart/2005/8/layout/radial2"/>
    <dgm:cxn modelId="{F13A6BA2-D50A-4EA9-ADA9-1CEF4F098DD3}" type="presOf" srcId="{A497627F-9550-44DC-A126-8095E2ED17C9}" destId="{8068A6CD-AEAB-4E19-A3CE-D0DFE702458C}" srcOrd="0" destOrd="1" presId="urn:microsoft.com/office/officeart/2005/8/layout/radial2"/>
    <dgm:cxn modelId="{415C6369-B1F2-4554-B3F3-16D0DC488F21}" type="presOf" srcId="{E1F02120-2084-49EA-A170-4CEDAE328468}" destId="{50E0241F-23E7-40A1-A825-707D904F9783}" srcOrd="0" destOrd="0" presId="urn:microsoft.com/office/officeart/2005/8/layout/radial2"/>
    <dgm:cxn modelId="{7353DCC3-FD8A-4BA5-9CED-DB121DCA96CB}" type="presOf" srcId="{661F8161-39BB-4E0B-9C1C-B09883CCDF60}" destId="{D9C68DEF-1C06-4DCC-8269-AF935DF5FE2A}" srcOrd="0" destOrd="0" presId="urn:microsoft.com/office/officeart/2005/8/layout/radial2"/>
    <dgm:cxn modelId="{D40C5AED-0764-4C3A-89E8-FEC00419532A}" srcId="{438BF97E-50B4-4FB9-AF31-67E85AAED043}" destId="{908283EA-1674-4FF4-B1C2-DEAE4739D721}" srcOrd="1" destOrd="0" parTransId="{661F8161-39BB-4E0B-9C1C-B09883CCDF60}" sibTransId="{53956797-A797-4FAB-B1B6-9E593F0E78AB}"/>
    <dgm:cxn modelId="{864AB86B-4BC7-483E-A51D-787DFD4FAFE9}" type="presOf" srcId="{CDBBFB44-1A20-488E-A701-908C97092EFF}" destId="{B5448701-BE8A-4201-B080-B6B98DAA017D}" srcOrd="0" destOrd="1" presId="urn:microsoft.com/office/officeart/2005/8/layout/radial2"/>
    <dgm:cxn modelId="{49477C3B-9D76-4FDD-AB6D-CBBD7DA00622}" srcId="{908283EA-1674-4FF4-B1C2-DEAE4739D721}" destId="{A497627F-9550-44DC-A126-8095E2ED17C9}" srcOrd="1" destOrd="0" parTransId="{27464C6D-D7CD-4F88-A21E-72073DF03B8C}" sibTransId="{08D3AC35-08D4-4990-9B2E-7134E2586E9C}"/>
    <dgm:cxn modelId="{CE72B893-F55F-49EA-A8C0-05C33A3DF518}" srcId="{1E63B921-3119-45AE-85B0-8BF860F560E6}" destId="{A1241A45-6D60-45E4-93B5-C13C1995D234}" srcOrd="0" destOrd="0" parTransId="{0FFB4E64-7815-4B96-9883-E2003E62E0BF}" sibTransId="{B2EC616F-40A0-4410-ADD8-0D826EDD242D}"/>
    <dgm:cxn modelId="{196FFF93-8364-49E8-ABF3-C391079F1AF9}" type="presOf" srcId="{4D067D64-CDCE-4459-A6A3-CB94411A0C49}" destId="{8068A6CD-AEAB-4E19-A3CE-D0DFE702458C}" srcOrd="0" destOrd="2" presId="urn:microsoft.com/office/officeart/2005/8/layout/radial2"/>
    <dgm:cxn modelId="{0B57FCA8-1B3E-4CC9-A768-730FEA8FA964}" srcId="{438BF97E-50B4-4FB9-AF31-67E85AAED043}" destId="{8AE3CFF1-BD43-4428-839B-EFCB90AC5401}" srcOrd="2" destOrd="0" parTransId="{B4E96D0E-D743-4FB9-B73A-EF303E170494}" sibTransId="{B6CAD359-3D38-4CCA-B11A-A62358E9AB6E}"/>
    <dgm:cxn modelId="{F6F770AE-71DB-485A-A046-2D71E1065994}" srcId="{1E63B921-3119-45AE-85B0-8BF860F560E6}" destId="{CDBBFB44-1A20-488E-A701-908C97092EFF}" srcOrd="1" destOrd="0" parTransId="{EB492527-0401-46E4-B421-BB2756713FBF}" sibTransId="{30609AC1-F407-4562-9B57-8B56CAADD089}"/>
    <dgm:cxn modelId="{D1BE084D-6767-4462-8DCA-EFF88BDF83A9}" type="presOf" srcId="{438BF97E-50B4-4FB9-AF31-67E85AAED043}" destId="{54F75A1A-D38B-4B3A-A3D5-E14967A154A5}" srcOrd="0" destOrd="0" presId="urn:microsoft.com/office/officeart/2005/8/layout/radial2"/>
    <dgm:cxn modelId="{FDAE8A06-CC2D-43AD-9EDE-E72D808C23B5}" type="presOf" srcId="{104A0D5A-9969-4490-AD1D-FD6D653B1194}" destId="{8068A6CD-AEAB-4E19-A3CE-D0DFE702458C}" srcOrd="0" destOrd="0" presId="urn:microsoft.com/office/officeart/2005/8/layout/radial2"/>
    <dgm:cxn modelId="{44BE7559-35D9-47FB-96B5-438A9F62BF7A}" srcId="{908283EA-1674-4FF4-B1C2-DEAE4739D721}" destId="{4D067D64-CDCE-4459-A6A3-CB94411A0C49}" srcOrd="2" destOrd="0" parTransId="{FF282274-AE37-4688-AC06-918A0E4472C9}" sibTransId="{56AD3005-7E8D-4665-B10B-D992744C9295}"/>
    <dgm:cxn modelId="{CD5868B4-71D5-46F5-BE2F-CC4D56CE16D5}" type="presOf" srcId="{1E63B921-3119-45AE-85B0-8BF860F560E6}" destId="{0A44D127-D19A-4331-B658-FA6DEBE3E0B9}" srcOrd="0" destOrd="0" presId="urn:microsoft.com/office/officeart/2005/8/layout/radial2"/>
    <dgm:cxn modelId="{98BE1B9C-5C39-4E46-94CE-7047B5383432}" type="presOf" srcId="{C5FD9E5E-37FA-47DE-962C-17EF9FEB5830}" destId="{1DDB22F0-5689-49BB-91DC-032D508D9B52}" srcOrd="0" destOrd="0" presId="urn:microsoft.com/office/officeart/2005/8/layout/radial2"/>
    <dgm:cxn modelId="{80D063B1-9A6B-43B7-ADED-957847C79DF9}" srcId="{908283EA-1674-4FF4-B1C2-DEAE4739D721}" destId="{104A0D5A-9969-4490-AD1D-FD6D653B1194}" srcOrd="0" destOrd="0" parTransId="{C684E968-0708-498A-85EC-56FC440735D8}" sibTransId="{1B8483D5-610D-4456-9683-B8EE395873DA}"/>
    <dgm:cxn modelId="{26E6728E-F2C7-4A10-9F81-A0E72B63C179}" type="presOf" srcId="{908283EA-1674-4FF4-B1C2-DEAE4739D721}" destId="{4BF35166-9F75-4FD2-9156-D9062D65604B}" srcOrd="0" destOrd="0" presId="urn:microsoft.com/office/officeart/2005/8/layout/radial2"/>
    <dgm:cxn modelId="{51C4A90C-A771-4E87-8444-996F2E063816}" srcId="{8AE3CFF1-BD43-4428-839B-EFCB90AC5401}" destId="{E1F02120-2084-49EA-A170-4CEDAE328468}" srcOrd="0" destOrd="0" parTransId="{353B5306-7940-4AB1-AD75-0BD38373E7CD}" sibTransId="{45D2A0FE-DC5B-42A9-8A4D-87B7A4B189C5}"/>
    <dgm:cxn modelId="{9B19840C-78E3-48A1-BB60-9DB09D3D8061}" type="presParOf" srcId="{54F75A1A-D38B-4B3A-A3D5-E14967A154A5}" destId="{3647C89E-1D54-459F-AE54-C2A6B0692B0C}" srcOrd="0" destOrd="0" presId="urn:microsoft.com/office/officeart/2005/8/layout/radial2"/>
    <dgm:cxn modelId="{4E4685D5-5237-4FD0-BAF6-58D5DDD83917}" type="presParOf" srcId="{3647C89E-1D54-459F-AE54-C2A6B0692B0C}" destId="{B606DA52-F9B2-4664-B6E6-567999CD2C98}" srcOrd="0" destOrd="0" presId="urn:microsoft.com/office/officeart/2005/8/layout/radial2"/>
    <dgm:cxn modelId="{5C725AB2-2ACB-49FB-B96B-6AA69EA8FBFD}" type="presParOf" srcId="{B606DA52-F9B2-4664-B6E6-567999CD2C98}" destId="{57828C56-77BF-4605-8EB4-93769AE3E478}" srcOrd="0" destOrd="0" presId="urn:microsoft.com/office/officeart/2005/8/layout/radial2"/>
    <dgm:cxn modelId="{7BCA88DF-7666-453A-8C76-36E762149975}" type="presParOf" srcId="{B606DA52-F9B2-4664-B6E6-567999CD2C98}" destId="{04EB433F-D60A-4832-87A7-EFE2D2F02B2C}" srcOrd="1" destOrd="0" presId="urn:microsoft.com/office/officeart/2005/8/layout/radial2"/>
    <dgm:cxn modelId="{E89EDA8D-918C-4324-85FF-AA45130A6602}" type="presParOf" srcId="{3647C89E-1D54-459F-AE54-C2A6B0692B0C}" destId="{1DDB22F0-5689-49BB-91DC-032D508D9B52}" srcOrd="1" destOrd="0" presId="urn:microsoft.com/office/officeart/2005/8/layout/radial2"/>
    <dgm:cxn modelId="{F622A3EB-879A-4CBB-8508-082ED3AA49FB}" type="presParOf" srcId="{3647C89E-1D54-459F-AE54-C2A6B0692B0C}" destId="{E8384375-0F2D-4096-9AD5-0C7773B74926}" srcOrd="2" destOrd="0" presId="urn:microsoft.com/office/officeart/2005/8/layout/radial2"/>
    <dgm:cxn modelId="{DF11474F-FD4E-44D2-86FF-1E3B49FBE430}" type="presParOf" srcId="{E8384375-0F2D-4096-9AD5-0C7773B74926}" destId="{0A44D127-D19A-4331-B658-FA6DEBE3E0B9}" srcOrd="0" destOrd="0" presId="urn:microsoft.com/office/officeart/2005/8/layout/radial2"/>
    <dgm:cxn modelId="{41212C5A-DC59-4D69-B1BC-109A71D4564C}" type="presParOf" srcId="{E8384375-0F2D-4096-9AD5-0C7773B74926}" destId="{B5448701-BE8A-4201-B080-B6B98DAA017D}" srcOrd="1" destOrd="0" presId="urn:microsoft.com/office/officeart/2005/8/layout/radial2"/>
    <dgm:cxn modelId="{2CD06125-2764-4FF6-BAF2-2DBF1DA5DF2D}" type="presParOf" srcId="{3647C89E-1D54-459F-AE54-C2A6B0692B0C}" destId="{D9C68DEF-1C06-4DCC-8269-AF935DF5FE2A}" srcOrd="3" destOrd="0" presId="urn:microsoft.com/office/officeart/2005/8/layout/radial2"/>
    <dgm:cxn modelId="{00531466-6EB4-44FB-A834-E9166ABC6DC1}" type="presParOf" srcId="{3647C89E-1D54-459F-AE54-C2A6B0692B0C}" destId="{06260870-D781-479F-BC59-E06CBDF92928}" srcOrd="4" destOrd="0" presId="urn:microsoft.com/office/officeart/2005/8/layout/radial2"/>
    <dgm:cxn modelId="{1502E8D2-71B0-4DA7-BCE6-CAE5B862EC2A}" type="presParOf" srcId="{06260870-D781-479F-BC59-E06CBDF92928}" destId="{4BF35166-9F75-4FD2-9156-D9062D65604B}" srcOrd="0" destOrd="0" presId="urn:microsoft.com/office/officeart/2005/8/layout/radial2"/>
    <dgm:cxn modelId="{875C946D-39FD-4118-A65D-3442CC5EFD6D}" type="presParOf" srcId="{06260870-D781-479F-BC59-E06CBDF92928}" destId="{8068A6CD-AEAB-4E19-A3CE-D0DFE702458C}" srcOrd="1" destOrd="0" presId="urn:microsoft.com/office/officeart/2005/8/layout/radial2"/>
    <dgm:cxn modelId="{4A8A3F5B-553C-41BE-8CD2-83DD564ADDA7}" type="presParOf" srcId="{3647C89E-1D54-459F-AE54-C2A6B0692B0C}" destId="{4B15951F-4C50-427F-AB99-0FFF28D1534B}" srcOrd="5" destOrd="0" presId="urn:microsoft.com/office/officeart/2005/8/layout/radial2"/>
    <dgm:cxn modelId="{57B67804-05A8-4BBC-90E7-59FD3664EBD3}" type="presParOf" srcId="{3647C89E-1D54-459F-AE54-C2A6B0692B0C}" destId="{C685259A-2B2B-479F-ADF4-1116DA5A8DA7}" srcOrd="6" destOrd="0" presId="urn:microsoft.com/office/officeart/2005/8/layout/radial2"/>
    <dgm:cxn modelId="{90ABF809-FF76-4056-BBBF-F7C15180AA02}" type="presParOf" srcId="{C685259A-2B2B-479F-ADF4-1116DA5A8DA7}" destId="{94550175-08C2-451A-B3F9-DDF094D1D6CC}" srcOrd="0" destOrd="0" presId="urn:microsoft.com/office/officeart/2005/8/layout/radial2"/>
    <dgm:cxn modelId="{537B630B-4AB8-4CE5-977E-09C15088B770}" type="presParOf" srcId="{C685259A-2B2B-479F-ADF4-1116DA5A8DA7}" destId="{50E0241F-23E7-40A1-A825-707D904F978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8ECE1F-E44C-48A6-8DB4-6531FDFCCF4E}" type="doc">
      <dgm:prSet loTypeId="urn:microsoft.com/office/officeart/2008/layout/AccentedPicture" loCatId="picture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13A50430-C9F6-4322-991F-20877A2B8C2B}">
      <dgm:prSet/>
      <dgm:spPr/>
      <dgm:t>
        <a:bodyPr/>
        <a:lstStyle/>
        <a:p>
          <a:pPr rtl="0"/>
          <a:r>
            <a:rPr lang="es-ES" dirty="0" smtClean="0">
              <a:solidFill>
                <a:srgbClr val="C00000"/>
              </a:solidFill>
            </a:rPr>
            <a:t>Concepto: art. 395.1CDFA</a:t>
          </a:r>
          <a:endParaRPr lang="es-ES" dirty="0">
            <a:solidFill>
              <a:srgbClr val="C00000"/>
            </a:solidFill>
          </a:endParaRPr>
        </a:p>
      </dgm:t>
    </dgm:pt>
    <dgm:pt modelId="{12C4D36E-20AF-40EE-B648-CDB8918C9977}" type="parTrans" cxnId="{8718DB94-9E4B-4AFE-B933-604EF27B061A}">
      <dgm:prSet/>
      <dgm:spPr/>
      <dgm:t>
        <a:bodyPr/>
        <a:lstStyle/>
        <a:p>
          <a:endParaRPr lang="es-ES"/>
        </a:p>
      </dgm:t>
    </dgm:pt>
    <dgm:pt modelId="{B29435EB-75E8-4A3B-871F-3B1D3359E743}" type="sibTrans" cxnId="{8718DB94-9E4B-4AFE-B933-604EF27B061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s-ES"/>
        </a:p>
      </dgm:t>
    </dgm:pt>
    <dgm:pt modelId="{A885FFC7-5F73-4884-AE45-A55244401935}">
      <dgm:prSet/>
      <dgm:spPr/>
      <dgm:t>
        <a:bodyPr/>
        <a:lstStyle/>
        <a:p>
          <a:pPr rtl="0"/>
          <a:r>
            <a:rPr lang="es-ES" dirty="0" smtClean="0">
              <a:solidFill>
                <a:srgbClr val="C00000"/>
              </a:solidFill>
            </a:rPr>
            <a:t>Bilateral y recíproco</a:t>
          </a:r>
          <a:endParaRPr lang="es-ES" dirty="0">
            <a:solidFill>
              <a:srgbClr val="C00000"/>
            </a:solidFill>
          </a:endParaRPr>
        </a:p>
      </dgm:t>
    </dgm:pt>
    <dgm:pt modelId="{CE9B886A-27B7-49F7-BAB4-6B588DD0C97B}" type="parTrans" cxnId="{C34E2010-E2CD-4EBA-9D4A-846398646F57}">
      <dgm:prSet/>
      <dgm:spPr/>
      <dgm:t>
        <a:bodyPr/>
        <a:lstStyle/>
        <a:p>
          <a:endParaRPr lang="es-ES"/>
        </a:p>
      </dgm:t>
    </dgm:pt>
    <dgm:pt modelId="{9ABF817A-6033-4353-B772-BDDFBC18ED0E}" type="sibTrans" cxnId="{C34E2010-E2CD-4EBA-9D4A-846398646F57}">
      <dgm:prSet/>
      <dgm:spPr/>
      <dgm:t>
        <a:bodyPr/>
        <a:lstStyle/>
        <a:p>
          <a:endParaRPr lang="es-ES"/>
        </a:p>
      </dgm:t>
    </dgm:pt>
    <dgm:pt modelId="{FFEC0308-779A-4AC3-B8EF-7BFBD650F603}">
      <dgm:prSet/>
      <dgm:spPr/>
      <dgm:t>
        <a:bodyPr/>
        <a:lstStyle/>
        <a:p>
          <a:pPr rtl="0"/>
          <a:r>
            <a:rPr lang="es-ES" dirty="0" smtClean="0">
              <a:solidFill>
                <a:srgbClr val="C00000"/>
              </a:solidFill>
            </a:rPr>
            <a:t>Régimen del pacto para después de los días</a:t>
          </a:r>
          <a:endParaRPr lang="es-ES" dirty="0">
            <a:solidFill>
              <a:srgbClr val="C00000"/>
            </a:solidFill>
          </a:endParaRPr>
        </a:p>
      </dgm:t>
    </dgm:pt>
    <dgm:pt modelId="{FEDC0E0D-0B1A-49D0-A8FB-0CE3D4708C8A}" type="parTrans" cxnId="{B76AA5D5-59D9-4878-9DB7-A135F862B188}">
      <dgm:prSet/>
      <dgm:spPr/>
      <dgm:t>
        <a:bodyPr/>
        <a:lstStyle/>
        <a:p>
          <a:endParaRPr lang="es-ES"/>
        </a:p>
      </dgm:t>
    </dgm:pt>
    <dgm:pt modelId="{4CE148D3-DC0D-4BB6-B819-CEF792543F13}" type="sibTrans" cxnId="{B76AA5D5-59D9-4878-9DB7-A135F862B188}">
      <dgm:prSet/>
      <dgm:spPr/>
      <dgm:t>
        <a:bodyPr/>
        <a:lstStyle/>
        <a:p>
          <a:endParaRPr lang="es-ES"/>
        </a:p>
      </dgm:t>
    </dgm:pt>
    <dgm:pt modelId="{E3ACC0A0-9743-4BBB-992A-39E53A572807}">
      <dgm:prSet custT="1"/>
      <dgm:spPr/>
      <dgm:t>
        <a:bodyPr/>
        <a:lstStyle/>
        <a:p>
          <a:pPr rtl="0"/>
          <a:r>
            <a:rPr lang="es-ES" sz="2000" b="1" dirty="0" smtClean="0"/>
            <a:t>Efectos:</a:t>
          </a:r>
          <a:r>
            <a:rPr lang="es-ES" sz="2000" dirty="0" smtClean="0"/>
            <a:t> </a:t>
          </a:r>
          <a:r>
            <a:rPr lang="es-ES" sz="2000" i="1" dirty="0" smtClean="0"/>
            <a:t>El pacto al más viviente</a:t>
          </a:r>
          <a:r>
            <a:rPr lang="es-ES" sz="2000" dirty="0" smtClean="0"/>
            <a:t>: art. 396 CDFA</a:t>
          </a:r>
          <a:endParaRPr lang="es-ES" sz="2000" dirty="0"/>
        </a:p>
      </dgm:t>
    </dgm:pt>
    <dgm:pt modelId="{653D9917-D219-41A6-942D-8AD300A0F15B}" type="parTrans" cxnId="{83218B95-F2DE-452C-B91F-A42399941749}">
      <dgm:prSet/>
      <dgm:spPr/>
      <dgm:t>
        <a:bodyPr/>
        <a:lstStyle/>
        <a:p>
          <a:endParaRPr lang="es-ES"/>
        </a:p>
      </dgm:t>
    </dgm:pt>
    <dgm:pt modelId="{51E5BC74-21C2-42CC-8AC5-295F5742BE10}" type="sibTrans" cxnId="{83218B95-F2DE-452C-B91F-A42399941749}">
      <dgm:prSet/>
      <dgm:spPr/>
      <dgm:t>
        <a:bodyPr/>
        <a:lstStyle/>
        <a:p>
          <a:endParaRPr lang="es-ES"/>
        </a:p>
      </dgm:t>
    </dgm:pt>
    <dgm:pt modelId="{DDED53B2-BF74-4166-B8CC-2C4093BDA83E}">
      <dgm:prSet custT="1"/>
      <dgm:spPr/>
      <dgm:t>
        <a:bodyPr/>
        <a:lstStyle/>
        <a:p>
          <a:pPr rtl="0"/>
          <a:r>
            <a:rPr lang="es-ES" sz="2000" dirty="0" smtClean="0"/>
            <a:t>Antecedentes: el art. </a:t>
          </a:r>
          <a:r>
            <a:rPr lang="es-ES" sz="2000" dirty="0" smtClean="0">
              <a:hlinkClick xmlns:r="http://schemas.openxmlformats.org/officeDocument/2006/relationships" r:id="rId2"/>
            </a:rPr>
            <a:t>108 Comp</a:t>
          </a:r>
          <a:r>
            <a:rPr lang="es-ES" sz="2000" dirty="0" smtClean="0"/>
            <a:t>.</a:t>
          </a:r>
          <a:endParaRPr lang="es-ES" sz="2000" dirty="0"/>
        </a:p>
      </dgm:t>
    </dgm:pt>
    <dgm:pt modelId="{89669CF6-DBB0-43C9-9084-DB06320D7BAD}" type="parTrans" cxnId="{DDA092A0-A302-423E-9BC3-95DF8E8080D0}">
      <dgm:prSet/>
      <dgm:spPr/>
      <dgm:t>
        <a:bodyPr/>
        <a:lstStyle/>
        <a:p>
          <a:endParaRPr lang="es-ES"/>
        </a:p>
      </dgm:t>
    </dgm:pt>
    <dgm:pt modelId="{02E3484E-64C7-45E9-A586-0AE020FE5C5D}" type="sibTrans" cxnId="{DDA092A0-A302-423E-9BC3-95DF8E8080D0}">
      <dgm:prSet/>
      <dgm:spPr/>
      <dgm:t>
        <a:bodyPr/>
        <a:lstStyle/>
        <a:p>
          <a:endParaRPr lang="es-ES"/>
        </a:p>
      </dgm:t>
    </dgm:pt>
    <dgm:pt modelId="{D1FBA523-8E0C-4E41-90F4-C5D9250DCD54}">
      <dgm:prSet custT="1"/>
      <dgm:spPr/>
      <dgm:t>
        <a:bodyPr/>
        <a:lstStyle/>
        <a:p>
          <a:pPr rtl="0"/>
          <a:r>
            <a:rPr lang="es-ES" sz="2000" dirty="0" smtClean="0"/>
            <a:t>art. 396.1: evitar efectos</a:t>
          </a:r>
          <a:endParaRPr lang="es-ES" sz="2000" dirty="0"/>
        </a:p>
      </dgm:t>
    </dgm:pt>
    <dgm:pt modelId="{1AE4C6A7-DC93-4CC9-B566-44F110497192}" type="parTrans" cxnId="{B455C7E4-3149-4C1A-AFFB-620085437BCE}">
      <dgm:prSet/>
      <dgm:spPr/>
      <dgm:t>
        <a:bodyPr/>
        <a:lstStyle/>
        <a:p>
          <a:endParaRPr lang="es-ES"/>
        </a:p>
      </dgm:t>
    </dgm:pt>
    <dgm:pt modelId="{08008293-C6F0-46B7-AD21-AD22685F0CEE}" type="sibTrans" cxnId="{B455C7E4-3149-4C1A-AFFB-620085437BCE}">
      <dgm:prSet/>
      <dgm:spPr/>
      <dgm:t>
        <a:bodyPr/>
        <a:lstStyle/>
        <a:p>
          <a:endParaRPr lang="es-ES"/>
        </a:p>
      </dgm:t>
    </dgm:pt>
    <dgm:pt modelId="{F3F1C59C-5879-494C-B95B-990B4AC5BD5C}">
      <dgm:prSet custT="1"/>
      <dgm:spPr/>
      <dgm:t>
        <a:bodyPr/>
        <a:lstStyle/>
        <a:p>
          <a:pPr rtl="0"/>
          <a:r>
            <a:rPr lang="es-ES" sz="2000" dirty="0" smtClean="0"/>
            <a:t>Art. 396.2: efectos. Si hay hijos</a:t>
          </a:r>
          <a:endParaRPr lang="es-ES" sz="2000" dirty="0"/>
        </a:p>
      </dgm:t>
    </dgm:pt>
    <dgm:pt modelId="{7FA4452B-6954-41EE-89D5-DC5AE591043E}" type="parTrans" cxnId="{023F9087-B668-485C-B79C-9D345ACFDD3B}">
      <dgm:prSet/>
      <dgm:spPr/>
      <dgm:t>
        <a:bodyPr/>
        <a:lstStyle/>
        <a:p>
          <a:endParaRPr lang="es-ES"/>
        </a:p>
      </dgm:t>
    </dgm:pt>
    <dgm:pt modelId="{46D107E4-6F18-4C90-AB5D-1D5E6DB9AEF0}" type="sibTrans" cxnId="{023F9087-B668-485C-B79C-9D345ACFDD3B}">
      <dgm:prSet/>
      <dgm:spPr/>
      <dgm:t>
        <a:bodyPr/>
        <a:lstStyle/>
        <a:p>
          <a:endParaRPr lang="es-ES"/>
        </a:p>
      </dgm:t>
    </dgm:pt>
    <dgm:pt modelId="{ADFA6E5D-83E1-402C-B885-D6CEE157627A}">
      <dgm:prSet custT="1"/>
      <dgm:spPr/>
      <dgm:t>
        <a:bodyPr/>
        <a:lstStyle/>
        <a:p>
          <a:pPr rtl="0"/>
          <a:r>
            <a:rPr lang="es-ES_tradnl" sz="1800" dirty="0" smtClean="0"/>
            <a:t>• </a:t>
          </a:r>
          <a:r>
            <a:rPr lang="es-ES_tradnl" sz="2000" b="1" dirty="0" smtClean="0"/>
            <a:t>Sustituciones:</a:t>
          </a:r>
          <a:endParaRPr lang="es-ES" sz="2000" b="1" dirty="0"/>
        </a:p>
      </dgm:t>
    </dgm:pt>
    <dgm:pt modelId="{B38EDED2-80F9-4060-8035-43AEB65B4F19}" type="parTrans" cxnId="{C72F1011-A5C1-4A72-8032-44309ED165B6}">
      <dgm:prSet/>
      <dgm:spPr/>
      <dgm:t>
        <a:bodyPr/>
        <a:lstStyle/>
        <a:p>
          <a:endParaRPr lang="es-ES"/>
        </a:p>
      </dgm:t>
    </dgm:pt>
    <dgm:pt modelId="{1D830E44-ECBD-44EF-A505-79FA201C003A}" type="sibTrans" cxnId="{C72F1011-A5C1-4A72-8032-44309ED165B6}">
      <dgm:prSet/>
      <dgm:spPr/>
      <dgm:t>
        <a:bodyPr/>
        <a:lstStyle/>
        <a:p>
          <a:endParaRPr lang="es-ES"/>
        </a:p>
      </dgm:t>
    </dgm:pt>
    <dgm:pt modelId="{FD52784D-3B63-4DCB-9BB7-6E1F4ED7F3EE}">
      <dgm:prSet custT="1"/>
      <dgm:spPr/>
      <dgm:t>
        <a:bodyPr/>
        <a:lstStyle/>
        <a:p>
          <a:pPr rtl="0"/>
          <a:r>
            <a:rPr lang="es-ES_tradnl" sz="2000" i="1" dirty="0" smtClean="0"/>
            <a:t>De </a:t>
          </a:r>
          <a:r>
            <a:rPr lang="es-ES_tradnl" sz="2000" i="1" dirty="0" err="1" smtClean="0"/>
            <a:t>aliquid</a:t>
          </a:r>
          <a:r>
            <a:rPr lang="es-ES_tradnl" sz="2000" i="1" dirty="0" smtClean="0"/>
            <a:t> </a:t>
          </a:r>
          <a:r>
            <a:rPr lang="es-ES_tradnl" sz="2000" i="1" dirty="0" err="1" smtClean="0"/>
            <a:t>superit</a:t>
          </a:r>
          <a:r>
            <a:rPr lang="es-ES_tradnl" sz="2000" dirty="0" smtClean="0"/>
            <a:t>: art. 395.2CDFA [≈419.2 CDFA]</a:t>
          </a:r>
          <a:endParaRPr lang="es-ES" sz="2000" dirty="0"/>
        </a:p>
      </dgm:t>
    </dgm:pt>
    <dgm:pt modelId="{BB4F40EA-A180-4D29-93C3-41B0DD7159ED}" type="parTrans" cxnId="{869508DA-B3F6-40F7-AB93-9CD12BBEBE9B}">
      <dgm:prSet/>
      <dgm:spPr/>
      <dgm:t>
        <a:bodyPr/>
        <a:lstStyle/>
        <a:p>
          <a:endParaRPr lang="es-ES"/>
        </a:p>
      </dgm:t>
    </dgm:pt>
    <dgm:pt modelId="{30DCE593-EFA4-4E31-AACB-0EFCB857D75D}" type="sibTrans" cxnId="{869508DA-B3F6-40F7-AB93-9CD12BBEBE9B}">
      <dgm:prSet/>
      <dgm:spPr/>
      <dgm:t>
        <a:bodyPr/>
        <a:lstStyle/>
        <a:p>
          <a:endParaRPr lang="es-ES"/>
        </a:p>
      </dgm:t>
    </dgm:pt>
    <dgm:pt modelId="{4249CCDD-9A4B-4EFE-B486-BF5322E5C2C5}">
      <dgm:prSet custT="1"/>
      <dgm:spPr/>
      <dgm:t>
        <a:bodyPr/>
        <a:lstStyle/>
        <a:p>
          <a:pPr rtl="0"/>
          <a:r>
            <a:rPr lang="es-ES_tradnl" sz="2000" dirty="0" smtClean="0"/>
            <a:t>Preventiva de residuo: art. 395.3 CDFA [≈ 419.3 y 531. 2CDFA]</a:t>
          </a:r>
          <a:endParaRPr lang="es-ES" sz="2000" dirty="0"/>
        </a:p>
      </dgm:t>
    </dgm:pt>
    <dgm:pt modelId="{3882B810-091C-4166-9875-06682636D24A}" type="parTrans" cxnId="{53EF9C1E-B6D9-4252-8FC2-0E9D2D93A1E2}">
      <dgm:prSet/>
      <dgm:spPr/>
      <dgm:t>
        <a:bodyPr/>
        <a:lstStyle/>
        <a:p>
          <a:endParaRPr lang="es-ES"/>
        </a:p>
      </dgm:t>
    </dgm:pt>
    <dgm:pt modelId="{4955189C-B680-4EFE-87EC-939C2EA837F3}" type="sibTrans" cxnId="{53EF9C1E-B6D9-4252-8FC2-0E9D2D93A1E2}">
      <dgm:prSet/>
      <dgm:spPr/>
      <dgm:t>
        <a:bodyPr/>
        <a:lstStyle/>
        <a:p>
          <a:endParaRPr lang="es-ES"/>
        </a:p>
      </dgm:t>
    </dgm:pt>
    <dgm:pt modelId="{53284A96-584C-4C24-BB0C-951BC42E12EC}">
      <dgm:prSet custT="1"/>
      <dgm:spPr/>
      <dgm:t>
        <a:bodyPr/>
        <a:lstStyle/>
        <a:p>
          <a:pPr rtl="0"/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≠ Pacto al más viviente en pacto o testamento mancomunado</a:t>
          </a:r>
          <a:endParaRPr lang="es-ES" sz="2000" b="1" dirty="0"/>
        </a:p>
      </dgm:t>
    </dgm:pt>
    <dgm:pt modelId="{4F384430-49E3-4461-A3B9-F58FB91C41C1}" type="parTrans" cxnId="{DA1662E4-F387-4424-9650-F870EB1D01D5}">
      <dgm:prSet/>
      <dgm:spPr/>
      <dgm:t>
        <a:bodyPr/>
        <a:lstStyle/>
        <a:p>
          <a:endParaRPr lang="es-ES"/>
        </a:p>
      </dgm:t>
    </dgm:pt>
    <dgm:pt modelId="{E2399F24-190C-4190-9573-F212C6037D88}" type="sibTrans" cxnId="{DA1662E4-F387-4424-9650-F870EB1D01D5}">
      <dgm:prSet/>
      <dgm:spPr/>
      <dgm:t>
        <a:bodyPr/>
        <a:lstStyle/>
        <a:p>
          <a:endParaRPr lang="es-ES"/>
        </a:p>
      </dgm:t>
    </dgm:pt>
    <dgm:pt modelId="{11D3F2AF-DCC4-45C7-839D-E47BA305BE72}">
      <dgm:prSet custT="1"/>
      <dgm:spPr/>
      <dgm:t>
        <a:bodyPr/>
        <a:lstStyle/>
        <a:p>
          <a:pPr rtl="0"/>
          <a:r>
            <a:rPr lang="es-ES" sz="1800" dirty="0" smtClean="0"/>
            <a:t>Pacto: actúa, salvo previsión del 396.1 CDFA</a:t>
          </a:r>
          <a:endParaRPr lang="es-ES" sz="1800" dirty="0"/>
        </a:p>
      </dgm:t>
    </dgm:pt>
    <dgm:pt modelId="{0E610F3E-C0E1-4053-9EBE-9E070DFD532B}" type="parTrans" cxnId="{F5D260FA-A5FC-4375-9FF4-5A95693830F9}">
      <dgm:prSet/>
      <dgm:spPr/>
      <dgm:t>
        <a:bodyPr/>
        <a:lstStyle/>
        <a:p>
          <a:endParaRPr lang="es-ES"/>
        </a:p>
      </dgm:t>
    </dgm:pt>
    <dgm:pt modelId="{88D7F771-1982-4C41-9787-9252444B0457}" type="sibTrans" cxnId="{F5D260FA-A5FC-4375-9FF4-5A95693830F9}">
      <dgm:prSet/>
      <dgm:spPr/>
      <dgm:t>
        <a:bodyPr/>
        <a:lstStyle/>
        <a:p>
          <a:endParaRPr lang="es-ES"/>
        </a:p>
      </dgm:t>
    </dgm:pt>
    <dgm:pt modelId="{84E1A238-6BAA-4E22-BFC3-417C55BEC8EE}">
      <dgm:prSet custT="1"/>
      <dgm:spPr/>
      <dgm:t>
        <a:bodyPr/>
        <a:lstStyle/>
        <a:p>
          <a:pPr rtl="0"/>
          <a:r>
            <a:rPr lang="es-ES" sz="1800" dirty="0" smtClean="0"/>
            <a:t>Testamento mancomunado: no actúa salvo pacto</a:t>
          </a:r>
          <a:endParaRPr lang="es-ES" sz="1800" dirty="0"/>
        </a:p>
      </dgm:t>
    </dgm:pt>
    <dgm:pt modelId="{3AFA1342-74AD-4C24-AA75-1486BBAD1EC3}" type="parTrans" cxnId="{66A0D6AB-7F46-46AE-B2C5-F34C774F4300}">
      <dgm:prSet/>
      <dgm:spPr/>
      <dgm:t>
        <a:bodyPr/>
        <a:lstStyle/>
        <a:p>
          <a:endParaRPr lang="es-ES"/>
        </a:p>
      </dgm:t>
    </dgm:pt>
    <dgm:pt modelId="{40B668DE-1C39-4995-B52D-436F458508F9}" type="sibTrans" cxnId="{66A0D6AB-7F46-46AE-B2C5-F34C774F4300}">
      <dgm:prSet/>
      <dgm:spPr/>
      <dgm:t>
        <a:bodyPr/>
        <a:lstStyle/>
        <a:p>
          <a:endParaRPr lang="es-ES"/>
        </a:p>
      </dgm:t>
    </dgm:pt>
    <dgm:pt modelId="{D55E8755-8B1B-40A3-A610-AEA2040248D1}">
      <dgm:prSet custT="1"/>
      <dgm:spPr/>
      <dgm:t>
        <a:bodyPr/>
        <a:lstStyle/>
        <a:p>
          <a:pPr rtl="0"/>
          <a:r>
            <a:rPr lang="es-ES" sz="1800" dirty="0" smtClean="0"/>
            <a:t>Consecuencias: en materia de preterición</a:t>
          </a:r>
          <a:endParaRPr lang="es-ES" sz="1800" dirty="0"/>
        </a:p>
      </dgm:t>
    </dgm:pt>
    <dgm:pt modelId="{FA439BD4-30C2-46A2-B999-7982FA7DB8D3}" type="parTrans" cxnId="{CE8E89B2-F432-4E15-8288-905E01A26D81}">
      <dgm:prSet/>
      <dgm:spPr/>
      <dgm:t>
        <a:bodyPr/>
        <a:lstStyle/>
        <a:p>
          <a:endParaRPr lang="es-ES"/>
        </a:p>
      </dgm:t>
    </dgm:pt>
    <dgm:pt modelId="{A7D4EB7B-DD39-4637-9477-7B9A917C3EF6}" type="sibTrans" cxnId="{CE8E89B2-F432-4E15-8288-905E01A26D81}">
      <dgm:prSet/>
      <dgm:spPr/>
      <dgm:t>
        <a:bodyPr/>
        <a:lstStyle/>
        <a:p>
          <a:endParaRPr lang="es-ES"/>
        </a:p>
      </dgm:t>
    </dgm:pt>
    <dgm:pt modelId="{B42464FD-D791-4B5C-BCBE-6E6BA7C05179}">
      <dgm:prSet custT="1"/>
      <dgm:spPr/>
      <dgm:t>
        <a:bodyPr/>
        <a:lstStyle/>
        <a:p>
          <a:pPr rtl="0"/>
          <a:r>
            <a:rPr lang="es-ES" sz="2000" dirty="0" smtClean="0"/>
            <a:t>Evitar el llamamiento a la CCAA</a:t>
          </a:r>
          <a:endParaRPr lang="es-ES" sz="2000" dirty="0"/>
        </a:p>
      </dgm:t>
    </dgm:pt>
    <dgm:pt modelId="{5FE4D796-227A-48B9-8942-BE5BD692E7F9}" type="parTrans" cxnId="{2E3616B6-9E77-4077-80F4-E90D17985003}">
      <dgm:prSet/>
      <dgm:spPr/>
    </dgm:pt>
    <dgm:pt modelId="{9B404626-9BC7-4143-BA53-F110F5A5225D}" type="sibTrans" cxnId="{2E3616B6-9E77-4077-80F4-E90D17985003}">
      <dgm:prSet/>
      <dgm:spPr/>
    </dgm:pt>
    <dgm:pt modelId="{DA94B47C-1CD7-45E6-9D91-5BC262812FFD}" type="pres">
      <dgm:prSet presAssocID="{4F8ECE1F-E44C-48A6-8DB4-6531FDFCCF4E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AD7F84D8-93B8-4579-A212-7CDDA39EF466}" type="pres">
      <dgm:prSet presAssocID="{B29435EB-75E8-4A3B-871F-3B1D3359E743}" presName="picture_1" presStyleLbl="bgImgPlace1" presStyleIdx="0" presStyleCnt="1"/>
      <dgm:spPr/>
      <dgm:t>
        <a:bodyPr/>
        <a:lstStyle/>
        <a:p>
          <a:endParaRPr lang="es-ES"/>
        </a:p>
      </dgm:t>
    </dgm:pt>
    <dgm:pt modelId="{1240E3E9-E452-4E55-B83C-B2CAE3AF08AD}" type="pres">
      <dgm:prSet presAssocID="{13A50430-C9F6-4322-991F-20877A2B8C2B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1B899B-7EA1-452F-AD99-3C1FDFC68ECF}" type="pres">
      <dgm:prSet presAssocID="{4F8ECE1F-E44C-48A6-8DB4-6531FDFCCF4E}" presName="linV" presStyleCnt="0"/>
      <dgm:spPr/>
    </dgm:pt>
    <dgm:pt modelId="{C51AA93B-F3E4-47CF-8824-48A1A74A21A0}" type="pres">
      <dgm:prSet presAssocID="{E3ACC0A0-9743-4BBB-992A-39E53A572807}" presName="pair" presStyleCnt="0"/>
      <dgm:spPr/>
    </dgm:pt>
    <dgm:pt modelId="{EA8A1431-4F43-41B7-94FF-C83DE7255BCF}" type="pres">
      <dgm:prSet presAssocID="{E3ACC0A0-9743-4BBB-992A-39E53A572807}" presName="spaceH" presStyleLbl="node1" presStyleIdx="0" presStyleCnt="0"/>
      <dgm:spPr/>
    </dgm:pt>
    <dgm:pt modelId="{F1FBA3C6-6505-4386-A96B-DCB834F8F558}" type="pres">
      <dgm:prSet presAssocID="{E3ACC0A0-9743-4BBB-992A-39E53A572807}" presName="desPictures" presStyleLbl="alignImgPlac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s-ES"/>
        </a:p>
      </dgm:t>
    </dgm:pt>
    <dgm:pt modelId="{13CE98AC-2001-4F86-95AC-DB6A9C4E48B7}" type="pres">
      <dgm:prSet presAssocID="{E3ACC0A0-9743-4BBB-992A-39E53A572807}" presName="desTextWrapper" presStyleCnt="0"/>
      <dgm:spPr/>
    </dgm:pt>
    <dgm:pt modelId="{09FA3EDE-4612-4E87-A234-88DF36698672}" type="pres">
      <dgm:prSet presAssocID="{E3ACC0A0-9743-4BBB-992A-39E53A572807}" presName="desText" presStyleLbl="revTx" presStyleIdx="0" presStyleCnt="3" custLinFactNeighborY="-109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A6FCD7-9E3A-4160-99EC-74A5E7B12153}" type="pres">
      <dgm:prSet presAssocID="{51E5BC74-21C2-42CC-8AC5-295F5742BE10}" presName="spaceV" presStyleCnt="0"/>
      <dgm:spPr/>
    </dgm:pt>
    <dgm:pt modelId="{833A882A-850C-4770-B14B-981D0C02D666}" type="pres">
      <dgm:prSet presAssocID="{ADFA6E5D-83E1-402C-B885-D6CEE157627A}" presName="pair" presStyleCnt="0"/>
      <dgm:spPr/>
    </dgm:pt>
    <dgm:pt modelId="{0CEDF1BA-3BA3-4A99-99B3-7E938F4545EF}" type="pres">
      <dgm:prSet presAssocID="{ADFA6E5D-83E1-402C-B885-D6CEE157627A}" presName="spaceH" presStyleLbl="node1" presStyleIdx="0" presStyleCnt="0"/>
      <dgm:spPr/>
    </dgm:pt>
    <dgm:pt modelId="{D4DEE4D1-A55B-45DC-A625-575E5744BBFE}" type="pres">
      <dgm:prSet presAssocID="{ADFA6E5D-83E1-402C-B885-D6CEE157627A}" presName="desPictures" presStyleLbl="alignImgPlace1" presStyleIdx="1" presStyleCnt="3" custLinFactNeighborY="2082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51A2CF00-5265-4E0F-95D8-D2B515FE28F1}" type="pres">
      <dgm:prSet presAssocID="{ADFA6E5D-83E1-402C-B885-D6CEE157627A}" presName="desTextWrapper" presStyleCnt="0"/>
      <dgm:spPr/>
    </dgm:pt>
    <dgm:pt modelId="{1276C529-BF44-4674-A26B-F2853F17D09C}" type="pres">
      <dgm:prSet presAssocID="{ADFA6E5D-83E1-402C-B885-D6CEE157627A}" presName="desText" presStyleLbl="revTx" presStyleIdx="1" presStyleCnt="3" custLinFactNeighborY="3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199519-52A0-4E67-BCC1-DBBBD3709705}" type="pres">
      <dgm:prSet presAssocID="{1D830E44-ECBD-44EF-A505-79FA201C003A}" presName="spaceV" presStyleCnt="0"/>
      <dgm:spPr/>
    </dgm:pt>
    <dgm:pt modelId="{523EA00E-983B-4896-967F-719A42F4F4AB}" type="pres">
      <dgm:prSet presAssocID="{53284A96-584C-4C24-BB0C-951BC42E12EC}" presName="pair" presStyleCnt="0"/>
      <dgm:spPr/>
    </dgm:pt>
    <dgm:pt modelId="{0A43C050-A829-4327-B0D6-AA6371093510}" type="pres">
      <dgm:prSet presAssocID="{53284A96-584C-4C24-BB0C-951BC42E12EC}" presName="spaceH" presStyleLbl="node1" presStyleIdx="0" presStyleCnt="0"/>
      <dgm:spPr/>
    </dgm:pt>
    <dgm:pt modelId="{EA8E2A16-EA55-4BB8-A051-7F8E95F9421F}" type="pres">
      <dgm:prSet presAssocID="{53284A96-584C-4C24-BB0C-951BC42E12EC}" presName="desPictures" presStyleLbl="alignImgPlace1" presStyleIdx="2" presStyleCnt="3" custLinFactNeighborY="2422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8A4AAAC0-1186-40A2-A982-6185924527F0}" type="pres">
      <dgm:prSet presAssocID="{53284A96-584C-4C24-BB0C-951BC42E12EC}" presName="desTextWrapper" presStyleCnt="0"/>
      <dgm:spPr/>
    </dgm:pt>
    <dgm:pt modelId="{56B41ACC-D4EF-4C46-BBA0-4861A77EF9D6}" type="pres">
      <dgm:prSet presAssocID="{53284A96-584C-4C24-BB0C-951BC42E12EC}" presName="desText" presStyleLbl="revTx" presStyleIdx="2" presStyleCnt="3" custScaleY="121177" custLinFactNeighborY="22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FC4BE0-E04E-4F6D-950A-F21D1F4FE213}" type="pres">
      <dgm:prSet presAssocID="{4F8ECE1F-E44C-48A6-8DB4-6531FDFCCF4E}" presName="maxNode" presStyleCnt="0"/>
      <dgm:spPr/>
    </dgm:pt>
    <dgm:pt modelId="{BCF890CB-BD83-4AB7-9F34-515E1DF68076}" type="pres">
      <dgm:prSet presAssocID="{4F8ECE1F-E44C-48A6-8DB4-6531FDFCCF4E}" presName="Name33" presStyleCnt="0"/>
      <dgm:spPr/>
    </dgm:pt>
  </dgm:ptLst>
  <dgm:cxnLst>
    <dgm:cxn modelId="{8718DB94-9E4B-4AFE-B933-604EF27B061A}" srcId="{4F8ECE1F-E44C-48A6-8DB4-6531FDFCCF4E}" destId="{13A50430-C9F6-4322-991F-20877A2B8C2B}" srcOrd="0" destOrd="0" parTransId="{12C4D36E-20AF-40EE-B648-CDB8918C9977}" sibTransId="{B29435EB-75E8-4A3B-871F-3B1D3359E743}"/>
    <dgm:cxn modelId="{B488ADAF-4271-4B9C-9CA4-86E8F2C00A45}" type="presOf" srcId="{11D3F2AF-DCC4-45C7-839D-E47BA305BE72}" destId="{56B41ACC-D4EF-4C46-BBA0-4861A77EF9D6}" srcOrd="0" destOrd="1" presId="urn:microsoft.com/office/officeart/2008/layout/AccentedPicture"/>
    <dgm:cxn modelId="{66A0D6AB-7F46-46AE-B2C5-F34C774F4300}" srcId="{53284A96-584C-4C24-BB0C-951BC42E12EC}" destId="{84E1A238-6BAA-4E22-BFC3-417C55BEC8EE}" srcOrd="1" destOrd="0" parTransId="{3AFA1342-74AD-4C24-AA75-1486BBAD1EC3}" sibTransId="{40B668DE-1C39-4995-B52D-436F458508F9}"/>
    <dgm:cxn modelId="{2E81132D-9B30-4C91-835B-E516D76BE473}" type="presOf" srcId="{FFEC0308-779A-4AC3-B8EF-7BFBD650F603}" destId="{1240E3E9-E452-4E55-B83C-B2CAE3AF08AD}" srcOrd="0" destOrd="2" presId="urn:microsoft.com/office/officeart/2008/layout/AccentedPicture"/>
    <dgm:cxn modelId="{DEEAE3AE-B42F-4370-BCD3-AF2EEAC43A38}" type="presOf" srcId="{B42464FD-D791-4B5C-BCBE-6E6BA7C05179}" destId="{1276C529-BF44-4674-A26B-F2853F17D09C}" srcOrd="0" destOrd="3" presId="urn:microsoft.com/office/officeart/2008/layout/AccentedPicture"/>
    <dgm:cxn modelId="{C34E2010-E2CD-4EBA-9D4A-846398646F57}" srcId="{13A50430-C9F6-4322-991F-20877A2B8C2B}" destId="{A885FFC7-5F73-4884-AE45-A55244401935}" srcOrd="0" destOrd="0" parTransId="{CE9B886A-27B7-49F7-BAB4-6B588DD0C97B}" sibTransId="{9ABF817A-6033-4353-B772-BDDFBC18ED0E}"/>
    <dgm:cxn modelId="{329864EF-66CB-409C-B57B-2EFA82886BAB}" type="presOf" srcId="{ADFA6E5D-83E1-402C-B885-D6CEE157627A}" destId="{1276C529-BF44-4674-A26B-F2853F17D09C}" srcOrd="0" destOrd="0" presId="urn:microsoft.com/office/officeart/2008/layout/AccentedPicture"/>
    <dgm:cxn modelId="{5FB89A71-5230-4A7E-B84D-12C4C152CD0B}" type="presOf" srcId="{B29435EB-75E8-4A3B-871F-3B1D3359E743}" destId="{AD7F84D8-93B8-4579-A212-7CDDA39EF466}" srcOrd="0" destOrd="0" presId="urn:microsoft.com/office/officeart/2008/layout/AccentedPicture"/>
    <dgm:cxn modelId="{8A37C162-F56C-4444-A999-85281467ED7B}" type="presOf" srcId="{4249CCDD-9A4B-4EFE-B486-BF5322E5C2C5}" destId="{1276C529-BF44-4674-A26B-F2853F17D09C}" srcOrd="0" destOrd="2" presId="urn:microsoft.com/office/officeart/2008/layout/AccentedPicture"/>
    <dgm:cxn modelId="{B455C7E4-3149-4C1A-AFFB-620085437BCE}" srcId="{E3ACC0A0-9743-4BBB-992A-39E53A572807}" destId="{D1FBA523-8E0C-4E41-90F4-C5D9250DCD54}" srcOrd="1" destOrd="0" parTransId="{1AE4C6A7-DC93-4CC9-B566-44F110497192}" sibTransId="{08008293-C6F0-46B7-AD21-AD22685F0CEE}"/>
    <dgm:cxn modelId="{023F9087-B668-485C-B79C-9D345ACFDD3B}" srcId="{E3ACC0A0-9743-4BBB-992A-39E53A572807}" destId="{F3F1C59C-5879-494C-B95B-990B4AC5BD5C}" srcOrd="2" destOrd="0" parTransId="{7FA4452B-6954-41EE-89D5-DC5AE591043E}" sibTransId="{46D107E4-6F18-4C90-AB5D-1D5E6DB9AEF0}"/>
    <dgm:cxn modelId="{548A6965-E086-4144-B326-E7FB89A91AB6}" type="presOf" srcId="{53284A96-584C-4C24-BB0C-951BC42E12EC}" destId="{56B41ACC-D4EF-4C46-BBA0-4861A77EF9D6}" srcOrd="0" destOrd="0" presId="urn:microsoft.com/office/officeart/2008/layout/AccentedPicture"/>
    <dgm:cxn modelId="{C72F1011-A5C1-4A72-8032-44309ED165B6}" srcId="{4F8ECE1F-E44C-48A6-8DB4-6531FDFCCF4E}" destId="{ADFA6E5D-83E1-402C-B885-D6CEE157627A}" srcOrd="2" destOrd="0" parTransId="{B38EDED2-80F9-4060-8035-43AEB65B4F19}" sibTransId="{1D830E44-ECBD-44EF-A505-79FA201C003A}"/>
    <dgm:cxn modelId="{D157F4A7-94D4-40ED-927A-8F15FC3011AB}" type="presOf" srcId="{13A50430-C9F6-4322-991F-20877A2B8C2B}" destId="{1240E3E9-E452-4E55-B83C-B2CAE3AF08AD}" srcOrd="0" destOrd="0" presId="urn:microsoft.com/office/officeart/2008/layout/AccentedPicture"/>
    <dgm:cxn modelId="{5247FBB5-B632-48C9-8FF7-102BA1131A8F}" type="presOf" srcId="{D1FBA523-8E0C-4E41-90F4-C5D9250DCD54}" destId="{09FA3EDE-4612-4E87-A234-88DF36698672}" srcOrd="0" destOrd="2" presId="urn:microsoft.com/office/officeart/2008/layout/AccentedPicture"/>
    <dgm:cxn modelId="{DA1662E4-F387-4424-9650-F870EB1D01D5}" srcId="{4F8ECE1F-E44C-48A6-8DB4-6531FDFCCF4E}" destId="{53284A96-584C-4C24-BB0C-951BC42E12EC}" srcOrd="3" destOrd="0" parTransId="{4F384430-49E3-4461-A3B9-F58FB91C41C1}" sibTransId="{E2399F24-190C-4190-9573-F212C6037D88}"/>
    <dgm:cxn modelId="{C27AC913-5142-422E-9489-FD96D2FB9910}" type="presOf" srcId="{84E1A238-6BAA-4E22-BFC3-417C55BEC8EE}" destId="{56B41ACC-D4EF-4C46-BBA0-4861A77EF9D6}" srcOrd="0" destOrd="2" presId="urn:microsoft.com/office/officeart/2008/layout/AccentedPicture"/>
    <dgm:cxn modelId="{8158C0E9-282C-49E2-8F29-81B5B2DFF357}" type="presOf" srcId="{E3ACC0A0-9743-4BBB-992A-39E53A572807}" destId="{09FA3EDE-4612-4E87-A234-88DF36698672}" srcOrd="0" destOrd="0" presId="urn:microsoft.com/office/officeart/2008/layout/AccentedPicture"/>
    <dgm:cxn modelId="{F5D260FA-A5FC-4375-9FF4-5A95693830F9}" srcId="{53284A96-584C-4C24-BB0C-951BC42E12EC}" destId="{11D3F2AF-DCC4-45C7-839D-E47BA305BE72}" srcOrd="0" destOrd="0" parTransId="{0E610F3E-C0E1-4053-9EBE-9E070DFD532B}" sibTransId="{88D7F771-1982-4C41-9787-9252444B0457}"/>
    <dgm:cxn modelId="{869508DA-B3F6-40F7-AB93-9CD12BBEBE9B}" srcId="{ADFA6E5D-83E1-402C-B885-D6CEE157627A}" destId="{FD52784D-3B63-4DCB-9BB7-6E1F4ED7F3EE}" srcOrd="0" destOrd="0" parTransId="{BB4F40EA-A180-4D29-93C3-41B0DD7159ED}" sibTransId="{30DCE593-EFA4-4E31-AACB-0EFCB857D75D}"/>
    <dgm:cxn modelId="{83218B95-F2DE-452C-B91F-A42399941749}" srcId="{4F8ECE1F-E44C-48A6-8DB4-6531FDFCCF4E}" destId="{E3ACC0A0-9743-4BBB-992A-39E53A572807}" srcOrd="1" destOrd="0" parTransId="{653D9917-D219-41A6-942D-8AD300A0F15B}" sibTransId="{51E5BC74-21C2-42CC-8AC5-295F5742BE10}"/>
    <dgm:cxn modelId="{79B1B081-85CA-4575-9A4D-134B59E85655}" type="presOf" srcId="{D55E8755-8B1B-40A3-A610-AEA2040248D1}" destId="{56B41ACC-D4EF-4C46-BBA0-4861A77EF9D6}" srcOrd="0" destOrd="3" presId="urn:microsoft.com/office/officeart/2008/layout/AccentedPicture"/>
    <dgm:cxn modelId="{E70657DC-AF17-4189-A60E-D1114CB93ED6}" type="presOf" srcId="{FD52784D-3B63-4DCB-9BB7-6E1F4ED7F3EE}" destId="{1276C529-BF44-4674-A26B-F2853F17D09C}" srcOrd="0" destOrd="1" presId="urn:microsoft.com/office/officeart/2008/layout/AccentedPicture"/>
    <dgm:cxn modelId="{2E3616B6-9E77-4077-80F4-E90D17985003}" srcId="{ADFA6E5D-83E1-402C-B885-D6CEE157627A}" destId="{B42464FD-D791-4B5C-BCBE-6E6BA7C05179}" srcOrd="2" destOrd="0" parTransId="{5FE4D796-227A-48B9-8942-BE5BD692E7F9}" sibTransId="{9B404626-9BC7-4143-BA53-F110F5A5225D}"/>
    <dgm:cxn modelId="{CE8E89B2-F432-4E15-8288-905E01A26D81}" srcId="{53284A96-584C-4C24-BB0C-951BC42E12EC}" destId="{D55E8755-8B1B-40A3-A610-AEA2040248D1}" srcOrd="2" destOrd="0" parTransId="{FA439BD4-30C2-46A2-B999-7982FA7DB8D3}" sibTransId="{A7D4EB7B-DD39-4637-9477-7B9A917C3EF6}"/>
    <dgm:cxn modelId="{EBC53B7B-01AF-47AE-B42F-6AE6AC9EF856}" type="presOf" srcId="{DDED53B2-BF74-4166-B8CC-2C4093BDA83E}" destId="{09FA3EDE-4612-4E87-A234-88DF36698672}" srcOrd="0" destOrd="1" presId="urn:microsoft.com/office/officeart/2008/layout/AccentedPicture"/>
    <dgm:cxn modelId="{EC82C59C-84D3-4622-866B-AA7CB1FFD0E1}" type="presOf" srcId="{4F8ECE1F-E44C-48A6-8DB4-6531FDFCCF4E}" destId="{DA94B47C-1CD7-45E6-9D91-5BC262812FFD}" srcOrd="0" destOrd="0" presId="urn:microsoft.com/office/officeart/2008/layout/AccentedPicture"/>
    <dgm:cxn modelId="{53EF9C1E-B6D9-4252-8FC2-0E9D2D93A1E2}" srcId="{ADFA6E5D-83E1-402C-B885-D6CEE157627A}" destId="{4249CCDD-9A4B-4EFE-B486-BF5322E5C2C5}" srcOrd="1" destOrd="0" parTransId="{3882B810-091C-4166-9875-06682636D24A}" sibTransId="{4955189C-B680-4EFE-87EC-939C2EA837F3}"/>
    <dgm:cxn modelId="{FA118A17-8802-4570-B4E3-BBAAF7191D81}" type="presOf" srcId="{F3F1C59C-5879-494C-B95B-990B4AC5BD5C}" destId="{09FA3EDE-4612-4E87-A234-88DF36698672}" srcOrd="0" destOrd="3" presId="urn:microsoft.com/office/officeart/2008/layout/AccentedPicture"/>
    <dgm:cxn modelId="{B540B76A-5A9C-49EE-994B-B2678B5A2853}" type="presOf" srcId="{A885FFC7-5F73-4884-AE45-A55244401935}" destId="{1240E3E9-E452-4E55-B83C-B2CAE3AF08AD}" srcOrd="0" destOrd="1" presId="urn:microsoft.com/office/officeart/2008/layout/AccentedPicture"/>
    <dgm:cxn modelId="{B76AA5D5-59D9-4878-9DB7-A135F862B188}" srcId="{13A50430-C9F6-4322-991F-20877A2B8C2B}" destId="{FFEC0308-779A-4AC3-B8EF-7BFBD650F603}" srcOrd="1" destOrd="0" parTransId="{FEDC0E0D-0B1A-49D0-A8FB-0CE3D4708C8A}" sibTransId="{4CE148D3-DC0D-4BB6-B819-CEF792543F13}"/>
    <dgm:cxn modelId="{DDA092A0-A302-423E-9BC3-95DF8E8080D0}" srcId="{E3ACC0A0-9743-4BBB-992A-39E53A572807}" destId="{DDED53B2-BF74-4166-B8CC-2C4093BDA83E}" srcOrd="0" destOrd="0" parTransId="{89669CF6-DBB0-43C9-9084-DB06320D7BAD}" sibTransId="{02E3484E-64C7-45E9-A586-0AE020FE5C5D}"/>
    <dgm:cxn modelId="{7D728576-CA14-4CC9-8FEE-271E6B5DD12D}" type="presParOf" srcId="{DA94B47C-1CD7-45E6-9D91-5BC262812FFD}" destId="{AD7F84D8-93B8-4579-A212-7CDDA39EF466}" srcOrd="0" destOrd="0" presId="urn:microsoft.com/office/officeart/2008/layout/AccentedPicture"/>
    <dgm:cxn modelId="{08993D42-FE95-4AD8-896A-82B09A42817B}" type="presParOf" srcId="{DA94B47C-1CD7-45E6-9D91-5BC262812FFD}" destId="{1240E3E9-E452-4E55-B83C-B2CAE3AF08AD}" srcOrd="1" destOrd="0" presId="urn:microsoft.com/office/officeart/2008/layout/AccentedPicture"/>
    <dgm:cxn modelId="{8F5BF411-73B5-4682-A7FD-343BF8B41F8F}" type="presParOf" srcId="{DA94B47C-1CD7-45E6-9D91-5BC262812FFD}" destId="{281B899B-7EA1-452F-AD99-3C1FDFC68ECF}" srcOrd="2" destOrd="0" presId="urn:microsoft.com/office/officeart/2008/layout/AccentedPicture"/>
    <dgm:cxn modelId="{953F1B42-6DE6-42BB-B8A9-9D3FDFA02ED7}" type="presParOf" srcId="{281B899B-7EA1-452F-AD99-3C1FDFC68ECF}" destId="{C51AA93B-F3E4-47CF-8824-48A1A74A21A0}" srcOrd="0" destOrd="0" presId="urn:microsoft.com/office/officeart/2008/layout/AccentedPicture"/>
    <dgm:cxn modelId="{9E640E79-A6B9-40C6-B549-76CA3A4C4321}" type="presParOf" srcId="{C51AA93B-F3E4-47CF-8824-48A1A74A21A0}" destId="{EA8A1431-4F43-41B7-94FF-C83DE7255BCF}" srcOrd="0" destOrd="0" presId="urn:microsoft.com/office/officeart/2008/layout/AccentedPicture"/>
    <dgm:cxn modelId="{E880F041-7515-4DA4-A924-9754A66D777D}" type="presParOf" srcId="{C51AA93B-F3E4-47CF-8824-48A1A74A21A0}" destId="{F1FBA3C6-6505-4386-A96B-DCB834F8F558}" srcOrd="1" destOrd="0" presId="urn:microsoft.com/office/officeart/2008/layout/AccentedPicture"/>
    <dgm:cxn modelId="{EBE835FE-6E04-4ECF-A769-930BF37DDAEC}" type="presParOf" srcId="{C51AA93B-F3E4-47CF-8824-48A1A74A21A0}" destId="{13CE98AC-2001-4F86-95AC-DB6A9C4E48B7}" srcOrd="2" destOrd="0" presId="urn:microsoft.com/office/officeart/2008/layout/AccentedPicture"/>
    <dgm:cxn modelId="{D213BB84-02CD-4893-95AD-903DB1E70C1C}" type="presParOf" srcId="{13CE98AC-2001-4F86-95AC-DB6A9C4E48B7}" destId="{09FA3EDE-4612-4E87-A234-88DF36698672}" srcOrd="0" destOrd="0" presId="urn:microsoft.com/office/officeart/2008/layout/AccentedPicture"/>
    <dgm:cxn modelId="{8A6C6455-8FA4-48A3-8363-1BF342B9C4E7}" type="presParOf" srcId="{281B899B-7EA1-452F-AD99-3C1FDFC68ECF}" destId="{6DA6FCD7-9E3A-4160-99EC-74A5E7B12153}" srcOrd="1" destOrd="0" presId="urn:microsoft.com/office/officeart/2008/layout/AccentedPicture"/>
    <dgm:cxn modelId="{E95D9ECA-F9DA-4E6E-BE1E-B739EAFE08D8}" type="presParOf" srcId="{281B899B-7EA1-452F-AD99-3C1FDFC68ECF}" destId="{833A882A-850C-4770-B14B-981D0C02D666}" srcOrd="2" destOrd="0" presId="urn:microsoft.com/office/officeart/2008/layout/AccentedPicture"/>
    <dgm:cxn modelId="{53D1DB8E-02B4-4511-9D09-4A5880BF3835}" type="presParOf" srcId="{833A882A-850C-4770-B14B-981D0C02D666}" destId="{0CEDF1BA-3BA3-4A99-99B3-7E938F4545EF}" srcOrd="0" destOrd="0" presId="urn:microsoft.com/office/officeart/2008/layout/AccentedPicture"/>
    <dgm:cxn modelId="{F5F24F65-8277-4B14-8124-0C1B95214247}" type="presParOf" srcId="{833A882A-850C-4770-B14B-981D0C02D666}" destId="{D4DEE4D1-A55B-45DC-A625-575E5744BBFE}" srcOrd="1" destOrd="0" presId="urn:microsoft.com/office/officeart/2008/layout/AccentedPicture"/>
    <dgm:cxn modelId="{45703307-58C1-4897-B8A2-03EFEABC5263}" type="presParOf" srcId="{833A882A-850C-4770-B14B-981D0C02D666}" destId="{51A2CF00-5265-4E0F-95D8-D2B515FE28F1}" srcOrd="2" destOrd="0" presId="urn:microsoft.com/office/officeart/2008/layout/AccentedPicture"/>
    <dgm:cxn modelId="{FED0AC04-BFB4-422E-8476-83FB740C2AA8}" type="presParOf" srcId="{51A2CF00-5265-4E0F-95D8-D2B515FE28F1}" destId="{1276C529-BF44-4674-A26B-F2853F17D09C}" srcOrd="0" destOrd="0" presId="urn:microsoft.com/office/officeart/2008/layout/AccentedPicture"/>
    <dgm:cxn modelId="{8C7D134B-6AC2-4D70-A788-56FD8958B08E}" type="presParOf" srcId="{281B899B-7EA1-452F-AD99-3C1FDFC68ECF}" destId="{67199519-52A0-4E67-BCC1-DBBBD3709705}" srcOrd="3" destOrd="0" presId="urn:microsoft.com/office/officeart/2008/layout/AccentedPicture"/>
    <dgm:cxn modelId="{A5AE6776-E54F-4779-8C4A-4CA48E66D306}" type="presParOf" srcId="{281B899B-7EA1-452F-AD99-3C1FDFC68ECF}" destId="{523EA00E-983B-4896-967F-719A42F4F4AB}" srcOrd="4" destOrd="0" presId="urn:microsoft.com/office/officeart/2008/layout/AccentedPicture"/>
    <dgm:cxn modelId="{3CEB5D49-0579-4044-B0A0-F480A56C77DC}" type="presParOf" srcId="{523EA00E-983B-4896-967F-719A42F4F4AB}" destId="{0A43C050-A829-4327-B0D6-AA6371093510}" srcOrd="0" destOrd="0" presId="urn:microsoft.com/office/officeart/2008/layout/AccentedPicture"/>
    <dgm:cxn modelId="{FD160955-25C8-49B9-9E9D-21BA20820C6E}" type="presParOf" srcId="{523EA00E-983B-4896-967F-719A42F4F4AB}" destId="{EA8E2A16-EA55-4BB8-A051-7F8E95F9421F}" srcOrd="1" destOrd="0" presId="urn:microsoft.com/office/officeart/2008/layout/AccentedPicture"/>
    <dgm:cxn modelId="{42FA4EF8-85BD-4D9A-B5E2-A4913A26BA22}" type="presParOf" srcId="{523EA00E-983B-4896-967F-719A42F4F4AB}" destId="{8A4AAAC0-1186-40A2-A982-6185924527F0}" srcOrd="2" destOrd="0" presId="urn:microsoft.com/office/officeart/2008/layout/AccentedPicture"/>
    <dgm:cxn modelId="{F1D1A4D0-84EA-4915-98D2-4A237E81E4DC}" type="presParOf" srcId="{8A4AAAC0-1186-40A2-A982-6185924527F0}" destId="{56B41ACC-D4EF-4C46-BBA0-4861A77EF9D6}" srcOrd="0" destOrd="0" presId="urn:microsoft.com/office/officeart/2008/layout/AccentedPicture"/>
    <dgm:cxn modelId="{50E8A1EB-D87E-410D-B253-283B5FCC7235}" type="presParOf" srcId="{DA94B47C-1CD7-45E6-9D91-5BC262812FFD}" destId="{8DFC4BE0-E04E-4F6D-950A-F21D1F4FE213}" srcOrd="3" destOrd="0" presId="urn:microsoft.com/office/officeart/2008/layout/AccentedPicture"/>
    <dgm:cxn modelId="{DA6D9A45-F448-4977-9BA4-B8FB744D6E08}" type="presParOf" srcId="{8DFC4BE0-E04E-4F6D-950A-F21D1F4FE213}" destId="{BCF890CB-BD83-4AB7-9F34-515E1DF68076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C9F46C-B4E9-4B62-825B-10F930CAB125}" type="doc">
      <dgm:prSet loTypeId="urn:microsoft.com/office/officeart/2005/8/layout/radial2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69DA578-5C8B-4ACB-9381-98DB6C9DDF63}">
      <dgm:prSet/>
      <dgm:spPr/>
      <dgm:t>
        <a:bodyPr/>
        <a:lstStyle/>
        <a:p>
          <a:pPr rtl="0"/>
          <a:r>
            <a:rPr lang="es-ES" smtClean="0"/>
            <a:t>Pactos a favor de tercero: </a:t>
          </a:r>
          <a:endParaRPr lang="es-ES"/>
        </a:p>
      </dgm:t>
    </dgm:pt>
    <dgm:pt modelId="{94900BAC-5EF8-45E7-82FD-DEB5FE700034}" type="parTrans" cxnId="{778306E2-5C1A-4AC5-A0C3-DBC8581F8FF3}">
      <dgm:prSet/>
      <dgm:spPr/>
      <dgm:t>
        <a:bodyPr/>
        <a:lstStyle/>
        <a:p>
          <a:endParaRPr lang="es-ES"/>
        </a:p>
      </dgm:t>
    </dgm:pt>
    <dgm:pt modelId="{8FCC3E81-964F-470B-B35E-68299557AE07}" type="sibTrans" cxnId="{778306E2-5C1A-4AC5-A0C3-DBC8581F8FF3}">
      <dgm:prSet/>
      <dgm:spPr/>
      <dgm:t>
        <a:bodyPr/>
        <a:lstStyle/>
        <a:p>
          <a:endParaRPr lang="es-ES"/>
        </a:p>
      </dgm:t>
    </dgm:pt>
    <dgm:pt modelId="{D765CE45-6496-4F6D-94BB-69C301FB519B}">
      <dgm:prSet custT="1"/>
      <dgm:spPr/>
      <dgm:t>
        <a:bodyPr/>
        <a:lstStyle/>
        <a:p>
          <a:pPr rtl="0"/>
          <a:r>
            <a:rPr lang="es-ES" sz="2400" dirty="0" smtClean="0"/>
            <a:t>Concepto: art. 397 CDFA</a:t>
          </a:r>
          <a:endParaRPr lang="es-ES" sz="2400" dirty="0"/>
        </a:p>
      </dgm:t>
    </dgm:pt>
    <dgm:pt modelId="{38522F7B-1CCF-485E-8E4C-31FBEEEE85F5}" type="parTrans" cxnId="{983501FC-E36A-4498-9FF2-F22254E88433}">
      <dgm:prSet/>
      <dgm:spPr/>
      <dgm:t>
        <a:bodyPr/>
        <a:lstStyle/>
        <a:p>
          <a:endParaRPr lang="es-ES"/>
        </a:p>
      </dgm:t>
    </dgm:pt>
    <dgm:pt modelId="{66898425-14C2-42EE-A092-48C629969101}" type="sibTrans" cxnId="{983501FC-E36A-4498-9FF2-F22254E88433}">
      <dgm:prSet/>
      <dgm:spPr/>
      <dgm:t>
        <a:bodyPr/>
        <a:lstStyle/>
        <a:p>
          <a:endParaRPr lang="es-ES"/>
        </a:p>
      </dgm:t>
    </dgm:pt>
    <dgm:pt modelId="{F560B4FA-1DF6-4FAC-B6F9-1ADD25AE5E1C}">
      <dgm:prSet custT="1"/>
      <dgm:spPr/>
      <dgm:t>
        <a:bodyPr/>
        <a:lstStyle/>
        <a:p>
          <a:pPr rtl="0"/>
          <a:r>
            <a:rPr lang="es-ES" sz="2400" dirty="0" smtClean="0"/>
            <a:t>Efectos: art. 398 CDFA</a:t>
          </a:r>
          <a:endParaRPr lang="es-ES" sz="2400" dirty="0"/>
        </a:p>
      </dgm:t>
    </dgm:pt>
    <dgm:pt modelId="{8156EAA2-21D1-4DD9-B2A1-9AE2A83553F8}" type="parTrans" cxnId="{7D444ADC-DB28-44E3-9492-D7FC601DDD64}">
      <dgm:prSet/>
      <dgm:spPr/>
      <dgm:t>
        <a:bodyPr/>
        <a:lstStyle/>
        <a:p>
          <a:endParaRPr lang="es-ES"/>
        </a:p>
      </dgm:t>
    </dgm:pt>
    <dgm:pt modelId="{4AC2E596-1054-4177-B0B7-9F5EF1929E40}" type="sibTrans" cxnId="{7D444ADC-DB28-44E3-9492-D7FC601DDD64}">
      <dgm:prSet/>
      <dgm:spPr/>
      <dgm:t>
        <a:bodyPr/>
        <a:lstStyle/>
        <a:p>
          <a:endParaRPr lang="es-ES"/>
        </a:p>
      </dgm:t>
    </dgm:pt>
    <dgm:pt modelId="{B3E54936-0462-42B3-AD02-F5F391C766A0}">
      <dgm:prSet/>
      <dgm:spPr/>
      <dgm:t>
        <a:bodyPr/>
        <a:lstStyle/>
        <a:p>
          <a:pPr rtl="0"/>
          <a:r>
            <a:rPr lang="es-ES" dirty="0" smtClean="0"/>
            <a:t>Pactos de renuncia:</a:t>
          </a:r>
          <a:endParaRPr lang="es-ES" dirty="0"/>
        </a:p>
      </dgm:t>
    </dgm:pt>
    <dgm:pt modelId="{6479BDB1-38F1-4A85-AADA-34EAB70C4B8D}" type="parTrans" cxnId="{F8604864-9469-44F4-8CB0-D41F539D2AB9}">
      <dgm:prSet/>
      <dgm:spPr/>
      <dgm:t>
        <a:bodyPr/>
        <a:lstStyle/>
        <a:p>
          <a:endParaRPr lang="es-ES"/>
        </a:p>
      </dgm:t>
    </dgm:pt>
    <dgm:pt modelId="{F0934B55-6808-4CC9-8651-18A99C2EC910}" type="sibTrans" cxnId="{F8604864-9469-44F4-8CB0-D41F539D2AB9}">
      <dgm:prSet/>
      <dgm:spPr/>
      <dgm:t>
        <a:bodyPr/>
        <a:lstStyle/>
        <a:p>
          <a:endParaRPr lang="es-ES"/>
        </a:p>
      </dgm:t>
    </dgm:pt>
    <dgm:pt modelId="{F7B01929-AAF6-4E9C-BB23-8FDFB3FEA437}">
      <dgm:prSet custT="1"/>
      <dgm:spPr/>
      <dgm:t>
        <a:bodyPr/>
        <a:lstStyle/>
        <a:p>
          <a:pPr rtl="0"/>
          <a:r>
            <a:rPr lang="es-ES" sz="2800" dirty="0" smtClean="0"/>
            <a:t>art. 399 CDFA</a:t>
          </a:r>
          <a:endParaRPr lang="es-ES" sz="2800" dirty="0"/>
        </a:p>
      </dgm:t>
    </dgm:pt>
    <dgm:pt modelId="{B06EB981-19FC-4072-9033-C5F1127C8FB0}" type="parTrans" cxnId="{58BF8BF4-196A-4598-BA86-981F39E41F3B}">
      <dgm:prSet/>
      <dgm:spPr/>
    </dgm:pt>
    <dgm:pt modelId="{12565833-1E5F-4287-862C-6DC64B154323}" type="sibTrans" cxnId="{58BF8BF4-196A-4598-BA86-981F39E41F3B}">
      <dgm:prSet/>
      <dgm:spPr/>
    </dgm:pt>
    <dgm:pt modelId="{41C99067-1B98-427A-8C02-F4BC7B21C424}" type="pres">
      <dgm:prSet presAssocID="{18C9F46C-B4E9-4B62-825B-10F930CAB12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685F62-A4D6-4481-90D1-36DBD03F1673}" type="pres">
      <dgm:prSet presAssocID="{18C9F46C-B4E9-4B62-825B-10F930CAB125}" presName="cycle" presStyleCnt="0"/>
      <dgm:spPr/>
    </dgm:pt>
    <dgm:pt modelId="{F901B206-B832-4196-B0EA-1AD2284EA78C}" type="pres">
      <dgm:prSet presAssocID="{18C9F46C-B4E9-4B62-825B-10F930CAB125}" presName="centerShape" presStyleCnt="0"/>
      <dgm:spPr/>
    </dgm:pt>
    <dgm:pt modelId="{8B1EC046-3A7C-42A0-A81A-561E41E5FE2E}" type="pres">
      <dgm:prSet presAssocID="{18C9F46C-B4E9-4B62-825B-10F930CAB125}" presName="connSite" presStyleLbl="node1" presStyleIdx="0" presStyleCnt="3"/>
      <dgm:spPr/>
    </dgm:pt>
    <dgm:pt modelId="{47170166-55FA-480E-B789-0179CC299D19}" type="pres">
      <dgm:prSet presAssocID="{18C9F46C-B4E9-4B62-825B-10F930CAB125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5CAF3F-8006-4F05-9EE3-589272CBD956}" type="pres">
      <dgm:prSet presAssocID="{94900BAC-5EF8-45E7-82FD-DEB5FE700034}" presName="Name25" presStyleLbl="parChTrans1D1" presStyleIdx="0" presStyleCnt="2"/>
      <dgm:spPr/>
      <dgm:t>
        <a:bodyPr/>
        <a:lstStyle/>
        <a:p>
          <a:endParaRPr lang="es-ES"/>
        </a:p>
      </dgm:t>
    </dgm:pt>
    <dgm:pt modelId="{F9688D88-BB1A-4502-ADB7-FC511AA79443}" type="pres">
      <dgm:prSet presAssocID="{A69DA578-5C8B-4ACB-9381-98DB6C9DDF63}" presName="node" presStyleCnt="0"/>
      <dgm:spPr/>
    </dgm:pt>
    <dgm:pt modelId="{25F6C3DD-524B-4839-AB5A-05A209B8CD12}" type="pres">
      <dgm:prSet presAssocID="{A69DA578-5C8B-4ACB-9381-98DB6C9DDF63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B063A-0759-4B3B-A202-7346FE2E4E52}" type="pres">
      <dgm:prSet presAssocID="{A69DA578-5C8B-4ACB-9381-98DB6C9DDF6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080F9C-CA57-4B16-AF38-FBE00871F0E1}" type="pres">
      <dgm:prSet presAssocID="{6479BDB1-38F1-4A85-AADA-34EAB70C4B8D}" presName="Name25" presStyleLbl="parChTrans1D1" presStyleIdx="1" presStyleCnt="2"/>
      <dgm:spPr/>
      <dgm:t>
        <a:bodyPr/>
        <a:lstStyle/>
        <a:p>
          <a:endParaRPr lang="es-ES"/>
        </a:p>
      </dgm:t>
    </dgm:pt>
    <dgm:pt modelId="{6830ACD2-A41E-41BD-941E-F02A12EDC8AF}" type="pres">
      <dgm:prSet presAssocID="{B3E54936-0462-42B3-AD02-F5F391C766A0}" presName="node" presStyleCnt="0"/>
      <dgm:spPr/>
    </dgm:pt>
    <dgm:pt modelId="{D7B221C2-F5CA-4AA4-9F52-3EE21A7B493A}" type="pres">
      <dgm:prSet presAssocID="{B3E54936-0462-42B3-AD02-F5F391C766A0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698E61-84A0-4F6C-B745-7920BDDEC821}" type="pres">
      <dgm:prSet presAssocID="{B3E54936-0462-42B3-AD02-F5F391C766A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78306E2-5C1A-4AC5-A0C3-DBC8581F8FF3}" srcId="{18C9F46C-B4E9-4B62-825B-10F930CAB125}" destId="{A69DA578-5C8B-4ACB-9381-98DB6C9DDF63}" srcOrd="0" destOrd="0" parTransId="{94900BAC-5EF8-45E7-82FD-DEB5FE700034}" sibTransId="{8FCC3E81-964F-470B-B35E-68299557AE07}"/>
    <dgm:cxn modelId="{D66F591E-8180-41F8-9258-D4324227AEBA}" type="presOf" srcId="{F560B4FA-1DF6-4FAC-B6F9-1ADD25AE5E1C}" destId="{6C0B063A-0759-4B3B-A202-7346FE2E4E52}" srcOrd="0" destOrd="1" presId="urn:microsoft.com/office/officeart/2005/8/layout/radial2"/>
    <dgm:cxn modelId="{B417D032-EBA4-4249-B36C-C57BC353EB5A}" type="presOf" srcId="{B3E54936-0462-42B3-AD02-F5F391C766A0}" destId="{D7B221C2-F5CA-4AA4-9F52-3EE21A7B493A}" srcOrd="0" destOrd="0" presId="urn:microsoft.com/office/officeart/2005/8/layout/radial2"/>
    <dgm:cxn modelId="{B744EA24-2A40-412D-870A-8F959EE0E5DF}" type="presOf" srcId="{F7B01929-AAF6-4E9C-BB23-8FDFB3FEA437}" destId="{7B698E61-84A0-4F6C-B745-7920BDDEC821}" srcOrd="0" destOrd="0" presId="urn:microsoft.com/office/officeart/2005/8/layout/radial2"/>
    <dgm:cxn modelId="{983501FC-E36A-4498-9FF2-F22254E88433}" srcId="{A69DA578-5C8B-4ACB-9381-98DB6C9DDF63}" destId="{D765CE45-6496-4F6D-94BB-69C301FB519B}" srcOrd="0" destOrd="0" parTransId="{38522F7B-1CCF-485E-8E4C-31FBEEEE85F5}" sibTransId="{66898425-14C2-42EE-A092-48C629969101}"/>
    <dgm:cxn modelId="{58BF8BF4-196A-4598-BA86-981F39E41F3B}" srcId="{B3E54936-0462-42B3-AD02-F5F391C766A0}" destId="{F7B01929-AAF6-4E9C-BB23-8FDFB3FEA437}" srcOrd="0" destOrd="0" parTransId="{B06EB981-19FC-4072-9033-C5F1127C8FB0}" sibTransId="{12565833-1E5F-4287-862C-6DC64B154323}"/>
    <dgm:cxn modelId="{7D444ADC-DB28-44E3-9492-D7FC601DDD64}" srcId="{A69DA578-5C8B-4ACB-9381-98DB6C9DDF63}" destId="{F560B4FA-1DF6-4FAC-B6F9-1ADD25AE5E1C}" srcOrd="1" destOrd="0" parTransId="{8156EAA2-21D1-4DD9-B2A1-9AE2A83553F8}" sibTransId="{4AC2E596-1054-4177-B0B7-9F5EF1929E40}"/>
    <dgm:cxn modelId="{F8604864-9469-44F4-8CB0-D41F539D2AB9}" srcId="{18C9F46C-B4E9-4B62-825B-10F930CAB125}" destId="{B3E54936-0462-42B3-AD02-F5F391C766A0}" srcOrd="1" destOrd="0" parTransId="{6479BDB1-38F1-4A85-AADA-34EAB70C4B8D}" sibTransId="{F0934B55-6808-4CC9-8651-18A99C2EC910}"/>
    <dgm:cxn modelId="{3703CDB9-80F7-4E38-8F00-0D7E2A6C556A}" type="presOf" srcId="{6479BDB1-38F1-4A85-AADA-34EAB70C4B8D}" destId="{BF080F9C-CA57-4B16-AF38-FBE00871F0E1}" srcOrd="0" destOrd="0" presId="urn:microsoft.com/office/officeart/2005/8/layout/radial2"/>
    <dgm:cxn modelId="{639003AB-9346-4E5E-A477-BB613F1E6C9B}" type="presOf" srcId="{D765CE45-6496-4F6D-94BB-69C301FB519B}" destId="{6C0B063A-0759-4B3B-A202-7346FE2E4E52}" srcOrd="0" destOrd="0" presId="urn:microsoft.com/office/officeart/2005/8/layout/radial2"/>
    <dgm:cxn modelId="{4A315FEB-00AD-4633-8F28-8BA2FE9354E7}" type="presOf" srcId="{18C9F46C-B4E9-4B62-825B-10F930CAB125}" destId="{41C99067-1B98-427A-8C02-F4BC7B21C424}" srcOrd="0" destOrd="0" presId="urn:microsoft.com/office/officeart/2005/8/layout/radial2"/>
    <dgm:cxn modelId="{2F2B780C-E363-45FB-A5C3-AA154C0C2AE3}" type="presOf" srcId="{94900BAC-5EF8-45E7-82FD-DEB5FE700034}" destId="{4E5CAF3F-8006-4F05-9EE3-589272CBD956}" srcOrd="0" destOrd="0" presId="urn:microsoft.com/office/officeart/2005/8/layout/radial2"/>
    <dgm:cxn modelId="{135D5D32-FF7B-4635-96A9-45B8B7254ED5}" type="presOf" srcId="{A69DA578-5C8B-4ACB-9381-98DB6C9DDF63}" destId="{25F6C3DD-524B-4839-AB5A-05A209B8CD12}" srcOrd="0" destOrd="0" presId="urn:microsoft.com/office/officeart/2005/8/layout/radial2"/>
    <dgm:cxn modelId="{6036AC02-8408-448B-876D-6BC0B9B4786E}" type="presParOf" srcId="{41C99067-1B98-427A-8C02-F4BC7B21C424}" destId="{87685F62-A4D6-4481-90D1-36DBD03F1673}" srcOrd="0" destOrd="0" presId="urn:microsoft.com/office/officeart/2005/8/layout/radial2"/>
    <dgm:cxn modelId="{830DB481-FF65-445D-B0CE-25EB5EA29DD5}" type="presParOf" srcId="{87685F62-A4D6-4481-90D1-36DBD03F1673}" destId="{F901B206-B832-4196-B0EA-1AD2284EA78C}" srcOrd="0" destOrd="0" presId="urn:microsoft.com/office/officeart/2005/8/layout/radial2"/>
    <dgm:cxn modelId="{446CF2F6-2CAE-4906-817E-3E0238CDB9EA}" type="presParOf" srcId="{F901B206-B832-4196-B0EA-1AD2284EA78C}" destId="{8B1EC046-3A7C-42A0-A81A-561E41E5FE2E}" srcOrd="0" destOrd="0" presId="urn:microsoft.com/office/officeart/2005/8/layout/radial2"/>
    <dgm:cxn modelId="{E9D4194E-48B6-42D5-A45F-28CE85A102B4}" type="presParOf" srcId="{F901B206-B832-4196-B0EA-1AD2284EA78C}" destId="{47170166-55FA-480E-B789-0179CC299D19}" srcOrd="1" destOrd="0" presId="urn:microsoft.com/office/officeart/2005/8/layout/radial2"/>
    <dgm:cxn modelId="{CAE565C5-6960-47C3-9B60-FD7CDF1CF69D}" type="presParOf" srcId="{87685F62-A4D6-4481-90D1-36DBD03F1673}" destId="{4E5CAF3F-8006-4F05-9EE3-589272CBD956}" srcOrd="1" destOrd="0" presId="urn:microsoft.com/office/officeart/2005/8/layout/radial2"/>
    <dgm:cxn modelId="{11F2E6D5-62E7-4FD4-925A-3A6E2E6C9B5B}" type="presParOf" srcId="{87685F62-A4D6-4481-90D1-36DBD03F1673}" destId="{F9688D88-BB1A-4502-ADB7-FC511AA79443}" srcOrd="2" destOrd="0" presId="urn:microsoft.com/office/officeart/2005/8/layout/radial2"/>
    <dgm:cxn modelId="{A0C73851-38BF-41CB-9C35-BD157C23558A}" type="presParOf" srcId="{F9688D88-BB1A-4502-ADB7-FC511AA79443}" destId="{25F6C3DD-524B-4839-AB5A-05A209B8CD12}" srcOrd="0" destOrd="0" presId="urn:microsoft.com/office/officeart/2005/8/layout/radial2"/>
    <dgm:cxn modelId="{F4068949-3D7F-4EE9-A8EF-B580B8F9BA70}" type="presParOf" srcId="{F9688D88-BB1A-4502-ADB7-FC511AA79443}" destId="{6C0B063A-0759-4B3B-A202-7346FE2E4E52}" srcOrd="1" destOrd="0" presId="urn:microsoft.com/office/officeart/2005/8/layout/radial2"/>
    <dgm:cxn modelId="{4FFEBF1A-B8E8-4E7C-BD01-0A371AFC1E30}" type="presParOf" srcId="{87685F62-A4D6-4481-90D1-36DBD03F1673}" destId="{BF080F9C-CA57-4B16-AF38-FBE00871F0E1}" srcOrd="3" destOrd="0" presId="urn:microsoft.com/office/officeart/2005/8/layout/radial2"/>
    <dgm:cxn modelId="{2013C908-F241-49CF-8595-68A2CA4C25B6}" type="presParOf" srcId="{87685F62-A4D6-4481-90D1-36DBD03F1673}" destId="{6830ACD2-A41E-41BD-941E-F02A12EDC8AF}" srcOrd="4" destOrd="0" presId="urn:microsoft.com/office/officeart/2005/8/layout/radial2"/>
    <dgm:cxn modelId="{63714A34-77AF-426E-A5DC-1FF673FFC43A}" type="presParOf" srcId="{6830ACD2-A41E-41BD-941E-F02A12EDC8AF}" destId="{D7B221C2-F5CA-4AA4-9F52-3EE21A7B493A}" srcOrd="0" destOrd="0" presId="urn:microsoft.com/office/officeart/2005/8/layout/radial2"/>
    <dgm:cxn modelId="{CD62D762-C8B1-4CAB-A139-71FE13779F6A}" type="presParOf" srcId="{6830ACD2-A41E-41BD-941E-F02A12EDC8AF}" destId="{7B698E61-84A0-4F6C-B745-7920BDDEC82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B81F74-F437-4868-93E0-8293F7240791}" type="doc">
      <dgm:prSet loTypeId="urn:microsoft.com/office/officeart/2005/8/layout/hierarchy3" loCatId="hierarchy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9BF869BB-97FC-42F6-A38C-4B3BD3F816AC}">
      <dgm:prSet/>
      <dgm:spPr/>
      <dgm:t>
        <a:bodyPr/>
        <a:lstStyle/>
        <a:p>
          <a:pPr rtl="0"/>
          <a:r>
            <a:rPr lang="es-ES" dirty="0" smtClean="0"/>
            <a:t>Modificación y revocación</a:t>
          </a:r>
          <a:endParaRPr lang="es-ES_tradnl" dirty="0"/>
        </a:p>
      </dgm:t>
    </dgm:pt>
    <dgm:pt modelId="{088A4A3E-D836-4C91-9720-558E689D5544}" type="parTrans" cxnId="{41CF683D-8875-4794-92B1-64ED3C479C04}">
      <dgm:prSet/>
      <dgm:spPr/>
      <dgm:t>
        <a:bodyPr/>
        <a:lstStyle/>
        <a:p>
          <a:endParaRPr lang="es-ES_tradnl"/>
        </a:p>
      </dgm:t>
    </dgm:pt>
    <dgm:pt modelId="{59845994-37A0-4025-986B-A0994A9E668C}" type="sibTrans" cxnId="{41CF683D-8875-4794-92B1-64ED3C479C04}">
      <dgm:prSet/>
      <dgm:spPr/>
      <dgm:t>
        <a:bodyPr/>
        <a:lstStyle/>
        <a:p>
          <a:endParaRPr lang="es-ES_tradnl"/>
        </a:p>
      </dgm:t>
    </dgm:pt>
    <dgm:pt modelId="{0250CD34-D54F-45A1-98E0-CE4414D5F0A2}">
      <dgm:prSet/>
      <dgm:spPr/>
      <dgm:t>
        <a:bodyPr/>
        <a:lstStyle/>
        <a:p>
          <a:pPr rtl="0"/>
          <a:r>
            <a:rPr lang="es-ES" dirty="0" smtClean="0"/>
            <a:t>Regla general: 400 CDFA</a:t>
          </a:r>
          <a:endParaRPr lang="es-ES_tradnl" dirty="0"/>
        </a:p>
      </dgm:t>
    </dgm:pt>
    <dgm:pt modelId="{D60315BE-DBE1-4C57-B1ED-86B88FA541DE}" type="parTrans" cxnId="{B679A7C2-D6F6-44F1-840A-2E72CBBC028D}">
      <dgm:prSet/>
      <dgm:spPr/>
      <dgm:t>
        <a:bodyPr/>
        <a:lstStyle/>
        <a:p>
          <a:endParaRPr lang="es-ES_tradnl"/>
        </a:p>
      </dgm:t>
    </dgm:pt>
    <dgm:pt modelId="{EC153556-0CC5-4FEB-B1D2-B4BD60A8DB93}" type="sibTrans" cxnId="{B679A7C2-D6F6-44F1-840A-2E72CBBC028D}">
      <dgm:prSet/>
      <dgm:spPr/>
      <dgm:t>
        <a:bodyPr/>
        <a:lstStyle/>
        <a:p>
          <a:endParaRPr lang="es-ES_tradnl"/>
        </a:p>
      </dgm:t>
    </dgm:pt>
    <dgm:pt modelId="{A37144AE-9883-4FCE-B9A0-B4472FAEEEDC}">
      <dgm:prSet/>
      <dgm:spPr/>
      <dgm:t>
        <a:bodyPr/>
        <a:lstStyle/>
        <a:p>
          <a:pPr rtl="0"/>
          <a:r>
            <a:rPr lang="es-ES" dirty="0" smtClean="0"/>
            <a:t>Excepción: Unilateral : art. 401 CDFA</a:t>
          </a:r>
          <a:endParaRPr lang="es-ES_tradnl" dirty="0"/>
        </a:p>
      </dgm:t>
    </dgm:pt>
    <dgm:pt modelId="{A3F47D36-E2BD-458B-AED1-78C89637FA78}" type="parTrans" cxnId="{C61ACE37-658D-46F1-9201-25BAB6AC7BDD}">
      <dgm:prSet/>
      <dgm:spPr/>
      <dgm:t>
        <a:bodyPr/>
        <a:lstStyle/>
        <a:p>
          <a:endParaRPr lang="es-ES_tradnl"/>
        </a:p>
      </dgm:t>
    </dgm:pt>
    <dgm:pt modelId="{9442C367-B3DC-4A94-8AA0-D81800A90404}" type="sibTrans" cxnId="{C61ACE37-658D-46F1-9201-25BAB6AC7BDD}">
      <dgm:prSet/>
      <dgm:spPr/>
      <dgm:t>
        <a:bodyPr/>
        <a:lstStyle/>
        <a:p>
          <a:endParaRPr lang="es-ES_tradnl"/>
        </a:p>
      </dgm:t>
    </dgm:pt>
    <dgm:pt modelId="{F7BFD903-B0C1-42B6-891F-A5E7101B45EE}">
      <dgm:prSet/>
      <dgm:spPr/>
      <dgm:t>
        <a:bodyPr/>
        <a:lstStyle/>
        <a:p>
          <a:pPr rtl="0"/>
          <a:r>
            <a:rPr lang="es-ES" dirty="0" smtClean="0"/>
            <a:t>Legitimación y ejercicio: 401.2 y 3 CDFA</a:t>
          </a:r>
          <a:endParaRPr lang="es-ES_tradnl" dirty="0"/>
        </a:p>
      </dgm:t>
    </dgm:pt>
    <dgm:pt modelId="{D8243D58-BFF2-4E2B-BBB9-79024C723FD8}" type="parTrans" cxnId="{26EFDE2B-3541-4402-831C-F562093F9A67}">
      <dgm:prSet/>
      <dgm:spPr/>
      <dgm:t>
        <a:bodyPr/>
        <a:lstStyle/>
        <a:p>
          <a:endParaRPr lang="es-ES_tradnl"/>
        </a:p>
      </dgm:t>
    </dgm:pt>
    <dgm:pt modelId="{B599BC5C-C0EC-4C18-BA62-C64D833D61EE}" type="sibTrans" cxnId="{26EFDE2B-3541-4402-831C-F562093F9A67}">
      <dgm:prSet/>
      <dgm:spPr/>
      <dgm:t>
        <a:bodyPr/>
        <a:lstStyle/>
        <a:p>
          <a:endParaRPr lang="es-ES_tradnl"/>
        </a:p>
      </dgm:t>
    </dgm:pt>
    <dgm:pt modelId="{3FEEDFEF-D09A-44D1-B482-1C0299939F52}">
      <dgm:prSet/>
      <dgm:spPr/>
      <dgm:t>
        <a:bodyPr/>
        <a:lstStyle/>
        <a:p>
          <a:pPr rtl="0"/>
          <a:r>
            <a:rPr lang="es-ES" dirty="0" smtClean="0"/>
            <a:t>Efectos: art. 402 y 403 CDFA.</a:t>
          </a:r>
          <a:endParaRPr lang="es-ES_tradnl" dirty="0"/>
        </a:p>
      </dgm:t>
    </dgm:pt>
    <dgm:pt modelId="{D393661A-ABDA-4B64-8274-71DC1AD47E4D}" type="parTrans" cxnId="{EE0727FF-0EAD-4888-9CE6-C51E9668F89D}">
      <dgm:prSet/>
      <dgm:spPr/>
      <dgm:t>
        <a:bodyPr/>
        <a:lstStyle/>
        <a:p>
          <a:endParaRPr lang="es-ES_tradnl"/>
        </a:p>
      </dgm:t>
    </dgm:pt>
    <dgm:pt modelId="{CA405B15-3EF6-443F-AF65-D5558FA7930E}" type="sibTrans" cxnId="{EE0727FF-0EAD-4888-9CE6-C51E9668F89D}">
      <dgm:prSet/>
      <dgm:spPr/>
      <dgm:t>
        <a:bodyPr/>
        <a:lstStyle/>
        <a:p>
          <a:endParaRPr lang="es-ES_tradnl"/>
        </a:p>
      </dgm:t>
    </dgm:pt>
    <dgm:pt modelId="{26AE5FC9-2FEF-4A67-A520-1EFA788E7BAB}">
      <dgm:prSet/>
      <dgm:spPr/>
      <dgm:t>
        <a:bodyPr/>
        <a:lstStyle/>
        <a:p>
          <a:pPr rtl="0"/>
          <a:r>
            <a:rPr lang="es-ES" smtClean="0"/>
            <a:t>Ineficacia sobrevenida:</a:t>
          </a:r>
          <a:endParaRPr lang="es-ES_tradnl"/>
        </a:p>
      </dgm:t>
    </dgm:pt>
    <dgm:pt modelId="{0A0C584E-498E-41C2-A7A5-7ABB60F21407}" type="parTrans" cxnId="{F490D3B9-F7CC-4725-9C0F-2A07244ED7E2}">
      <dgm:prSet/>
      <dgm:spPr/>
      <dgm:t>
        <a:bodyPr/>
        <a:lstStyle/>
        <a:p>
          <a:endParaRPr lang="es-ES_tradnl"/>
        </a:p>
      </dgm:t>
    </dgm:pt>
    <dgm:pt modelId="{D2311A9B-A40B-4A61-932B-8C99F9E70AB3}" type="sibTrans" cxnId="{F490D3B9-F7CC-4725-9C0F-2A07244ED7E2}">
      <dgm:prSet/>
      <dgm:spPr/>
      <dgm:t>
        <a:bodyPr/>
        <a:lstStyle/>
        <a:p>
          <a:endParaRPr lang="es-ES_tradnl"/>
        </a:p>
      </dgm:t>
    </dgm:pt>
    <dgm:pt modelId="{4BEF1B67-5BD3-4645-A67B-8C291F129C7D}">
      <dgm:prSet/>
      <dgm:spPr/>
      <dgm:t>
        <a:bodyPr/>
        <a:lstStyle/>
        <a:p>
          <a:pPr rtl="0"/>
          <a:r>
            <a:rPr lang="es-ES" dirty="0" smtClean="0"/>
            <a:t>Art. 404</a:t>
          </a:r>
          <a:endParaRPr lang="es-ES_tradnl" dirty="0"/>
        </a:p>
      </dgm:t>
    </dgm:pt>
    <dgm:pt modelId="{C355E787-BE9D-43D4-A83D-9AB6569C5A87}" type="parTrans" cxnId="{39BCD396-A9FB-41B4-B3B2-93F96DD8F2AE}">
      <dgm:prSet/>
      <dgm:spPr/>
      <dgm:t>
        <a:bodyPr/>
        <a:lstStyle/>
        <a:p>
          <a:endParaRPr lang="es-ES_tradnl"/>
        </a:p>
      </dgm:t>
    </dgm:pt>
    <dgm:pt modelId="{6045EA18-9E5D-4B58-BCE8-2144B8BC4E94}" type="sibTrans" cxnId="{39BCD396-A9FB-41B4-B3B2-93F96DD8F2AE}">
      <dgm:prSet/>
      <dgm:spPr/>
      <dgm:t>
        <a:bodyPr/>
        <a:lstStyle/>
        <a:p>
          <a:endParaRPr lang="es-ES_tradnl"/>
        </a:p>
      </dgm:t>
    </dgm:pt>
    <dgm:pt modelId="{21C8C2FC-95B4-40A4-91EA-D7ADE4D00205}">
      <dgm:prSet/>
      <dgm:spPr/>
      <dgm:t>
        <a:bodyPr/>
        <a:lstStyle/>
        <a:p>
          <a:pPr rtl="0"/>
          <a:r>
            <a:rPr lang="es-ES" dirty="0" smtClean="0"/>
            <a:t>Muerte del heredero: art. 387 CDFA.</a:t>
          </a:r>
          <a:endParaRPr lang="es-ES_tradnl" dirty="0"/>
        </a:p>
      </dgm:t>
    </dgm:pt>
    <dgm:pt modelId="{AC20DADC-F79E-464F-A2B0-58AEE1897297}" type="parTrans" cxnId="{91167E66-8E34-4E56-860E-F9E4FF6D4AAB}">
      <dgm:prSet/>
      <dgm:spPr/>
      <dgm:t>
        <a:bodyPr/>
        <a:lstStyle/>
        <a:p>
          <a:endParaRPr lang="es-ES_tradnl"/>
        </a:p>
      </dgm:t>
    </dgm:pt>
    <dgm:pt modelId="{CE892165-42ED-441D-81C3-BAEDC2CA2D6A}" type="sibTrans" cxnId="{91167E66-8E34-4E56-860E-F9E4FF6D4AAB}">
      <dgm:prSet/>
      <dgm:spPr/>
      <dgm:t>
        <a:bodyPr/>
        <a:lstStyle/>
        <a:p>
          <a:endParaRPr lang="es-ES_tradnl"/>
        </a:p>
      </dgm:t>
    </dgm:pt>
    <dgm:pt modelId="{798D9998-FB15-46A4-ABB9-CADFECD00F4E}">
      <dgm:prSet/>
      <dgm:spPr/>
      <dgm:t>
        <a:bodyPr/>
        <a:lstStyle/>
        <a:p>
          <a:pPr rtl="0"/>
          <a:r>
            <a:rPr lang="es-ES" smtClean="0"/>
            <a:t>Invalidez.</a:t>
          </a:r>
          <a:endParaRPr lang="es-ES_tradnl"/>
        </a:p>
      </dgm:t>
    </dgm:pt>
    <dgm:pt modelId="{926A4752-5B23-42C3-8961-1DB55EC4100C}" type="parTrans" cxnId="{899A7002-E71B-46F6-9BAF-40CB8E6784F7}">
      <dgm:prSet/>
      <dgm:spPr/>
      <dgm:t>
        <a:bodyPr/>
        <a:lstStyle/>
        <a:p>
          <a:endParaRPr lang="es-ES_tradnl"/>
        </a:p>
      </dgm:t>
    </dgm:pt>
    <dgm:pt modelId="{9AB99E08-FF00-4F74-A3F9-344F4F2AF852}" type="sibTrans" cxnId="{899A7002-E71B-46F6-9BAF-40CB8E6784F7}">
      <dgm:prSet/>
      <dgm:spPr/>
      <dgm:t>
        <a:bodyPr/>
        <a:lstStyle/>
        <a:p>
          <a:endParaRPr lang="es-ES_tradnl"/>
        </a:p>
      </dgm:t>
    </dgm:pt>
    <dgm:pt modelId="{97DBD7C3-3AB7-43E7-A9B4-432C699D4C59}">
      <dgm:prSet/>
      <dgm:spPr/>
      <dgm:t>
        <a:bodyPr/>
        <a:lstStyle/>
        <a:p>
          <a:pPr rtl="0"/>
          <a:r>
            <a:rPr lang="es-ES" dirty="0" smtClean="0"/>
            <a:t>Nulidad: art. 423.1 CDFA</a:t>
          </a:r>
          <a:endParaRPr lang="es-ES_tradnl" dirty="0"/>
        </a:p>
      </dgm:t>
    </dgm:pt>
    <dgm:pt modelId="{4481101A-25C3-4BAB-B152-E9814226D431}" type="parTrans" cxnId="{E703F6B3-A66C-4095-9CF4-55F6044831C1}">
      <dgm:prSet/>
      <dgm:spPr/>
      <dgm:t>
        <a:bodyPr/>
        <a:lstStyle/>
        <a:p>
          <a:endParaRPr lang="es-ES_tradnl"/>
        </a:p>
      </dgm:t>
    </dgm:pt>
    <dgm:pt modelId="{53B2907F-6F1C-40B6-8433-E454BF82F3BA}" type="sibTrans" cxnId="{E703F6B3-A66C-4095-9CF4-55F6044831C1}">
      <dgm:prSet/>
      <dgm:spPr/>
      <dgm:t>
        <a:bodyPr/>
        <a:lstStyle/>
        <a:p>
          <a:endParaRPr lang="es-ES_tradnl"/>
        </a:p>
      </dgm:t>
    </dgm:pt>
    <dgm:pt modelId="{DF8D1938-51C0-445E-8DFC-3B154BCA093F}">
      <dgm:prSet/>
      <dgm:spPr/>
      <dgm:t>
        <a:bodyPr/>
        <a:lstStyle/>
        <a:p>
          <a:pPr rtl="0"/>
          <a:r>
            <a:rPr lang="es-ES" smtClean="0"/>
            <a:t>Anulabilidad.</a:t>
          </a:r>
          <a:endParaRPr lang="es-ES_tradnl"/>
        </a:p>
      </dgm:t>
    </dgm:pt>
    <dgm:pt modelId="{71193E42-B5B0-415D-B82F-E1DF1FB2A5E3}" type="parTrans" cxnId="{06DB617E-3830-42A0-A2E6-DA7D319617CA}">
      <dgm:prSet/>
      <dgm:spPr/>
      <dgm:t>
        <a:bodyPr/>
        <a:lstStyle/>
        <a:p>
          <a:endParaRPr lang="es-ES_tradnl"/>
        </a:p>
      </dgm:t>
    </dgm:pt>
    <dgm:pt modelId="{65502E56-F5F4-41AB-8D56-67885AE7E1D2}" type="sibTrans" cxnId="{06DB617E-3830-42A0-A2E6-DA7D319617CA}">
      <dgm:prSet/>
      <dgm:spPr/>
      <dgm:t>
        <a:bodyPr/>
        <a:lstStyle/>
        <a:p>
          <a:endParaRPr lang="es-ES_tradnl"/>
        </a:p>
      </dgm:t>
    </dgm:pt>
    <dgm:pt modelId="{51436462-CB65-48EA-8D5C-79AE036079D0}" type="pres">
      <dgm:prSet presAssocID="{3AB81F74-F437-4868-93E0-8293F724079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13073A27-5061-4BF2-B641-462A0D8B6FD0}" type="pres">
      <dgm:prSet presAssocID="{9BF869BB-97FC-42F6-A38C-4B3BD3F816AC}" presName="root" presStyleCnt="0"/>
      <dgm:spPr/>
      <dgm:t>
        <a:bodyPr/>
        <a:lstStyle/>
        <a:p>
          <a:endParaRPr lang="es-ES"/>
        </a:p>
      </dgm:t>
    </dgm:pt>
    <dgm:pt modelId="{67C78F01-A445-40F5-AFE0-5483E3EEBB7A}" type="pres">
      <dgm:prSet presAssocID="{9BF869BB-97FC-42F6-A38C-4B3BD3F816AC}" presName="rootComposite" presStyleCnt="0"/>
      <dgm:spPr/>
      <dgm:t>
        <a:bodyPr/>
        <a:lstStyle/>
        <a:p>
          <a:endParaRPr lang="es-ES"/>
        </a:p>
      </dgm:t>
    </dgm:pt>
    <dgm:pt modelId="{35B3E339-BB27-4A5B-89B6-3C8713064A99}" type="pres">
      <dgm:prSet presAssocID="{9BF869BB-97FC-42F6-A38C-4B3BD3F816AC}" presName="rootText" presStyleLbl="node1" presStyleIdx="0" presStyleCnt="3" custScaleX="113240"/>
      <dgm:spPr/>
      <dgm:t>
        <a:bodyPr/>
        <a:lstStyle/>
        <a:p>
          <a:endParaRPr lang="es-ES_tradnl"/>
        </a:p>
      </dgm:t>
    </dgm:pt>
    <dgm:pt modelId="{7C3C2AF0-E35C-493C-965E-0C73791063B3}" type="pres">
      <dgm:prSet presAssocID="{9BF869BB-97FC-42F6-A38C-4B3BD3F816AC}" presName="rootConnector" presStyleLbl="node1" presStyleIdx="0" presStyleCnt="3"/>
      <dgm:spPr/>
      <dgm:t>
        <a:bodyPr/>
        <a:lstStyle/>
        <a:p>
          <a:endParaRPr lang="es-ES_tradnl"/>
        </a:p>
      </dgm:t>
    </dgm:pt>
    <dgm:pt modelId="{259A376F-4238-4E96-9D7E-B074738486F8}" type="pres">
      <dgm:prSet presAssocID="{9BF869BB-97FC-42F6-A38C-4B3BD3F816AC}" presName="childShape" presStyleCnt="0"/>
      <dgm:spPr/>
      <dgm:t>
        <a:bodyPr/>
        <a:lstStyle/>
        <a:p>
          <a:endParaRPr lang="es-ES"/>
        </a:p>
      </dgm:t>
    </dgm:pt>
    <dgm:pt modelId="{1DA4EE06-66B7-428A-80B4-843D962CEE20}" type="pres">
      <dgm:prSet presAssocID="{D60315BE-DBE1-4C57-B1ED-86B88FA541DE}" presName="Name13" presStyleLbl="parChTrans1D2" presStyleIdx="0" presStyleCnt="8"/>
      <dgm:spPr/>
      <dgm:t>
        <a:bodyPr/>
        <a:lstStyle/>
        <a:p>
          <a:endParaRPr lang="es-ES_tradnl"/>
        </a:p>
      </dgm:t>
    </dgm:pt>
    <dgm:pt modelId="{5F9DEBD2-DBD3-410C-BB1C-9D42EA1DBC8F}" type="pres">
      <dgm:prSet presAssocID="{0250CD34-D54F-45A1-98E0-CE4414D5F0A2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CC56446-BE73-4B4B-8C6A-9808726ACF60}" type="pres">
      <dgm:prSet presAssocID="{A3F47D36-E2BD-458B-AED1-78C89637FA78}" presName="Name13" presStyleLbl="parChTrans1D2" presStyleIdx="1" presStyleCnt="8"/>
      <dgm:spPr/>
      <dgm:t>
        <a:bodyPr/>
        <a:lstStyle/>
        <a:p>
          <a:endParaRPr lang="es-ES_tradnl"/>
        </a:p>
      </dgm:t>
    </dgm:pt>
    <dgm:pt modelId="{53A862EF-3BD6-43E5-8E88-02FFFE2EA987}" type="pres">
      <dgm:prSet presAssocID="{A37144AE-9883-4FCE-B9A0-B4472FAEEEDC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3308FE-92D2-4841-BA88-600215F6C9BA}" type="pres">
      <dgm:prSet presAssocID="{D8243D58-BFF2-4E2B-BBB9-79024C723FD8}" presName="Name13" presStyleLbl="parChTrans1D2" presStyleIdx="2" presStyleCnt="8"/>
      <dgm:spPr/>
      <dgm:t>
        <a:bodyPr/>
        <a:lstStyle/>
        <a:p>
          <a:endParaRPr lang="es-ES_tradnl"/>
        </a:p>
      </dgm:t>
    </dgm:pt>
    <dgm:pt modelId="{A5A1DDAB-E28C-49AA-B2ED-674797B0C375}" type="pres">
      <dgm:prSet presAssocID="{F7BFD903-B0C1-42B6-891F-A5E7101B45EE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F1274D2-7D3E-46D1-B759-B1C1EEADD0A8}" type="pres">
      <dgm:prSet presAssocID="{D393661A-ABDA-4B64-8274-71DC1AD47E4D}" presName="Name13" presStyleLbl="parChTrans1D2" presStyleIdx="3" presStyleCnt="8"/>
      <dgm:spPr/>
      <dgm:t>
        <a:bodyPr/>
        <a:lstStyle/>
        <a:p>
          <a:endParaRPr lang="es-ES_tradnl"/>
        </a:p>
      </dgm:t>
    </dgm:pt>
    <dgm:pt modelId="{B3646E73-701D-4A82-A14A-664C16CB824E}" type="pres">
      <dgm:prSet presAssocID="{3FEEDFEF-D09A-44D1-B482-1C0299939F52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EFFA206-C864-4499-BC04-E83995A96307}" type="pres">
      <dgm:prSet presAssocID="{26AE5FC9-2FEF-4A67-A520-1EFA788E7BAB}" presName="root" presStyleCnt="0"/>
      <dgm:spPr/>
      <dgm:t>
        <a:bodyPr/>
        <a:lstStyle/>
        <a:p>
          <a:endParaRPr lang="es-ES"/>
        </a:p>
      </dgm:t>
    </dgm:pt>
    <dgm:pt modelId="{9B7B0EF8-2D55-4582-8F74-88623A920509}" type="pres">
      <dgm:prSet presAssocID="{26AE5FC9-2FEF-4A67-A520-1EFA788E7BAB}" presName="rootComposite" presStyleCnt="0"/>
      <dgm:spPr/>
      <dgm:t>
        <a:bodyPr/>
        <a:lstStyle/>
        <a:p>
          <a:endParaRPr lang="es-ES"/>
        </a:p>
      </dgm:t>
    </dgm:pt>
    <dgm:pt modelId="{1E580BEA-8832-4A77-A424-D61E381F2D4A}" type="pres">
      <dgm:prSet presAssocID="{26AE5FC9-2FEF-4A67-A520-1EFA788E7BAB}" presName="rootText" presStyleLbl="node1" presStyleIdx="1" presStyleCnt="3"/>
      <dgm:spPr/>
      <dgm:t>
        <a:bodyPr/>
        <a:lstStyle/>
        <a:p>
          <a:endParaRPr lang="es-ES_tradnl"/>
        </a:p>
      </dgm:t>
    </dgm:pt>
    <dgm:pt modelId="{8D1F8FAD-2636-4402-82FC-27F7AF6696A8}" type="pres">
      <dgm:prSet presAssocID="{26AE5FC9-2FEF-4A67-A520-1EFA788E7BAB}" presName="rootConnector" presStyleLbl="node1" presStyleIdx="1" presStyleCnt="3"/>
      <dgm:spPr/>
      <dgm:t>
        <a:bodyPr/>
        <a:lstStyle/>
        <a:p>
          <a:endParaRPr lang="es-ES_tradnl"/>
        </a:p>
      </dgm:t>
    </dgm:pt>
    <dgm:pt modelId="{D4452140-23A0-4394-B709-B33D57B7A822}" type="pres">
      <dgm:prSet presAssocID="{26AE5FC9-2FEF-4A67-A520-1EFA788E7BAB}" presName="childShape" presStyleCnt="0"/>
      <dgm:spPr/>
      <dgm:t>
        <a:bodyPr/>
        <a:lstStyle/>
        <a:p>
          <a:endParaRPr lang="es-ES"/>
        </a:p>
      </dgm:t>
    </dgm:pt>
    <dgm:pt modelId="{732B0B85-3759-4104-AB50-85FF8835303C}" type="pres">
      <dgm:prSet presAssocID="{C355E787-BE9D-43D4-A83D-9AB6569C5A87}" presName="Name13" presStyleLbl="parChTrans1D2" presStyleIdx="4" presStyleCnt="8"/>
      <dgm:spPr/>
      <dgm:t>
        <a:bodyPr/>
        <a:lstStyle/>
        <a:p>
          <a:endParaRPr lang="es-ES_tradnl"/>
        </a:p>
      </dgm:t>
    </dgm:pt>
    <dgm:pt modelId="{DB1BEA1B-A313-4C96-AC6C-452EFC467B0F}" type="pres">
      <dgm:prSet presAssocID="{4BEF1B67-5BD3-4645-A67B-8C291F129C7D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870EABB-9A0D-491C-B78A-F1DDD69B3365}" type="pres">
      <dgm:prSet presAssocID="{AC20DADC-F79E-464F-A2B0-58AEE1897297}" presName="Name13" presStyleLbl="parChTrans1D2" presStyleIdx="5" presStyleCnt="8"/>
      <dgm:spPr/>
      <dgm:t>
        <a:bodyPr/>
        <a:lstStyle/>
        <a:p>
          <a:endParaRPr lang="es-ES_tradnl"/>
        </a:p>
      </dgm:t>
    </dgm:pt>
    <dgm:pt modelId="{2BAAEDF5-776D-48D0-B412-12466BE864BC}" type="pres">
      <dgm:prSet presAssocID="{21C8C2FC-95B4-40A4-91EA-D7ADE4D00205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70A3188-F744-495D-9EDB-C3A49A3A1EFE}" type="pres">
      <dgm:prSet presAssocID="{798D9998-FB15-46A4-ABB9-CADFECD00F4E}" presName="root" presStyleCnt="0"/>
      <dgm:spPr/>
      <dgm:t>
        <a:bodyPr/>
        <a:lstStyle/>
        <a:p>
          <a:endParaRPr lang="es-ES"/>
        </a:p>
      </dgm:t>
    </dgm:pt>
    <dgm:pt modelId="{69BA8498-8989-4A81-8514-3F309944D9A2}" type="pres">
      <dgm:prSet presAssocID="{798D9998-FB15-46A4-ABB9-CADFECD00F4E}" presName="rootComposite" presStyleCnt="0"/>
      <dgm:spPr/>
      <dgm:t>
        <a:bodyPr/>
        <a:lstStyle/>
        <a:p>
          <a:endParaRPr lang="es-ES"/>
        </a:p>
      </dgm:t>
    </dgm:pt>
    <dgm:pt modelId="{6648A34C-9A04-44A7-8415-1AEDA8EECDC9}" type="pres">
      <dgm:prSet presAssocID="{798D9998-FB15-46A4-ABB9-CADFECD00F4E}" presName="rootText" presStyleLbl="node1" presStyleIdx="2" presStyleCnt="3"/>
      <dgm:spPr/>
      <dgm:t>
        <a:bodyPr/>
        <a:lstStyle/>
        <a:p>
          <a:endParaRPr lang="es-ES_tradnl"/>
        </a:p>
      </dgm:t>
    </dgm:pt>
    <dgm:pt modelId="{FF7BAC89-558E-4C78-9D2E-C3ACAAF6B5DD}" type="pres">
      <dgm:prSet presAssocID="{798D9998-FB15-46A4-ABB9-CADFECD00F4E}" presName="rootConnector" presStyleLbl="node1" presStyleIdx="2" presStyleCnt="3"/>
      <dgm:spPr/>
      <dgm:t>
        <a:bodyPr/>
        <a:lstStyle/>
        <a:p>
          <a:endParaRPr lang="es-ES_tradnl"/>
        </a:p>
      </dgm:t>
    </dgm:pt>
    <dgm:pt modelId="{E48A646C-FC6A-402A-B1F7-FB187B284B9C}" type="pres">
      <dgm:prSet presAssocID="{798D9998-FB15-46A4-ABB9-CADFECD00F4E}" presName="childShape" presStyleCnt="0"/>
      <dgm:spPr/>
      <dgm:t>
        <a:bodyPr/>
        <a:lstStyle/>
        <a:p>
          <a:endParaRPr lang="es-ES"/>
        </a:p>
      </dgm:t>
    </dgm:pt>
    <dgm:pt modelId="{C822255A-B998-4EB7-B918-21427E18F5F5}" type="pres">
      <dgm:prSet presAssocID="{4481101A-25C3-4BAB-B152-E9814226D431}" presName="Name13" presStyleLbl="parChTrans1D2" presStyleIdx="6" presStyleCnt="8"/>
      <dgm:spPr/>
      <dgm:t>
        <a:bodyPr/>
        <a:lstStyle/>
        <a:p>
          <a:endParaRPr lang="es-ES_tradnl"/>
        </a:p>
      </dgm:t>
    </dgm:pt>
    <dgm:pt modelId="{8704C72E-74A0-4BD2-97CE-185F99450929}" type="pres">
      <dgm:prSet presAssocID="{97DBD7C3-3AB7-43E7-A9B4-432C699D4C59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EFBD77-0B0F-40F0-9927-415A3F30B926}" type="pres">
      <dgm:prSet presAssocID="{71193E42-B5B0-415D-B82F-E1DF1FB2A5E3}" presName="Name13" presStyleLbl="parChTrans1D2" presStyleIdx="7" presStyleCnt="8"/>
      <dgm:spPr/>
      <dgm:t>
        <a:bodyPr/>
        <a:lstStyle/>
        <a:p>
          <a:endParaRPr lang="es-ES_tradnl"/>
        </a:p>
      </dgm:t>
    </dgm:pt>
    <dgm:pt modelId="{CBF9926E-BE26-4F71-A1D2-E9AA4CEF38B6}" type="pres">
      <dgm:prSet presAssocID="{DF8D1938-51C0-445E-8DFC-3B154BCA093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72B3F73-B4A0-4C8C-A04F-CC547E576610}" type="presOf" srcId="{21C8C2FC-95B4-40A4-91EA-D7ADE4D00205}" destId="{2BAAEDF5-776D-48D0-B412-12466BE864BC}" srcOrd="0" destOrd="0" presId="urn:microsoft.com/office/officeart/2005/8/layout/hierarchy3"/>
    <dgm:cxn modelId="{EFAA61AF-0E87-4FCB-8919-F4770F42E2F6}" type="presOf" srcId="{798D9998-FB15-46A4-ABB9-CADFECD00F4E}" destId="{6648A34C-9A04-44A7-8415-1AEDA8EECDC9}" srcOrd="0" destOrd="0" presId="urn:microsoft.com/office/officeart/2005/8/layout/hierarchy3"/>
    <dgm:cxn modelId="{9DEA9CA1-AD00-4E74-BF84-60BFA58C9826}" type="presOf" srcId="{9BF869BB-97FC-42F6-A38C-4B3BD3F816AC}" destId="{35B3E339-BB27-4A5B-89B6-3C8713064A99}" srcOrd="0" destOrd="0" presId="urn:microsoft.com/office/officeart/2005/8/layout/hierarchy3"/>
    <dgm:cxn modelId="{766DE681-5B13-48FF-B48E-160FDD205FD4}" type="presOf" srcId="{F7BFD903-B0C1-42B6-891F-A5E7101B45EE}" destId="{A5A1DDAB-E28C-49AA-B2ED-674797B0C375}" srcOrd="0" destOrd="0" presId="urn:microsoft.com/office/officeart/2005/8/layout/hierarchy3"/>
    <dgm:cxn modelId="{41CF683D-8875-4794-92B1-64ED3C479C04}" srcId="{3AB81F74-F437-4868-93E0-8293F7240791}" destId="{9BF869BB-97FC-42F6-A38C-4B3BD3F816AC}" srcOrd="0" destOrd="0" parTransId="{088A4A3E-D836-4C91-9720-558E689D5544}" sibTransId="{59845994-37A0-4025-986B-A0994A9E668C}"/>
    <dgm:cxn modelId="{E703F6B3-A66C-4095-9CF4-55F6044831C1}" srcId="{798D9998-FB15-46A4-ABB9-CADFECD00F4E}" destId="{97DBD7C3-3AB7-43E7-A9B4-432C699D4C59}" srcOrd="0" destOrd="0" parTransId="{4481101A-25C3-4BAB-B152-E9814226D431}" sibTransId="{53B2907F-6F1C-40B6-8433-E454BF82F3BA}"/>
    <dgm:cxn modelId="{34A6B885-A384-4908-9756-0DADA90B7434}" type="presOf" srcId="{3FEEDFEF-D09A-44D1-B482-1C0299939F52}" destId="{B3646E73-701D-4A82-A14A-664C16CB824E}" srcOrd="0" destOrd="0" presId="urn:microsoft.com/office/officeart/2005/8/layout/hierarchy3"/>
    <dgm:cxn modelId="{B679A7C2-D6F6-44F1-840A-2E72CBBC028D}" srcId="{9BF869BB-97FC-42F6-A38C-4B3BD3F816AC}" destId="{0250CD34-D54F-45A1-98E0-CE4414D5F0A2}" srcOrd="0" destOrd="0" parTransId="{D60315BE-DBE1-4C57-B1ED-86B88FA541DE}" sibTransId="{EC153556-0CC5-4FEB-B1D2-B4BD60A8DB93}"/>
    <dgm:cxn modelId="{29A9EB8D-AA82-4CE1-8E2C-7589BDE16C8F}" type="presOf" srcId="{4481101A-25C3-4BAB-B152-E9814226D431}" destId="{C822255A-B998-4EB7-B918-21427E18F5F5}" srcOrd="0" destOrd="0" presId="urn:microsoft.com/office/officeart/2005/8/layout/hierarchy3"/>
    <dgm:cxn modelId="{6C4E872B-CEE8-4007-AD17-49E2E6330873}" type="presOf" srcId="{26AE5FC9-2FEF-4A67-A520-1EFA788E7BAB}" destId="{1E580BEA-8832-4A77-A424-D61E381F2D4A}" srcOrd="0" destOrd="0" presId="urn:microsoft.com/office/officeart/2005/8/layout/hierarchy3"/>
    <dgm:cxn modelId="{EAD3D480-EB1E-476E-AC6B-51180F212613}" type="presOf" srcId="{A37144AE-9883-4FCE-B9A0-B4472FAEEEDC}" destId="{53A862EF-3BD6-43E5-8E88-02FFFE2EA987}" srcOrd="0" destOrd="0" presId="urn:microsoft.com/office/officeart/2005/8/layout/hierarchy3"/>
    <dgm:cxn modelId="{2D41ACE6-7E6C-4735-9379-5691BA290447}" type="presOf" srcId="{97DBD7C3-3AB7-43E7-A9B4-432C699D4C59}" destId="{8704C72E-74A0-4BD2-97CE-185F99450929}" srcOrd="0" destOrd="0" presId="urn:microsoft.com/office/officeart/2005/8/layout/hierarchy3"/>
    <dgm:cxn modelId="{2CEFE36F-7C0A-47AE-BB3D-4C377387818F}" type="presOf" srcId="{D60315BE-DBE1-4C57-B1ED-86B88FA541DE}" destId="{1DA4EE06-66B7-428A-80B4-843D962CEE20}" srcOrd="0" destOrd="0" presId="urn:microsoft.com/office/officeart/2005/8/layout/hierarchy3"/>
    <dgm:cxn modelId="{26EFDE2B-3541-4402-831C-F562093F9A67}" srcId="{9BF869BB-97FC-42F6-A38C-4B3BD3F816AC}" destId="{F7BFD903-B0C1-42B6-891F-A5E7101B45EE}" srcOrd="2" destOrd="0" parTransId="{D8243D58-BFF2-4E2B-BBB9-79024C723FD8}" sibTransId="{B599BC5C-C0EC-4C18-BA62-C64D833D61EE}"/>
    <dgm:cxn modelId="{899A7002-E71B-46F6-9BAF-40CB8E6784F7}" srcId="{3AB81F74-F437-4868-93E0-8293F7240791}" destId="{798D9998-FB15-46A4-ABB9-CADFECD00F4E}" srcOrd="2" destOrd="0" parTransId="{926A4752-5B23-42C3-8961-1DB55EC4100C}" sibTransId="{9AB99E08-FF00-4F74-A3F9-344F4F2AF852}"/>
    <dgm:cxn modelId="{47C3C9CC-E651-4B14-AB4E-2928B7F7A255}" type="presOf" srcId="{798D9998-FB15-46A4-ABB9-CADFECD00F4E}" destId="{FF7BAC89-558E-4C78-9D2E-C3ACAAF6B5DD}" srcOrd="1" destOrd="0" presId="urn:microsoft.com/office/officeart/2005/8/layout/hierarchy3"/>
    <dgm:cxn modelId="{EE0727FF-0EAD-4888-9CE6-C51E9668F89D}" srcId="{9BF869BB-97FC-42F6-A38C-4B3BD3F816AC}" destId="{3FEEDFEF-D09A-44D1-B482-1C0299939F52}" srcOrd="3" destOrd="0" parTransId="{D393661A-ABDA-4B64-8274-71DC1AD47E4D}" sibTransId="{CA405B15-3EF6-443F-AF65-D5558FA7930E}"/>
    <dgm:cxn modelId="{91167E66-8E34-4E56-860E-F9E4FF6D4AAB}" srcId="{26AE5FC9-2FEF-4A67-A520-1EFA788E7BAB}" destId="{21C8C2FC-95B4-40A4-91EA-D7ADE4D00205}" srcOrd="1" destOrd="0" parTransId="{AC20DADC-F79E-464F-A2B0-58AEE1897297}" sibTransId="{CE892165-42ED-441D-81C3-BAEDC2CA2D6A}"/>
    <dgm:cxn modelId="{46DA58C6-6927-406A-869E-ACECBA9654D7}" type="presOf" srcId="{D8243D58-BFF2-4E2B-BBB9-79024C723FD8}" destId="{A23308FE-92D2-4841-BA88-600215F6C9BA}" srcOrd="0" destOrd="0" presId="urn:microsoft.com/office/officeart/2005/8/layout/hierarchy3"/>
    <dgm:cxn modelId="{29E1D889-9E58-4252-82D2-8EFFE85EA411}" type="presOf" srcId="{3AB81F74-F437-4868-93E0-8293F7240791}" destId="{51436462-CB65-48EA-8D5C-79AE036079D0}" srcOrd="0" destOrd="0" presId="urn:microsoft.com/office/officeart/2005/8/layout/hierarchy3"/>
    <dgm:cxn modelId="{A1A379FB-81B7-4625-B22B-2A860A30DDED}" type="presOf" srcId="{26AE5FC9-2FEF-4A67-A520-1EFA788E7BAB}" destId="{8D1F8FAD-2636-4402-82FC-27F7AF6696A8}" srcOrd="1" destOrd="0" presId="urn:microsoft.com/office/officeart/2005/8/layout/hierarchy3"/>
    <dgm:cxn modelId="{06DB617E-3830-42A0-A2E6-DA7D319617CA}" srcId="{798D9998-FB15-46A4-ABB9-CADFECD00F4E}" destId="{DF8D1938-51C0-445E-8DFC-3B154BCA093F}" srcOrd="1" destOrd="0" parTransId="{71193E42-B5B0-415D-B82F-E1DF1FB2A5E3}" sibTransId="{65502E56-F5F4-41AB-8D56-67885AE7E1D2}"/>
    <dgm:cxn modelId="{39BCD396-A9FB-41B4-B3B2-93F96DD8F2AE}" srcId="{26AE5FC9-2FEF-4A67-A520-1EFA788E7BAB}" destId="{4BEF1B67-5BD3-4645-A67B-8C291F129C7D}" srcOrd="0" destOrd="0" parTransId="{C355E787-BE9D-43D4-A83D-9AB6569C5A87}" sibTransId="{6045EA18-9E5D-4B58-BCE8-2144B8BC4E94}"/>
    <dgm:cxn modelId="{49A5423E-3066-4BD0-9C4E-9E8391990568}" type="presOf" srcId="{A3F47D36-E2BD-458B-AED1-78C89637FA78}" destId="{BCC56446-BE73-4B4B-8C6A-9808726ACF60}" srcOrd="0" destOrd="0" presId="urn:microsoft.com/office/officeart/2005/8/layout/hierarchy3"/>
    <dgm:cxn modelId="{ED3BAD7D-8BBE-412A-82D8-5355CCBBAD94}" type="presOf" srcId="{0250CD34-D54F-45A1-98E0-CE4414D5F0A2}" destId="{5F9DEBD2-DBD3-410C-BB1C-9D42EA1DBC8F}" srcOrd="0" destOrd="0" presId="urn:microsoft.com/office/officeart/2005/8/layout/hierarchy3"/>
    <dgm:cxn modelId="{8D0585EA-80D4-45B7-A5BC-C8A71961C71A}" type="presOf" srcId="{DF8D1938-51C0-445E-8DFC-3B154BCA093F}" destId="{CBF9926E-BE26-4F71-A1D2-E9AA4CEF38B6}" srcOrd="0" destOrd="0" presId="urn:microsoft.com/office/officeart/2005/8/layout/hierarchy3"/>
    <dgm:cxn modelId="{26F7BD70-95B4-4503-9D02-113441395E83}" type="presOf" srcId="{D393661A-ABDA-4B64-8274-71DC1AD47E4D}" destId="{8F1274D2-7D3E-46D1-B759-B1C1EEADD0A8}" srcOrd="0" destOrd="0" presId="urn:microsoft.com/office/officeart/2005/8/layout/hierarchy3"/>
    <dgm:cxn modelId="{F490D3B9-F7CC-4725-9C0F-2A07244ED7E2}" srcId="{3AB81F74-F437-4868-93E0-8293F7240791}" destId="{26AE5FC9-2FEF-4A67-A520-1EFA788E7BAB}" srcOrd="1" destOrd="0" parTransId="{0A0C584E-498E-41C2-A7A5-7ABB60F21407}" sibTransId="{D2311A9B-A40B-4A61-932B-8C99F9E70AB3}"/>
    <dgm:cxn modelId="{8B873997-B2DF-444E-97C4-C2A12C549806}" type="presOf" srcId="{4BEF1B67-5BD3-4645-A67B-8C291F129C7D}" destId="{DB1BEA1B-A313-4C96-AC6C-452EFC467B0F}" srcOrd="0" destOrd="0" presId="urn:microsoft.com/office/officeart/2005/8/layout/hierarchy3"/>
    <dgm:cxn modelId="{2F3E5A64-18D8-4689-8144-F9BBDE112DC4}" type="presOf" srcId="{9BF869BB-97FC-42F6-A38C-4B3BD3F816AC}" destId="{7C3C2AF0-E35C-493C-965E-0C73791063B3}" srcOrd="1" destOrd="0" presId="urn:microsoft.com/office/officeart/2005/8/layout/hierarchy3"/>
    <dgm:cxn modelId="{49DCB906-7C62-4C94-BB52-FA09B4B62848}" type="presOf" srcId="{AC20DADC-F79E-464F-A2B0-58AEE1897297}" destId="{4870EABB-9A0D-491C-B78A-F1DDD69B3365}" srcOrd="0" destOrd="0" presId="urn:microsoft.com/office/officeart/2005/8/layout/hierarchy3"/>
    <dgm:cxn modelId="{C61ACE37-658D-46F1-9201-25BAB6AC7BDD}" srcId="{9BF869BB-97FC-42F6-A38C-4B3BD3F816AC}" destId="{A37144AE-9883-4FCE-B9A0-B4472FAEEEDC}" srcOrd="1" destOrd="0" parTransId="{A3F47D36-E2BD-458B-AED1-78C89637FA78}" sibTransId="{9442C367-B3DC-4A94-8AA0-D81800A90404}"/>
    <dgm:cxn modelId="{6D78496C-8B52-4BF7-99AD-08CFB1340581}" type="presOf" srcId="{C355E787-BE9D-43D4-A83D-9AB6569C5A87}" destId="{732B0B85-3759-4104-AB50-85FF8835303C}" srcOrd="0" destOrd="0" presId="urn:microsoft.com/office/officeart/2005/8/layout/hierarchy3"/>
    <dgm:cxn modelId="{F5BDA7CC-2061-4FDA-BE9B-F4DA50D7D381}" type="presOf" srcId="{71193E42-B5B0-415D-B82F-E1DF1FB2A5E3}" destId="{FBEFBD77-0B0F-40F0-9927-415A3F30B926}" srcOrd="0" destOrd="0" presId="urn:microsoft.com/office/officeart/2005/8/layout/hierarchy3"/>
    <dgm:cxn modelId="{1437E09C-04CA-4E11-A0BF-230CBD6DF33E}" type="presParOf" srcId="{51436462-CB65-48EA-8D5C-79AE036079D0}" destId="{13073A27-5061-4BF2-B641-462A0D8B6FD0}" srcOrd="0" destOrd="0" presId="urn:microsoft.com/office/officeart/2005/8/layout/hierarchy3"/>
    <dgm:cxn modelId="{56A7B061-56DC-464B-B961-7670E705F32F}" type="presParOf" srcId="{13073A27-5061-4BF2-B641-462A0D8B6FD0}" destId="{67C78F01-A445-40F5-AFE0-5483E3EEBB7A}" srcOrd="0" destOrd="0" presId="urn:microsoft.com/office/officeart/2005/8/layout/hierarchy3"/>
    <dgm:cxn modelId="{F6187C9D-72BE-46C1-A74A-4F5A5EB04B6F}" type="presParOf" srcId="{67C78F01-A445-40F5-AFE0-5483E3EEBB7A}" destId="{35B3E339-BB27-4A5B-89B6-3C8713064A99}" srcOrd="0" destOrd="0" presId="urn:microsoft.com/office/officeart/2005/8/layout/hierarchy3"/>
    <dgm:cxn modelId="{E985CD47-665F-4DD2-9F18-4A7EC9E53501}" type="presParOf" srcId="{67C78F01-A445-40F5-AFE0-5483E3EEBB7A}" destId="{7C3C2AF0-E35C-493C-965E-0C73791063B3}" srcOrd="1" destOrd="0" presId="urn:microsoft.com/office/officeart/2005/8/layout/hierarchy3"/>
    <dgm:cxn modelId="{D5350E9B-854D-49B6-B028-822FA861F903}" type="presParOf" srcId="{13073A27-5061-4BF2-B641-462A0D8B6FD0}" destId="{259A376F-4238-4E96-9D7E-B074738486F8}" srcOrd="1" destOrd="0" presId="urn:microsoft.com/office/officeart/2005/8/layout/hierarchy3"/>
    <dgm:cxn modelId="{0379A466-F11C-489B-B950-C373B91B9BCA}" type="presParOf" srcId="{259A376F-4238-4E96-9D7E-B074738486F8}" destId="{1DA4EE06-66B7-428A-80B4-843D962CEE20}" srcOrd="0" destOrd="0" presId="urn:microsoft.com/office/officeart/2005/8/layout/hierarchy3"/>
    <dgm:cxn modelId="{601D9CAE-4D31-4BED-B806-24D2EB37D48A}" type="presParOf" srcId="{259A376F-4238-4E96-9D7E-B074738486F8}" destId="{5F9DEBD2-DBD3-410C-BB1C-9D42EA1DBC8F}" srcOrd="1" destOrd="0" presId="urn:microsoft.com/office/officeart/2005/8/layout/hierarchy3"/>
    <dgm:cxn modelId="{EEC754E5-A8DF-47DC-93AB-3617E8ACE601}" type="presParOf" srcId="{259A376F-4238-4E96-9D7E-B074738486F8}" destId="{BCC56446-BE73-4B4B-8C6A-9808726ACF60}" srcOrd="2" destOrd="0" presId="urn:microsoft.com/office/officeart/2005/8/layout/hierarchy3"/>
    <dgm:cxn modelId="{5F8A4172-D02E-4E67-98EF-12563722988A}" type="presParOf" srcId="{259A376F-4238-4E96-9D7E-B074738486F8}" destId="{53A862EF-3BD6-43E5-8E88-02FFFE2EA987}" srcOrd="3" destOrd="0" presId="urn:microsoft.com/office/officeart/2005/8/layout/hierarchy3"/>
    <dgm:cxn modelId="{0602063B-6414-48D8-B2AE-D3361E5B8D8B}" type="presParOf" srcId="{259A376F-4238-4E96-9D7E-B074738486F8}" destId="{A23308FE-92D2-4841-BA88-600215F6C9BA}" srcOrd="4" destOrd="0" presId="urn:microsoft.com/office/officeart/2005/8/layout/hierarchy3"/>
    <dgm:cxn modelId="{0C8CEBF4-9BA2-46B2-9BFC-772ACB88E62C}" type="presParOf" srcId="{259A376F-4238-4E96-9D7E-B074738486F8}" destId="{A5A1DDAB-E28C-49AA-B2ED-674797B0C375}" srcOrd="5" destOrd="0" presId="urn:microsoft.com/office/officeart/2005/8/layout/hierarchy3"/>
    <dgm:cxn modelId="{3520C2C0-12D3-49A0-8E60-6A927554FD05}" type="presParOf" srcId="{259A376F-4238-4E96-9D7E-B074738486F8}" destId="{8F1274D2-7D3E-46D1-B759-B1C1EEADD0A8}" srcOrd="6" destOrd="0" presId="urn:microsoft.com/office/officeart/2005/8/layout/hierarchy3"/>
    <dgm:cxn modelId="{5C4DCE99-80BA-4A12-AF12-0D884FE6CF7F}" type="presParOf" srcId="{259A376F-4238-4E96-9D7E-B074738486F8}" destId="{B3646E73-701D-4A82-A14A-664C16CB824E}" srcOrd="7" destOrd="0" presId="urn:microsoft.com/office/officeart/2005/8/layout/hierarchy3"/>
    <dgm:cxn modelId="{070A8134-F698-4464-8856-D536515CBD2C}" type="presParOf" srcId="{51436462-CB65-48EA-8D5C-79AE036079D0}" destId="{BEFFA206-C864-4499-BC04-E83995A96307}" srcOrd="1" destOrd="0" presId="urn:microsoft.com/office/officeart/2005/8/layout/hierarchy3"/>
    <dgm:cxn modelId="{E3055EAC-94A2-4BFA-B493-6D9E392FAADA}" type="presParOf" srcId="{BEFFA206-C864-4499-BC04-E83995A96307}" destId="{9B7B0EF8-2D55-4582-8F74-88623A920509}" srcOrd="0" destOrd="0" presId="urn:microsoft.com/office/officeart/2005/8/layout/hierarchy3"/>
    <dgm:cxn modelId="{C2DCFAD8-E71C-4F2C-9161-2286077034AC}" type="presParOf" srcId="{9B7B0EF8-2D55-4582-8F74-88623A920509}" destId="{1E580BEA-8832-4A77-A424-D61E381F2D4A}" srcOrd="0" destOrd="0" presId="urn:microsoft.com/office/officeart/2005/8/layout/hierarchy3"/>
    <dgm:cxn modelId="{019C8E44-CF6E-4318-8AFF-0FC094718F0D}" type="presParOf" srcId="{9B7B0EF8-2D55-4582-8F74-88623A920509}" destId="{8D1F8FAD-2636-4402-82FC-27F7AF6696A8}" srcOrd="1" destOrd="0" presId="urn:microsoft.com/office/officeart/2005/8/layout/hierarchy3"/>
    <dgm:cxn modelId="{C6EAB2CB-BA49-402A-8081-B0E3C93C83D4}" type="presParOf" srcId="{BEFFA206-C864-4499-BC04-E83995A96307}" destId="{D4452140-23A0-4394-B709-B33D57B7A822}" srcOrd="1" destOrd="0" presId="urn:microsoft.com/office/officeart/2005/8/layout/hierarchy3"/>
    <dgm:cxn modelId="{C7BA8BDB-EDF3-48DC-A1B2-444A7F813D0F}" type="presParOf" srcId="{D4452140-23A0-4394-B709-B33D57B7A822}" destId="{732B0B85-3759-4104-AB50-85FF8835303C}" srcOrd="0" destOrd="0" presId="urn:microsoft.com/office/officeart/2005/8/layout/hierarchy3"/>
    <dgm:cxn modelId="{0844F0CC-A13A-480F-9ADE-F25B64B4D48F}" type="presParOf" srcId="{D4452140-23A0-4394-B709-B33D57B7A822}" destId="{DB1BEA1B-A313-4C96-AC6C-452EFC467B0F}" srcOrd="1" destOrd="0" presId="urn:microsoft.com/office/officeart/2005/8/layout/hierarchy3"/>
    <dgm:cxn modelId="{484CAF67-6350-4AAC-9B8C-6B99E9C1F960}" type="presParOf" srcId="{D4452140-23A0-4394-B709-B33D57B7A822}" destId="{4870EABB-9A0D-491C-B78A-F1DDD69B3365}" srcOrd="2" destOrd="0" presId="urn:microsoft.com/office/officeart/2005/8/layout/hierarchy3"/>
    <dgm:cxn modelId="{2EC9D5F1-6223-4808-BBB4-1DC9C4F58ADA}" type="presParOf" srcId="{D4452140-23A0-4394-B709-B33D57B7A822}" destId="{2BAAEDF5-776D-48D0-B412-12466BE864BC}" srcOrd="3" destOrd="0" presId="urn:microsoft.com/office/officeart/2005/8/layout/hierarchy3"/>
    <dgm:cxn modelId="{2A932ACC-0C63-454A-BE53-C1DC35CE817B}" type="presParOf" srcId="{51436462-CB65-48EA-8D5C-79AE036079D0}" destId="{770A3188-F744-495D-9EDB-C3A49A3A1EFE}" srcOrd="2" destOrd="0" presId="urn:microsoft.com/office/officeart/2005/8/layout/hierarchy3"/>
    <dgm:cxn modelId="{496185A0-1768-4956-99B7-4B8CD7D9E347}" type="presParOf" srcId="{770A3188-F744-495D-9EDB-C3A49A3A1EFE}" destId="{69BA8498-8989-4A81-8514-3F309944D9A2}" srcOrd="0" destOrd="0" presId="urn:microsoft.com/office/officeart/2005/8/layout/hierarchy3"/>
    <dgm:cxn modelId="{055DA1D4-49B2-4997-B58A-363DB3C69AD8}" type="presParOf" srcId="{69BA8498-8989-4A81-8514-3F309944D9A2}" destId="{6648A34C-9A04-44A7-8415-1AEDA8EECDC9}" srcOrd="0" destOrd="0" presId="urn:microsoft.com/office/officeart/2005/8/layout/hierarchy3"/>
    <dgm:cxn modelId="{B0F8D1AC-D383-472B-8925-463B147B50F9}" type="presParOf" srcId="{69BA8498-8989-4A81-8514-3F309944D9A2}" destId="{FF7BAC89-558E-4C78-9D2E-C3ACAAF6B5DD}" srcOrd="1" destOrd="0" presId="urn:microsoft.com/office/officeart/2005/8/layout/hierarchy3"/>
    <dgm:cxn modelId="{BC36572F-5F0B-4962-8F06-EBBCD1EA1EBC}" type="presParOf" srcId="{770A3188-F744-495D-9EDB-C3A49A3A1EFE}" destId="{E48A646C-FC6A-402A-B1F7-FB187B284B9C}" srcOrd="1" destOrd="0" presId="urn:microsoft.com/office/officeart/2005/8/layout/hierarchy3"/>
    <dgm:cxn modelId="{9622B1A6-A0A2-4DB5-8D05-6F66814CCF3E}" type="presParOf" srcId="{E48A646C-FC6A-402A-B1F7-FB187B284B9C}" destId="{C822255A-B998-4EB7-B918-21427E18F5F5}" srcOrd="0" destOrd="0" presId="urn:microsoft.com/office/officeart/2005/8/layout/hierarchy3"/>
    <dgm:cxn modelId="{B6493F0E-E89E-4137-9783-157926B76AEF}" type="presParOf" srcId="{E48A646C-FC6A-402A-B1F7-FB187B284B9C}" destId="{8704C72E-74A0-4BD2-97CE-185F99450929}" srcOrd="1" destOrd="0" presId="urn:microsoft.com/office/officeart/2005/8/layout/hierarchy3"/>
    <dgm:cxn modelId="{845109D6-924C-40BB-83EA-790EEC05DD9B}" type="presParOf" srcId="{E48A646C-FC6A-402A-B1F7-FB187B284B9C}" destId="{FBEFBD77-0B0F-40F0-9927-415A3F30B926}" srcOrd="2" destOrd="0" presId="urn:microsoft.com/office/officeart/2005/8/layout/hierarchy3"/>
    <dgm:cxn modelId="{DEFDC3CA-A29E-47B4-8F15-807EACD4C862}" type="presParOf" srcId="{E48A646C-FC6A-402A-B1F7-FB187B284B9C}" destId="{CBF9926E-BE26-4F71-A1D2-E9AA4CEF38B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10725-5119-4233-801B-BCF3A3B65714}" type="doc">
      <dgm:prSet loTypeId="urn:microsoft.com/office/officeart/2005/8/layout/hList7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AA97E3D-5685-469E-9BC8-25E1CF004DDD}">
      <dgm:prSet custT="1"/>
      <dgm:spPr/>
      <dgm:t>
        <a:bodyPr/>
        <a:lstStyle/>
        <a:p>
          <a:pPr rtl="0"/>
          <a:r>
            <a:rPr lang="es-ES" sz="1800" dirty="0" smtClean="0"/>
            <a:t>Principios:</a:t>
          </a:r>
          <a:endParaRPr lang="es-ES_tradnl" sz="1800" dirty="0"/>
        </a:p>
      </dgm:t>
    </dgm:pt>
    <dgm:pt modelId="{0110F10A-7F8E-4988-BB7A-CC4E6CACAE2C}" type="parTrans" cxnId="{479FF05F-2BA1-4D9E-9E89-5D6C120C207F}">
      <dgm:prSet/>
      <dgm:spPr/>
      <dgm:t>
        <a:bodyPr/>
        <a:lstStyle/>
        <a:p>
          <a:endParaRPr lang="es-ES_tradnl"/>
        </a:p>
      </dgm:t>
    </dgm:pt>
    <dgm:pt modelId="{89EE057A-530E-4D6B-B491-3A0E1E7A2B50}" type="sibTrans" cxnId="{479FF05F-2BA1-4D9E-9E89-5D6C120C207F}">
      <dgm:prSet/>
      <dgm:spPr/>
      <dgm:t>
        <a:bodyPr/>
        <a:lstStyle/>
        <a:p>
          <a:endParaRPr lang="es-ES_tradnl"/>
        </a:p>
      </dgm:t>
    </dgm:pt>
    <dgm:pt modelId="{FE04986B-3EFA-44FB-8E1C-FEFC0649EF22}">
      <dgm:prSet custT="1"/>
      <dgm:spPr/>
      <dgm:t>
        <a:bodyPr/>
        <a:lstStyle/>
        <a:p>
          <a:pPr rtl="0"/>
          <a:r>
            <a:rPr lang="es-ES" sz="1800" dirty="0" smtClean="0"/>
            <a:t>Autonomía de la voluntad del causante: art. 318 CDFA</a:t>
          </a:r>
          <a:endParaRPr lang="es-ES_tradnl" sz="1800" dirty="0"/>
        </a:p>
      </dgm:t>
    </dgm:pt>
    <dgm:pt modelId="{7D27A397-A4FB-404C-9C37-E6609A5D2299}" type="parTrans" cxnId="{E07A5C98-0FFB-4A8F-8040-95E3F2574D26}">
      <dgm:prSet/>
      <dgm:spPr/>
      <dgm:t>
        <a:bodyPr/>
        <a:lstStyle/>
        <a:p>
          <a:endParaRPr lang="es-ES_tradnl"/>
        </a:p>
      </dgm:t>
    </dgm:pt>
    <dgm:pt modelId="{D88BC221-5450-4E3F-A8B9-5A7A2D866F01}" type="sibTrans" cxnId="{E07A5C98-0FFB-4A8F-8040-95E3F2574D26}">
      <dgm:prSet/>
      <dgm:spPr/>
      <dgm:t>
        <a:bodyPr/>
        <a:lstStyle/>
        <a:p>
          <a:endParaRPr lang="es-ES_tradnl"/>
        </a:p>
      </dgm:t>
    </dgm:pt>
    <dgm:pt modelId="{E35A4C04-0AF6-4BB6-9750-427BE5A8E588}">
      <dgm:prSet custT="1"/>
      <dgm:spPr/>
      <dgm:t>
        <a:bodyPr/>
        <a:lstStyle/>
        <a:p>
          <a:pPr algn="l" rtl="0"/>
          <a:r>
            <a:rPr lang="es-ES" sz="1800" dirty="0" smtClean="0"/>
            <a:t>Derecho Histórico: Fueros y Observancias </a:t>
          </a:r>
          <a:endParaRPr lang="es-ES_tradnl" sz="1800" dirty="0"/>
        </a:p>
      </dgm:t>
    </dgm:pt>
    <dgm:pt modelId="{F7317920-AE90-4E8D-A6D4-90E7D60C2358}" type="parTrans" cxnId="{838382A8-E30B-4C71-AC73-F4AC6221E22B}">
      <dgm:prSet/>
      <dgm:spPr/>
      <dgm:t>
        <a:bodyPr/>
        <a:lstStyle/>
        <a:p>
          <a:endParaRPr lang="es-ES_tradnl"/>
        </a:p>
      </dgm:t>
    </dgm:pt>
    <dgm:pt modelId="{F33380E9-8E37-410E-A678-70D31525A7B4}" type="sibTrans" cxnId="{838382A8-E30B-4C71-AC73-F4AC6221E22B}">
      <dgm:prSet/>
      <dgm:spPr/>
      <dgm:t>
        <a:bodyPr/>
        <a:lstStyle/>
        <a:p>
          <a:endParaRPr lang="es-ES_tradnl"/>
        </a:p>
      </dgm:t>
    </dgm:pt>
    <dgm:pt modelId="{AED459F2-23D7-4E03-9B31-5553F8D481EA}">
      <dgm:prSet custT="1"/>
      <dgm:spPr/>
      <dgm:t>
        <a:bodyPr/>
        <a:lstStyle/>
        <a:p>
          <a:pPr algn="l" rtl="0"/>
          <a:r>
            <a:rPr lang="es-ES" sz="1800" dirty="0" smtClean="0">
              <a:hlinkClick xmlns:r="http://schemas.openxmlformats.org/officeDocument/2006/relationships" r:id="rId1"/>
            </a:rPr>
            <a:t>Apéndice</a:t>
          </a:r>
          <a:r>
            <a:rPr lang="es-ES" sz="1800" dirty="0" smtClean="0"/>
            <a:t>: no se reguló, sí se admitían (arts. 35, 46, 58 y 60 ).</a:t>
          </a:r>
          <a:endParaRPr lang="es-ES_tradnl" sz="1800" dirty="0"/>
        </a:p>
      </dgm:t>
    </dgm:pt>
    <dgm:pt modelId="{0311BE32-65EE-415A-9690-414BD0DBA9BD}" type="parTrans" cxnId="{8DCFF540-4B56-44B4-9B9B-825E891D41B9}">
      <dgm:prSet/>
      <dgm:spPr/>
      <dgm:t>
        <a:bodyPr/>
        <a:lstStyle/>
        <a:p>
          <a:endParaRPr lang="es-ES_tradnl"/>
        </a:p>
      </dgm:t>
    </dgm:pt>
    <dgm:pt modelId="{CC15F8E1-E57A-4804-B868-21CEF3BC74FE}" type="sibTrans" cxnId="{8DCFF540-4B56-44B4-9B9B-825E891D41B9}">
      <dgm:prSet/>
      <dgm:spPr/>
      <dgm:t>
        <a:bodyPr/>
        <a:lstStyle/>
        <a:p>
          <a:endParaRPr lang="es-ES_tradnl"/>
        </a:p>
      </dgm:t>
    </dgm:pt>
    <dgm:pt modelId="{4FE87AFB-C6EE-4584-84E9-07DBCD74D0F3}">
      <dgm:prSet custT="1"/>
      <dgm:spPr/>
      <dgm:t>
        <a:bodyPr/>
        <a:lstStyle/>
        <a:p>
          <a:pPr algn="l" rtl="0"/>
          <a:r>
            <a:rPr lang="es-ES" sz="1800" dirty="0" smtClean="0">
              <a:hlinkClick xmlns:r="http://schemas.openxmlformats.org/officeDocument/2006/relationships" r:id="rId2"/>
            </a:rPr>
            <a:t>Compilación</a:t>
          </a:r>
          <a:r>
            <a:rPr lang="es-ES" sz="1800" dirty="0" smtClean="0"/>
            <a:t>: arts. art. 99 a 109 Comp.</a:t>
          </a:r>
          <a:endParaRPr lang="es-ES_tradnl" sz="1800" dirty="0"/>
        </a:p>
      </dgm:t>
    </dgm:pt>
    <dgm:pt modelId="{A55EC89D-C37F-4807-A462-7637B7D3572E}" type="parTrans" cxnId="{4BF753DE-3C41-4DAC-8D85-7D4B842D9A2B}">
      <dgm:prSet/>
      <dgm:spPr/>
      <dgm:t>
        <a:bodyPr/>
        <a:lstStyle/>
        <a:p>
          <a:endParaRPr lang="es-ES_tradnl"/>
        </a:p>
      </dgm:t>
    </dgm:pt>
    <dgm:pt modelId="{13776B8E-B86D-4CEC-98EF-B19E9F76C410}" type="sibTrans" cxnId="{4BF753DE-3C41-4DAC-8D85-7D4B842D9A2B}">
      <dgm:prSet/>
      <dgm:spPr/>
      <dgm:t>
        <a:bodyPr/>
        <a:lstStyle/>
        <a:p>
          <a:endParaRPr lang="es-ES_tradnl"/>
        </a:p>
      </dgm:t>
    </dgm:pt>
    <dgm:pt modelId="{EE0CE409-F64F-4100-B571-4E1D75557F7B}">
      <dgm:prSet custT="1"/>
      <dgm:spPr/>
      <dgm:t>
        <a:bodyPr/>
        <a:lstStyle/>
        <a:p>
          <a:pPr algn="l" rtl="0"/>
          <a:r>
            <a:rPr lang="es-ES" sz="1800" dirty="0" smtClean="0"/>
            <a:t>Antecedentes: </a:t>
          </a:r>
        </a:p>
      </dgm:t>
    </dgm:pt>
    <dgm:pt modelId="{CB437851-EC91-4055-9E71-EB6AE26268B2}" type="parTrans" cxnId="{225DC324-F597-461B-AA41-B59D2572E432}">
      <dgm:prSet/>
      <dgm:spPr/>
      <dgm:t>
        <a:bodyPr/>
        <a:lstStyle/>
        <a:p>
          <a:endParaRPr lang="es-ES_tradnl"/>
        </a:p>
      </dgm:t>
    </dgm:pt>
    <dgm:pt modelId="{23913BE9-9620-4F33-AC32-89FD3752FA90}" type="sibTrans" cxnId="{225DC324-F597-461B-AA41-B59D2572E432}">
      <dgm:prSet/>
      <dgm:spPr/>
      <dgm:t>
        <a:bodyPr/>
        <a:lstStyle/>
        <a:p>
          <a:endParaRPr lang="es-ES_tradnl"/>
        </a:p>
      </dgm:t>
    </dgm:pt>
    <dgm:pt modelId="{8AC6506F-8646-4D40-B0C0-F6AE0FA54015}">
      <dgm:prSet custT="1"/>
      <dgm:spPr/>
      <dgm:t>
        <a:bodyPr/>
        <a:lstStyle/>
        <a:p>
          <a:pPr algn="l" rtl="0"/>
          <a:r>
            <a:rPr lang="es-ES" sz="1800" dirty="0" smtClean="0"/>
            <a:t>Ley 1/1999, de 24 de febrero, de sucesiones por causa de muerte.</a:t>
          </a:r>
          <a:endParaRPr lang="es-ES_tradnl" sz="1800" dirty="0"/>
        </a:p>
      </dgm:t>
    </dgm:pt>
    <dgm:pt modelId="{9622A05B-6E71-4C75-8EA1-F6A97B6A75E1}" type="parTrans" cxnId="{6BDB18E8-837E-4A90-A2DB-647E90E4DD3C}">
      <dgm:prSet/>
      <dgm:spPr/>
      <dgm:t>
        <a:bodyPr/>
        <a:lstStyle/>
        <a:p>
          <a:endParaRPr lang="es-ES_tradnl"/>
        </a:p>
      </dgm:t>
    </dgm:pt>
    <dgm:pt modelId="{459315A0-07BF-4C8D-A378-3AF9FE1C83F3}" type="sibTrans" cxnId="{6BDB18E8-837E-4A90-A2DB-647E90E4DD3C}">
      <dgm:prSet/>
      <dgm:spPr/>
      <dgm:t>
        <a:bodyPr/>
        <a:lstStyle/>
        <a:p>
          <a:endParaRPr lang="es-ES_tradnl"/>
        </a:p>
      </dgm:t>
    </dgm:pt>
    <dgm:pt modelId="{D50A4A42-33D3-4208-8899-BF0B76CE45C4}">
      <dgm:prSet custT="1"/>
      <dgm:spPr/>
      <dgm:t>
        <a:bodyPr/>
        <a:lstStyle/>
        <a:p>
          <a:pPr rtl="0"/>
          <a:r>
            <a:rPr lang="es-ES" sz="1600" dirty="0" smtClean="0"/>
            <a:t>Carácter dispositivo de la mayor parte las normas</a:t>
          </a:r>
          <a:endParaRPr lang="es-ES_tradnl" sz="1600" dirty="0"/>
        </a:p>
      </dgm:t>
    </dgm:pt>
    <dgm:pt modelId="{12FE20EB-6F44-4DE7-8A19-80949221F684}" type="parTrans" cxnId="{92D28D5B-D02F-4145-ADDB-A5820FF63305}">
      <dgm:prSet/>
      <dgm:spPr/>
      <dgm:t>
        <a:bodyPr/>
        <a:lstStyle/>
        <a:p>
          <a:endParaRPr lang="es-ES_tradnl"/>
        </a:p>
      </dgm:t>
    </dgm:pt>
    <dgm:pt modelId="{30D8D45B-6759-4B70-B45A-3AC57D0BD6C6}" type="sibTrans" cxnId="{92D28D5B-D02F-4145-ADDB-A5820FF63305}">
      <dgm:prSet/>
      <dgm:spPr/>
      <dgm:t>
        <a:bodyPr/>
        <a:lstStyle/>
        <a:p>
          <a:endParaRPr lang="es-ES_tradnl"/>
        </a:p>
      </dgm:t>
    </dgm:pt>
    <dgm:pt modelId="{FDC23DF2-8AB4-4B4A-91A5-E5F6E66DE2F4}">
      <dgm:prSet custT="1"/>
      <dgm:spPr/>
      <dgm:t>
        <a:bodyPr/>
        <a:lstStyle/>
        <a:p>
          <a:pPr rtl="0"/>
          <a:r>
            <a:rPr lang="es-ES" sz="1600" dirty="0" smtClean="0"/>
            <a:t>Regulación de futuro</a:t>
          </a:r>
          <a:endParaRPr lang="es-ES_tradnl" sz="1600" dirty="0"/>
        </a:p>
      </dgm:t>
    </dgm:pt>
    <dgm:pt modelId="{BF0BFB04-A772-4C27-93EA-48913E122005}" type="parTrans" cxnId="{F24DA83B-B443-4B42-8BDE-59A0C4BB6293}">
      <dgm:prSet/>
      <dgm:spPr/>
      <dgm:t>
        <a:bodyPr/>
        <a:lstStyle/>
        <a:p>
          <a:endParaRPr lang="es-ES_tradnl"/>
        </a:p>
      </dgm:t>
    </dgm:pt>
    <dgm:pt modelId="{831E47CF-595F-4E9C-BD44-CFE6524E6BA6}" type="sibTrans" cxnId="{F24DA83B-B443-4B42-8BDE-59A0C4BB6293}">
      <dgm:prSet/>
      <dgm:spPr/>
      <dgm:t>
        <a:bodyPr/>
        <a:lstStyle/>
        <a:p>
          <a:endParaRPr lang="es-ES_tradnl"/>
        </a:p>
      </dgm:t>
    </dgm:pt>
    <dgm:pt modelId="{0427FFCA-94B1-4715-8F44-B90D239C5731}">
      <dgm:prSet custT="1"/>
      <dgm:spPr/>
      <dgm:t>
        <a:bodyPr/>
        <a:lstStyle/>
        <a:p>
          <a:pPr algn="ctr" rtl="0"/>
          <a:r>
            <a:rPr lang="es-ES" sz="1800" dirty="0" smtClean="0"/>
            <a:t>El CDFA           </a:t>
          </a:r>
        </a:p>
        <a:p>
          <a:pPr algn="ctr" rtl="0"/>
          <a:r>
            <a:rPr lang="es-ES" sz="1800" dirty="0" smtClean="0"/>
            <a:t>       </a:t>
          </a:r>
        </a:p>
        <a:p>
          <a:pPr algn="ctr" rtl="0"/>
          <a:r>
            <a:rPr lang="es-ES" sz="1800" dirty="0" smtClean="0"/>
            <a:t>Libro III, Título II </a:t>
          </a:r>
        </a:p>
        <a:p>
          <a:pPr algn="ctr" rtl="0"/>
          <a:r>
            <a:rPr lang="es-ES" sz="1800" dirty="0" smtClean="0"/>
            <a:t>Artículos 337 a 404 Agrupados en seis capítulos</a:t>
          </a:r>
        </a:p>
        <a:p>
          <a:pPr algn="ctr" rtl="0"/>
          <a:r>
            <a:rPr lang="es-ES" sz="1400" dirty="0" smtClean="0"/>
            <a:t>Cap. I: Disposiciones generales : arts. 377 a  384 CDFA</a:t>
          </a:r>
          <a:endParaRPr lang="es-ES_tradnl" sz="1400" dirty="0" smtClean="0"/>
        </a:p>
        <a:p>
          <a:pPr algn="ctr" rtl="0"/>
          <a:r>
            <a:rPr lang="es-ES" sz="1400" dirty="0" smtClean="0"/>
            <a:t>Cap. II. Institución a favor de contratante:  arts. 385 a 394 CDFA agrupados en tres secciones.</a:t>
          </a:r>
          <a:endParaRPr lang="es-ES_tradnl" sz="1400" dirty="0" smtClean="0"/>
        </a:p>
        <a:p>
          <a:pPr algn="ctr" rtl="0"/>
          <a:r>
            <a:rPr lang="es-ES" sz="1400" dirty="0" smtClean="0"/>
            <a:t>Cap. III: Institución recíproca: arts. 395 y 396 CDAFA</a:t>
          </a:r>
          <a:endParaRPr lang="es-ES_tradnl" sz="1400" dirty="0" smtClean="0"/>
        </a:p>
        <a:p>
          <a:pPr algn="ctr" rtl="0"/>
          <a:r>
            <a:rPr lang="es-ES" sz="1400" dirty="0" smtClean="0"/>
            <a:t>Cap. IV. A favor de tercero.: art. 397 y 398 CDFA</a:t>
          </a:r>
          <a:endParaRPr lang="es-ES_tradnl" sz="1400" dirty="0" smtClean="0"/>
        </a:p>
        <a:p>
          <a:pPr algn="ctr" rtl="0"/>
          <a:r>
            <a:rPr lang="es-ES" sz="1400" dirty="0" smtClean="0"/>
            <a:t>Cap. V: De renuncia: art. 399 CDFA</a:t>
          </a:r>
        </a:p>
        <a:p>
          <a:pPr algn="ctr" rtl="0"/>
          <a:r>
            <a:rPr lang="es-ES" sz="1400" dirty="0" smtClean="0"/>
            <a:t>Cap. VI. Revocación, modificación, ineficacia</a:t>
          </a:r>
        </a:p>
      </dgm:t>
    </dgm:pt>
    <dgm:pt modelId="{18A7062D-62CB-43DA-8AD6-9EA97ACE3D7B}" type="sibTrans" cxnId="{11052432-7EC9-4822-B368-FE8B12893848}">
      <dgm:prSet/>
      <dgm:spPr/>
      <dgm:t>
        <a:bodyPr/>
        <a:lstStyle/>
        <a:p>
          <a:endParaRPr lang="es-ES_tradnl"/>
        </a:p>
      </dgm:t>
    </dgm:pt>
    <dgm:pt modelId="{66151A7D-C74D-4FDE-9F18-40783B9DB259}" type="parTrans" cxnId="{11052432-7EC9-4822-B368-FE8B12893848}">
      <dgm:prSet/>
      <dgm:spPr/>
      <dgm:t>
        <a:bodyPr/>
        <a:lstStyle/>
        <a:p>
          <a:endParaRPr lang="es-ES_tradnl"/>
        </a:p>
      </dgm:t>
    </dgm:pt>
    <dgm:pt modelId="{ED011BF0-D4FA-4ABD-AB14-AF57F4162EEE}">
      <dgm:prSet custT="1"/>
      <dgm:spPr/>
      <dgm:t>
        <a:bodyPr/>
        <a:lstStyle/>
        <a:p>
          <a:pPr rtl="0"/>
          <a:r>
            <a:rPr lang="es-ES" sz="1600" dirty="0" smtClean="0"/>
            <a:t>Regulación completa, no supletoriedad, se integra con normas del </a:t>
          </a:r>
          <a:r>
            <a:rPr lang="es-ES" sz="1600" dirty="0" err="1" smtClean="0"/>
            <a:t>Tit</a:t>
          </a:r>
          <a:r>
            <a:rPr lang="es-ES" sz="1600" dirty="0" smtClean="0"/>
            <a:t>. I y  Ti. V del CDFA</a:t>
          </a:r>
          <a:endParaRPr lang="es-ES_tradnl" sz="1600" dirty="0"/>
        </a:p>
      </dgm:t>
    </dgm:pt>
    <dgm:pt modelId="{D1B2837A-7F4E-4BBC-9DC5-64BE720B29E7}" type="parTrans" cxnId="{FD481ADC-3549-4B45-BBE4-BD7D2C0E2225}">
      <dgm:prSet/>
      <dgm:spPr/>
    </dgm:pt>
    <dgm:pt modelId="{298A29BB-4267-47B8-B0BA-F43C1DD26ECD}" type="sibTrans" cxnId="{FD481ADC-3549-4B45-BBE4-BD7D2C0E2225}">
      <dgm:prSet/>
      <dgm:spPr/>
    </dgm:pt>
    <dgm:pt modelId="{9AAA6290-2DD0-4350-8DAC-B01999CDD623}">
      <dgm:prSet custT="1"/>
      <dgm:spPr/>
      <dgm:t>
        <a:bodyPr/>
        <a:lstStyle/>
        <a:p>
          <a:pPr rtl="0"/>
          <a:r>
            <a:rPr lang="es-ES" sz="1600" dirty="0" smtClean="0"/>
            <a:t>Inmediatamente aplicable: </a:t>
          </a:r>
          <a:r>
            <a: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DT 19ª</a:t>
          </a:r>
          <a:endParaRPr lang="es-ES_tradnl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33CE21-18B7-42E4-AFBE-21D28AF07F32}" type="parTrans" cxnId="{A2F8EB8A-E092-4E68-894B-FFE460AF9BD6}">
      <dgm:prSet/>
      <dgm:spPr/>
    </dgm:pt>
    <dgm:pt modelId="{319DBC37-9BA5-43B0-A49A-2C27B6E52A80}" type="sibTrans" cxnId="{A2F8EB8A-E092-4E68-894B-FFE460AF9BD6}">
      <dgm:prSet/>
      <dgm:spPr/>
    </dgm:pt>
    <dgm:pt modelId="{E40D4713-A4F0-4DD7-B7E8-9F069F0DA303}" type="pres">
      <dgm:prSet presAssocID="{07510725-5119-4233-801B-BCF3A3B657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C30CB0-F3FA-4672-BAA2-6D3AA2D509A3}" type="pres">
      <dgm:prSet presAssocID="{07510725-5119-4233-801B-BCF3A3B65714}" presName="fgShape" presStyleLbl="fgShp" presStyleIdx="0" presStyleCnt="1" custScaleX="70189" custScaleY="46244" custLinFactNeighborX="7703" custLinFactNeighborY="60211"/>
      <dgm:spPr/>
      <dgm:t>
        <a:bodyPr/>
        <a:lstStyle/>
        <a:p>
          <a:endParaRPr lang="es-ES_tradnl"/>
        </a:p>
      </dgm:t>
    </dgm:pt>
    <dgm:pt modelId="{F2320D0A-2924-409D-894D-6124F6E5FB54}" type="pres">
      <dgm:prSet presAssocID="{07510725-5119-4233-801B-BCF3A3B65714}" presName="linComp" presStyleCnt="0"/>
      <dgm:spPr/>
      <dgm:t>
        <a:bodyPr/>
        <a:lstStyle/>
        <a:p>
          <a:endParaRPr lang="es-ES_tradnl"/>
        </a:p>
      </dgm:t>
    </dgm:pt>
    <dgm:pt modelId="{912C8483-B86D-4527-9E74-32F8984ED7A3}" type="pres">
      <dgm:prSet presAssocID="{0427FFCA-94B1-4715-8F44-B90D239C5731}" presName="compNode" presStyleCnt="0"/>
      <dgm:spPr/>
      <dgm:t>
        <a:bodyPr/>
        <a:lstStyle/>
        <a:p>
          <a:endParaRPr lang="es-ES_tradnl"/>
        </a:p>
      </dgm:t>
    </dgm:pt>
    <dgm:pt modelId="{26382E4B-FFAA-4A0A-8DAE-5D6B117117B1}" type="pres">
      <dgm:prSet presAssocID="{0427FFCA-94B1-4715-8F44-B90D239C5731}" presName="bkgdShape" presStyleLbl="node1" presStyleIdx="0" presStyleCnt="3"/>
      <dgm:spPr/>
      <dgm:t>
        <a:bodyPr/>
        <a:lstStyle/>
        <a:p>
          <a:endParaRPr lang="es-ES_tradnl"/>
        </a:p>
      </dgm:t>
    </dgm:pt>
    <dgm:pt modelId="{7F71CB32-C9C3-4AB1-B153-05A3B6FF2CBB}" type="pres">
      <dgm:prSet presAssocID="{0427FFCA-94B1-4715-8F44-B90D239C573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30BB5C-0063-4FFE-9C8D-7428563C1941}" type="pres">
      <dgm:prSet presAssocID="{0427FFCA-94B1-4715-8F44-B90D239C5731}" presName="invisiNode" presStyleLbl="node1" presStyleIdx="0" presStyleCnt="3"/>
      <dgm:spPr/>
      <dgm:t>
        <a:bodyPr/>
        <a:lstStyle/>
        <a:p>
          <a:endParaRPr lang="es-ES_tradnl"/>
        </a:p>
      </dgm:t>
    </dgm:pt>
    <dgm:pt modelId="{A4DA3C13-636C-4396-94EB-1DA90539B783}" type="pres">
      <dgm:prSet presAssocID="{0427FFCA-94B1-4715-8F44-B90D239C5731}" presName="imagNode" presStyleLbl="fgImgPlac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_tradnl"/>
        </a:p>
      </dgm:t>
    </dgm:pt>
    <dgm:pt modelId="{C93CDBFF-07DE-4B8E-9331-247F11A43AD4}" type="pres">
      <dgm:prSet presAssocID="{18A7062D-62CB-43DA-8AD6-9EA97ACE3D7B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6F6D014C-65E2-4242-94E3-AAA01A512A8F}" type="pres">
      <dgm:prSet presAssocID="{EE0CE409-F64F-4100-B571-4E1D75557F7B}" presName="compNode" presStyleCnt="0"/>
      <dgm:spPr/>
    </dgm:pt>
    <dgm:pt modelId="{12F3C8E3-0066-4E34-89D7-8FE4A595DB07}" type="pres">
      <dgm:prSet presAssocID="{EE0CE409-F64F-4100-B571-4E1D75557F7B}" presName="bkgdShape" presStyleLbl="node1" presStyleIdx="1" presStyleCnt="3"/>
      <dgm:spPr/>
      <dgm:t>
        <a:bodyPr/>
        <a:lstStyle/>
        <a:p>
          <a:endParaRPr lang="es-ES_tradnl"/>
        </a:p>
      </dgm:t>
    </dgm:pt>
    <dgm:pt modelId="{31DD1D69-122E-4334-998D-8A8481616EC8}" type="pres">
      <dgm:prSet presAssocID="{EE0CE409-F64F-4100-B571-4E1D75557F7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1B19D2D-6442-470E-B89A-21EB09781418}" type="pres">
      <dgm:prSet presAssocID="{EE0CE409-F64F-4100-B571-4E1D75557F7B}" presName="invisiNode" presStyleLbl="node1" presStyleIdx="1" presStyleCnt="3"/>
      <dgm:spPr/>
    </dgm:pt>
    <dgm:pt modelId="{514167D6-8FE8-46B0-A531-824D78213770}" type="pres">
      <dgm:prSet presAssocID="{EE0CE409-F64F-4100-B571-4E1D75557F7B}" presName="imagNode" presStyleLbl="fgImgPlac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D3818C4C-018E-4492-928A-13D2330CE2C3}" type="pres">
      <dgm:prSet presAssocID="{23913BE9-9620-4F33-AC32-89FD3752FA90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CE6DE8A0-0C90-46C9-9B2C-571F45EB0A01}" type="pres">
      <dgm:prSet presAssocID="{FAA97E3D-5685-469E-9BC8-25E1CF004DDD}" presName="compNode" presStyleCnt="0"/>
      <dgm:spPr/>
      <dgm:t>
        <a:bodyPr/>
        <a:lstStyle/>
        <a:p>
          <a:endParaRPr lang="es-ES_tradnl"/>
        </a:p>
      </dgm:t>
    </dgm:pt>
    <dgm:pt modelId="{3D9FE230-101D-4326-A4B6-7CB492BAAF07}" type="pres">
      <dgm:prSet presAssocID="{FAA97E3D-5685-469E-9BC8-25E1CF004DDD}" presName="bkgdShape" presStyleLbl="node1" presStyleIdx="2" presStyleCnt="3"/>
      <dgm:spPr/>
      <dgm:t>
        <a:bodyPr/>
        <a:lstStyle/>
        <a:p>
          <a:endParaRPr lang="es-ES"/>
        </a:p>
      </dgm:t>
    </dgm:pt>
    <dgm:pt modelId="{E9C799C7-ACCA-4E89-B814-315ACDB611FD}" type="pres">
      <dgm:prSet presAssocID="{FAA97E3D-5685-469E-9BC8-25E1CF004DD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EE72B1-24E1-48C6-9064-D8FE21839E90}" type="pres">
      <dgm:prSet presAssocID="{FAA97E3D-5685-469E-9BC8-25E1CF004DDD}" presName="invisiNode" presStyleLbl="node1" presStyleIdx="2" presStyleCnt="3"/>
      <dgm:spPr/>
      <dgm:t>
        <a:bodyPr/>
        <a:lstStyle/>
        <a:p>
          <a:endParaRPr lang="es-ES_tradnl"/>
        </a:p>
      </dgm:t>
    </dgm:pt>
    <dgm:pt modelId="{D2582E07-1151-477C-A676-A40AC44F1F91}" type="pres">
      <dgm:prSet presAssocID="{FAA97E3D-5685-469E-9BC8-25E1CF004DDD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S_tradnl"/>
        </a:p>
      </dgm:t>
    </dgm:pt>
  </dgm:ptLst>
  <dgm:cxnLst>
    <dgm:cxn modelId="{E07A5C98-0FFB-4A8F-8040-95E3F2574D26}" srcId="{FAA97E3D-5685-469E-9BC8-25E1CF004DDD}" destId="{FE04986B-3EFA-44FB-8E1C-FEFC0649EF22}" srcOrd="0" destOrd="0" parTransId="{7D27A397-A4FB-404C-9C37-E6609A5D2299}" sibTransId="{D88BC221-5450-4E3F-A8B9-5A7A2D866F01}"/>
    <dgm:cxn modelId="{B4FD2B59-128D-410A-BF64-79217CCFC762}" type="presOf" srcId="{D50A4A42-33D3-4208-8899-BF0B76CE45C4}" destId="{E9C799C7-ACCA-4E89-B814-315ACDB611FD}" srcOrd="1" destOrd="2" presId="urn:microsoft.com/office/officeart/2005/8/layout/hList7"/>
    <dgm:cxn modelId="{A2F8EB8A-E092-4E68-894B-FFE460AF9BD6}" srcId="{FAA97E3D-5685-469E-9BC8-25E1CF004DDD}" destId="{9AAA6290-2DD0-4350-8DAC-B01999CDD623}" srcOrd="4" destOrd="0" parTransId="{5733CE21-18B7-42E4-AFBE-21D28AF07F32}" sibTransId="{319DBC37-9BA5-43B0-A49A-2C27B6E52A80}"/>
    <dgm:cxn modelId="{8811B5BD-B482-4510-81CF-FA6E1017C4A4}" type="presOf" srcId="{8AC6506F-8646-4D40-B0C0-F6AE0FA54015}" destId="{31DD1D69-122E-4334-998D-8A8481616EC8}" srcOrd="1" destOrd="4" presId="urn:microsoft.com/office/officeart/2005/8/layout/hList7"/>
    <dgm:cxn modelId="{4BF753DE-3C41-4DAC-8D85-7D4B842D9A2B}" srcId="{EE0CE409-F64F-4100-B571-4E1D75557F7B}" destId="{4FE87AFB-C6EE-4584-84E9-07DBCD74D0F3}" srcOrd="2" destOrd="0" parTransId="{A55EC89D-C37F-4807-A462-7637B7D3572E}" sibTransId="{13776B8E-B86D-4CEC-98EF-B19E9F76C410}"/>
    <dgm:cxn modelId="{B3A1806F-CD3F-4628-8359-C77247FA1AAF}" type="presOf" srcId="{23913BE9-9620-4F33-AC32-89FD3752FA90}" destId="{D3818C4C-018E-4492-928A-13D2330CE2C3}" srcOrd="0" destOrd="0" presId="urn:microsoft.com/office/officeart/2005/8/layout/hList7"/>
    <dgm:cxn modelId="{CDAF980E-5B3A-4A9D-B1A5-2FEDFB9DD526}" type="presOf" srcId="{FAA97E3D-5685-469E-9BC8-25E1CF004DDD}" destId="{3D9FE230-101D-4326-A4B6-7CB492BAAF07}" srcOrd="0" destOrd="0" presId="urn:microsoft.com/office/officeart/2005/8/layout/hList7"/>
    <dgm:cxn modelId="{8DCFF540-4B56-44B4-9B9B-825E891D41B9}" srcId="{EE0CE409-F64F-4100-B571-4E1D75557F7B}" destId="{AED459F2-23D7-4E03-9B31-5553F8D481EA}" srcOrd="1" destOrd="0" parTransId="{0311BE32-65EE-415A-9690-414BD0DBA9BD}" sibTransId="{CC15F8E1-E57A-4804-B868-21CEF3BC74FE}"/>
    <dgm:cxn modelId="{CFBB6FD4-415E-4B58-8622-F1ABD0BDFDAE}" type="presOf" srcId="{9AAA6290-2DD0-4350-8DAC-B01999CDD623}" destId="{E9C799C7-ACCA-4E89-B814-315ACDB611FD}" srcOrd="1" destOrd="5" presId="urn:microsoft.com/office/officeart/2005/8/layout/hList7"/>
    <dgm:cxn modelId="{6A13E6FB-5B08-4B4E-BA48-F14203CD8AF8}" type="presOf" srcId="{D50A4A42-33D3-4208-8899-BF0B76CE45C4}" destId="{3D9FE230-101D-4326-A4B6-7CB492BAAF07}" srcOrd="0" destOrd="2" presId="urn:microsoft.com/office/officeart/2005/8/layout/hList7"/>
    <dgm:cxn modelId="{A4326F8B-6502-422C-B5B0-4EBD6092392B}" type="presOf" srcId="{E35A4C04-0AF6-4BB6-9750-427BE5A8E588}" destId="{12F3C8E3-0066-4E34-89D7-8FE4A595DB07}" srcOrd="0" destOrd="1" presId="urn:microsoft.com/office/officeart/2005/8/layout/hList7"/>
    <dgm:cxn modelId="{6AB088CE-477D-4B88-BF33-DA179F466F06}" type="presOf" srcId="{FDC23DF2-8AB4-4B4A-91A5-E5F6E66DE2F4}" destId="{E9C799C7-ACCA-4E89-B814-315ACDB611FD}" srcOrd="1" destOrd="3" presId="urn:microsoft.com/office/officeart/2005/8/layout/hList7"/>
    <dgm:cxn modelId="{225DC324-F597-461B-AA41-B59D2572E432}" srcId="{07510725-5119-4233-801B-BCF3A3B65714}" destId="{EE0CE409-F64F-4100-B571-4E1D75557F7B}" srcOrd="1" destOrd="0" parTransId="{CB437851-EC91-4055-9E71-EB6AE26268B2}" sibTransId="{23913BE9-9620-4F33-AC32-89FD3752FA90}"/>
    <dgm:cxn modelId="{68A8B882-5DB3-4CB0-BB3E-6024FFDF8AE4}" type="presOf" srcId="{0427FFCA-94B1-4715-8F44-B90D239C5731}" destId="{7F71CB32-C9C3-4AB1-B153-05A3B6FF2CBB}" srcOrd="1" destOrd="0" presId="urn:microsoft.com/office/officeart/2005/8/layout/hList7"/>
    <dgm:cxn modelId="{6EE8371B-E695-4A34-A740-38403051125A}" type="presOf" srcId="{ED011BF0-D4FA-4ABD-AB14-AF57F4162EEE}" destId="{3D9FE230-101D-4326-A4B6-7CB492BAAF07}" srcOrd="0" destOrd="4" presId="urn:microsoft.com/office/officeart/2005/8/layout/hList7"/>
    <dgm:cxn modelId="{EA4DB7DD-E02C-43C0-B50C-A135F404BD90}" type="presOf" srcId="{4FE87AFB-C6EE-4584-84E9-07DBCD74D0F3}" destId="{12F3C8E3-0066-4E34-89D7-8FE4A595DB07}" srcOrd="0" destOrd="3" presId="urn:microsoft.com/office/officeart/2005/8/layout/hList7"/>
    <dgm:cxn modelId="{8145540F-D3C7-498A-B7F3-FF9C6BD7F2C7}" type="presOf" srcId="{ED011BF0-D4FA-4ABD-AB14-AF57F4162EEE}" destId="{E9C799C7-ACCA-4E89-B814-315ACDB611FD}" srcOrd="1" destOrd="4" presId="urn:microsoft.com/office/officeart/2005/8/layout/hList7"/>
    <dgm:cxn modelId="{479FF05F-2BA1-4D9E-9E89-5D6C120C207F}" srcId="{07510725-5119-4233-801B-BCF3A3B65714}" destId="{FAA97E3D-5685-469E-9BC8-25E1CF004DDD}" srcOrd="2" destOrd="0" parTransId="{0110F10A-7F8E-4988-BB7A-CC4E6CACAE2C}" sibTransId="{89EE057A-530E-4D6B-B491-3A0E1E7A2B50}"/>
    <dgm:cxn modelId="{760CBDDA-8E67-407B-B4B0-E817F397A81C}" type="presOf" srcId="{EE0CE409-F64F-4100-B571-4E1D75557F7B}" destId="{12F3C8E3-0066-4E34-89D7-8FE4A595DB07}" srcOrd="0" destOrd="0" presId="urn:microsoft.com/office/officeart/2005/8/layout/hList7"/>
    <dgm:cxn modelId="{533420D9-6692-4D68-8CBC-4270FB184F56}" type="presOf" srcId="{0427FFCA-94B1-4715-8F44-B90D239C5731}" destId="{26382E4B-FFAA-4A0A-8DAE-5D6B117117B1}" srcOrd="0" destOrd="0" presId="urn:microsoft.com/office/officeart/2005/8/layout/hList7"/>
    <dgm:cxn modelId="{89CB1291-5727-4616-B44E-7F0E45F16B9F}" type="presOf" srcId="{18A7062D-62CB-43DA-8AD6-9EA97ACE3D7B}" destId="{C93CDBFF-07DE-4B8E-9331-247F11A43AD4}" srcOrd="0" destOrd="0" presId="urn:microsoft.com/office/officeart/2005/8/layout/hList7"/>
    <dgm:cxn modelId="{BE065E04-9482-412E-B087-0F6CA43F0389}" type="presOf" srcId="{07510725-5119-4233-801B-BCF3A3B65714}" destId="{E40D4713-A4F0-4DD7-B7E8-9F069F0DA303}" srcOrd="0" destOrd="0" presId="urn:microsoft.com/office/officeart/2005/8/layout/hList7"/>
    <dgm:cxn modelId="{6BDB18E8-837E-4A90-A2DB-647E90E4DD3C}" srcId="{EE0CE409-F64F-4100-B571-4E1D75557F7B}" destId="{8AC6506F-8646-4D40-B0C0-F6AE0FA54015}" srcOrd="3" destOrd="0" parTransId="{9622A05B-6E71-4C75-8EA1-F6A97B6A75E1}" sibTransId="{459315A0-07BF-4C8D-A378-3AF9FE1C83F3}"/>
    <dgm:cxn modelId="{B0F4674A-786B-48C4-9895-473F0E67F73D}" type="presOf" srcId="{AED459F2-23D7-4E03-9B31-5553F8D481EA}" destId="{31DD1D69-122E-4334-998D-8A8481616EC8}" srcOrd="1" destOrd="2" presId="urn:microsoft.com/office/officeart/2005/8/layout/hList7"/>
    <dgm:cxn modelId="{F24DA83B-B443-4B42-8BDE-59A0C4BB6293}" srcId="{FAA97E3D-5685-469E-9BC8-25E1CF004DDD}" destId="{FDC23DF2-8AB4-4B4A-91A5-E5F6E66DE2F4}" srcOrd="2" destOrd="0" parTransId="{BF0BFB04-A772-4C27-93EA-48913E122005}" sibTransId="{831E47CF-595F-4E9C-BD44-CFE6524E6BA6}"/>
    <dgm:cxn modelId="{6CDA3971-CDC7-4911-BA0C-20A778B7261C}" type="presOf" srcId="{9AAA6290-2DD0-4350-8DAC-B01999CDD623}" destId="{3D9FE230-101D-4326-A4B6-7CB492BAAF07}" srcOrd="0" destOrd="5" presId="urn:microsoft.com/office/officeart/2005/8/layout/hList7"/>
    <dgm:cxn modelId="{FD481ADC-3549-4B45-BBE4-BD7D2C0E2225}" srcId="{FAA97E3D-5685-469E-9BC8-25E1CF004DDD}" destId="{ED011BF0-D4FA-4ABD-AB14-AF57F4162EEE}" srcOrd="3" destOrd="0" parTransId="{D1B2837A-7F4E-4BBC-9DC5-64BE720B29E7}" sibTransId="{298A29BB-4267-47B8-B0BA-F43C1DD26ECD}"/>
    <dgm:cxn modelId="{E5968E9C-C038-44C2-BA67-51392F82855C}" type="presOf" srcId="{AED459F2-23D7-4E03-9B31-5553F8D481EA}" destId="{12F3C8E3-0066-4E34-89D7-8FE4A595DB07}" srcOrd="0" destOrd="2" presId="urn:microsoft.com/office/officeart/2005/8/layout/hList7"/>
    <dgm:cxn modelId="{11052432-7EC9-4822-B368-FE8B12893848}" srcId="{07510725-5119-4233-801B-BCF3A3B65714}" destId="{0427FFCA-94B1-4715-8F44-B90D239C5731}" srcOrd="0" destOrd="0" parTransId="{66151A7D-C74D-4FDE-9F18-40783B9DB259}" sibTransId="{18A7062D-62CB-43DA-8AD6-9EA97ACE3D7B}"/>
    <dgm:cxn modelId="{7BC32F1E-BAC4-4110-B4AA-529F116C0E0B}" type="presOf" srcId="{E35A4C04-0AF6-4BB6-9750-427BE5A8E588}" destId="{31DD1D69-122E-4334-998D-8A8481616EC8}" srcOrd="1" destOrd="1" presId="urn:microsoft.com/office/officeart/2005/8/layout/hList7"/>
    <dgm:cxn modelId="{684D3298-55D9-4319-8E20-EC0CFA824833}" type="presOf" srcId="{FAA97E3D-5685-469E-9BC8-25E1CF004DDD}" destId="{E9C799C7-ACCA-4E89-B814-315ACDB611FD}" srcOrd="1" destOrd="0" presId="urn:microsoft.com/office/officeart/2005/8/layout/hList7"/>
    <dgm:cxn modelId="{838382A8-E30B-4C71-AC73-F4AC6221E22B}" srcId="{EE0CE409-F64F-4100-B571-4E1D75557F7B}" destId="{E35A4C04-0AF6-4BB6-9750-427BE5A8E588}" srcOrd="0" destOrd="0" parTransId="{F7317920-AE90-4E8D-A6D4-90E7D60C2358}" sibTransId="{F33380E9-8E37-410E-A678-70D31525A7B4}"/>
    <dgm:cxn modelId="{92D28D5B-D02F-4145-ADDB-A5820FF63305}" srcId="{FAA97E3D-5685-469E-9BC8-25E1CF004DDD}" destId="{D50A4A42-33D3-4208-8899-BF0B76CE45C4}" srcOrd="1" destOrd="0" parTransId="{12FE20EB-6F44-4DE7-8A19-80949221F684}" sibTransId="{30D8D45B-6759-4B70-B45A-3AC57D0BD6C6}"/>
    <dgm:cxn modelId="{EF7A18D0-3F1F-44CE-A21E-0C7E7F0DC1B6}" type="presOf" srcId="{FE04986B-3EFA-44FB-8E1C-FEFC0649EF22}" destId="{E9C799C7-ACCA-4E89-B814-315ACDB611FD}" srcOrd="1" destOrd="1" presId="urn:microsoft.com/office/officeart/2005/8/layout/hList7"/>
    <dgm:cxn modelId="{7350880E-B283-4B38-B28B-8D7D6A0608B3}" type="presOf" srcId="{EE0CE409-F64F-4100-B571-4E1D75557F7B}" destId="{31DD1D69-122E-4334-998D-8A8481616EC8}" srcOrd="1" destOrd="0" presId="urn:microsoft.com/office/officeart/2005/8/layout/hList7"/>
    <dgm:cxn modelId="{D8919622-5898-45C5-AD55-C7217F23230E}" type="presOf" srcId="{FE04986B-3EFA-44FB-8E1C-FEFC0649EF22}" destId="{3D9FE230-101D-4326-A4B6-7CB492BAAF07}" srcOrd="0" destOrd="1" presId="urn:microsoft.com/office/officeart/2005/8/layout/hList7"/>
    <dgm:cxn modelId="{DE1DAB37-FA3A-4F9A-97C0-2EF813D6B7F3}" type="presOf" srcId="{8AC6506F-8646-4D40-B0C0-F6AE0FA54015}" destId="{12F3C8E3-0066-4E34-89D7-8FE4A595DB07}" srcOrd="0" destOrd="4" presId="urn:microsoft.com/office/officeart/2005/8/layout/hList7"/>
    <dgm:cxn modelId="{9FAD3105-D506-471B-B7FE-8A4E912D6ED0}" type="presOf" srcId="{FDC23DF2-8AB4-4B4A-91A5-E5F6E66DE2F4}" destId="{3D9FE230-101D-4326-A4B6-7CB492BAAF07}" srcOrd="0" destOrd="3" presId="urn:microsoft.com/office/officeart/2005/8/layout/hList7"/>
    <dgm:cxn modelId="{F8AEF030-CAAD-40B7-A450-E68884ED3D67}" type="presOf" srcId="{4FE87AFB-C6EE-4584-84E9-07DBCD74D0F3}" destId="{31DD1D69-122E-4334-998D-8A8481616EC8}" srcOrd="1" destOrd="3" presId="urn:microsoft.com/office/officeart/2005/8/layout/hList7"/>
    <dgm:cxn modelId="{3D46E754-D4A1-4035-8921-6716C52D957F}" type="presParOf" srcId="{E40D4713-A4F0-4DD7-B7E8-9F069F0DA303}" destId="{E1C30CB0-F3FA-4672-BAA2-6D3AA2D509A3}" srcOrd="0" destOrd="0" presId="urn:microsoft.com/office/officeart/2005/8/layout/hList7"/>
    <dgm:cxn modelId="{378E6FDA-C3D9-4A24-93FA-536447239F26}" type="presParOf" srcId="{E40D4713-A4F0-4DD7-B7E8-9F069F0DA303}" destId="{F2320D0A-2924-409D-894D-6124F6E5FB54}" srcOrd="1" destOrd="0" presId="urn:microsoft.com/office/officeart/2005/8/layout/hList7"/>
    <dgm:cxn modelId="{70ABE219-1E72-4802-9B7B-31A73596A608}" type="presParOf" srcId="{F2320D0A-2924-409D-894D-6124F6E5FB54}" destId="{912C8483-B86D-4527-9E74-32F8984ED7A3}" srcOrd="0" destOrd="0" presId="urn:microsoft.com/office/officeart/2005/8/layout/hList7"/>
    <dgm:cxn modelId="{C007B378-0561-4086-A4EB-214AEB65149A}" type="presParOf" srcId="{912C8483-B86D-4527-9E74-32F8984ED7A3}" destId="{26382E4B-FFAA-4A0A-8DAE-5D6B117117B1}" srcOrd="0" destOrd="0" presId="urn:microsoft.com/office/officeart/2005/8/layout/hList7"/>
    <dgm:cxn modelId="{47660AF2-8863-4568-8785-8F57F4DC8F45}" type="presParOf" srcId="{912C8483-B86D-4527-9E74-32F8984ED7A3}" destId="{7F71CB32-C9C3-4AB1-B153-05A3B6FF2CBB}" srcOrd="1" destOrd="0" presId="urn:microsoft.com/office/officeart/2005/8/layout/hList7"/>
    <dgm:cxn modelId="{841A35D1-4A91-4CF4-9C13-7D0A7A6ED79E}" type="presParOf" srcId="{912C8483-B86D-4527-9E74-32F8984ED7A3}" destId="{D830BB5C-0063-4FFE-9C8D-7428563C1941}" srcOrd="2" destOrd="0" presId="urn:microsoft.com/office/officeart/2005/8/layout/hList7"/>
    <dgm:cxn modelId="{2A0F28E4-9E69-4CC9-9F37-58569058F1ED}" type="presParOf" srcId="{912C8483-B86D-4527-9E74-32F8984ED7A3}" destId="{A4DA3C13-636C-4396-94EB-1DA90539B783}" srcOrd="3" destOrd="0" presId="urn:microsoft.com/office/officeart/2005/8/layout/hList7"/>
    <dgm:cxn modelId="{9202029E-053A-4900-9580-E35B107A145A}" type="presParOf" srcId="{F2320D0A-2924-409D-894D-6124F6E5FB54}" destId="{C93CDBFF-07DE-4B8E-9331-247F11A43AD4}" srcOrd="1" destOrd="0" presId="urn:microsoft.com/office/officeart/2005/8/layout/hList7"/>
    <dgm:cxn modelId="{7B784EA4-5CF5-4614-B82E-3CCB0E659899}" type="presParOf" srcId="{F2320D0A-2924-409D-894D-6124F6E5FB54}" destId="{6F6D014C-65E2-4242-94E3-AAA01A512A8F}" srcOrd="2" destOrd="0" presId="urn:microsoft.com/office/officeart/2005/8/layout/hList7"/>
    <dgm:cxn modelId="{0F988CCC-A6E4-4442-9D7D-7152302ABDE6}" type="presParOf" srcId="{6F6D014C-65E2-4242-94E3-AAA01A512A8F}" destId="{12F3C8E3-0066-4E34-89D7-8FE4A595DB07}" srcOrd="0" destOrd="0" presId="urn:microsoft.com/office/officeart/2005/8/layout/hList7"/>
    <dgm:cxn modelId="{940D946F-D13C-4EA3-BC9C-E606CF016192}" type="presParOf" srcId="{6F6D014C-65E2-4242-94E3-AAA01A512A8F}" destId="{31DD1D69-122E-4334-998D-8A8481616EC8}" srcOrd="1" destOrd="0" presId="urn:microsoft.com/office/officeart/2005/8/layout/hList7"/>
    <dgm:cxn modelId="{22AFA0B7-9E3F-498F-B500-F33BF3702523}" type="presParOf" srcId="{6F6D014C-65E2-4242-94E3-AAA01A512A8F}" destId="{A1B19D2D-6442-470E-B89A-21EB09781418}" srcOrd="2" destOrd="0" presId="urn:microsoft.com/office/officeart/2005/8/layout/hList7"/>
    <dgm:cxn modelId="{BA718961-1C0E-44B4-A5DF-5E1BE3432982}" type="presParOf" srcId="{6F6D014C-65E2-4242-94E3-AAA01A512A8F}" destId="{514167D6-8FE8-46B0-A531-824D78213770}" srcOrd="3" destOrd="0" presId="urn:microsoft.com/office/officeart/2005/8/layout/hList7"/>
    <dgm:cxn modelId="{85D219E4-9A20-4EEF-86DC-7BBB909EA41D}" type="presParOf" srcId="{F2320D0A-2924-409D-894D-6124F6E5FB54}" destId="{D3818C4C-018E-4492-928A-13D2330CE2C3}" srcOrd="3" destOrd="0" presId="urn:microsoft.com/office/officeart/2005/8/layout/hList7"/>
    <dgm:cxn modelId="{402C93F3-68E1-4945-8545-7CCDAB62BE59}" type="presParOf" srcId="{F2320D0A-2924-409D-894D-6124F6E5FB54}" destId="{CE6DE8A0-0C90-46C9-9B2C-571F45EB0A01}" srcOrd="4" destOrd="0" presId="urn:microsoft.com/office/officeart/2005/8/layout/hList7"/>
    <dgm:cxn modelId="{9C3347C8-82E7-4D6D-8C90-6C76C11855DB}" type="presParOf" srcId="{CE6DE8A0-0C90-46C9-9B2C-571F45EB0A01}" destId="{3D9FE230-101D-4326-A4B6-7CB492BAAF07}" srcOrd="0" destOrd="0" presId="urn:microsoft.com/office/officeart/2005/8/layout/hList7"/>
    <dgm:cxn modelId="{8D1C21D1-5513-4174-ABEB-6D9E0B8B8635}" type="presParOf" srcId="{CE6DE8A0-0C90-46C9-9B2C-571F45EB0A01}" destId="{E9C799C7-ACCA-4E89-B814-315ACDB611FD}" srcOrd="1" destOrd="0" presId="urn:microsoft.com/office/officeart/2005/8/layout/hList7"/>
    <dgm:cxn modelId="{B49D343F-BE18-44F9-90A7-990CA4FDA541}" type="presParOf" srcId="{CE6DE8A0-0C90-46C9-9B2C-571F45EB0A01}" destId="{45EE72B1-24E1-48C6-9064-D8FE21839E90}" srcOrd="2" destOrd="0" presId="urn:microsoft.com/office/officeart/2005/8/layout/hList7"/>
    <dgm:cxn modelId="{2571C218-ADBB-432D-9441-002F420AF582}" type="presParOf" srcId="{CE6DE8A0-0C90-46C9-9B2C-571F45EB0A01}" destId="{D2582E07-1151-477C-A676-A40AC44F1F9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4F5CC-7E83-4299-9DB8-674DA1806649}" type="doc">
      <dgm:prSet loTypeId="urn:microsoft.com/office/officeart/2005/8/layout/arrow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4A517E16-3A5E-4EA0-845F-5AE50F71089D}">
      <dgm:prSet/>
      <dgm:spPr/>
      <dgm:t>
        <a:bodyPr/>
        <a:lstStyle/>
        <a:p>
          <a:pPr rtl="0"/>
          <a:r>
            <a:rPr lang="es-ES" sz="2000" b="1" u="sng" dirty="0" smtClean="0">
              <a:solidFill>
                <a:srgbClr val="C00000"/>
              </a:solidFill>
            </a:rPr>
            <a:t>Las normas en el espacio: </a:t>
          </a:r>
          <a:endParaRPr lang="es-ES_tradnl" sz="2000" b="1" u="sng" dirty="0">
            <a:solidFill>
              <a:srgbClr val="C00000"/>
            </a:solidFill>
          </a:endParaRPr>
        </a:p>
      </dgm:t>
    </dgm:pt>
    <dgm:pt modelId="{EF8BF30B-AC04-479D-919F-CFBDE236E843}" type="parTrans" cxnId="{81C56075-1795-4A76-8FB6-A6E18EC658A6}">
      <dgm:prSet/>
      <dgm:spPr/>
      <dgm:t>
        <a:bodyPr/>
        <a:lstStyle/>
        <a:p>
          <a:endParaRPr lang="es-ES_tradnl"/>
        </a:p>
      </dgm:t>
    </dgm:pt>
    <dgm:pt modelId="{D027AA5C-5D3B-4E03-AD30-422E0AAD405E}" type="sibTrans" cxnId="{81C56075-1795-4A76-8FB6-A6E18EC658A6}">
      <dgm:prSet/>
      <dgm:spPr/>
      <dgm:t>
        <a:bodyPr/>
        <a:lstStyle/>
        <a:p>
          <a:endParaRPr lang="es-ES_tradnl"/>
        </a:p>
      </dgm:t>
    </dgm:pt>
    <dgm:pt modelId="{3E626EDB-C740-4CA5-AF87-4513D4A66C2A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Derecho interregional: Ley personal</a:t>
          </a:r>
          <a:endParaRPr lang="es-ES_tradnl" sz="2000" dirty="0">
            <a:solidFill>
              <a:schemeClr val="tx1"/>
            </a:solidFill>
          </a:endParaRPr>
        </a:p>
      </dgm:t>
    </dgm:pt>
    <dgm:pt modelId="{3FDBEA36-A92E-42A8-A5D4-660330B37423}" type="parTrans" cxnId="{12C0B2CF-BD50-4043-9E0A-A6C16463549E}">
      <dgm:prSet/>
      <dgm:spPr/>
      <dgm:t>
        <a:bodyPr/>
        <a:lstStyle/>
        <a:p>
          <a:endParaRPr lang="es-ES_tradnl"/>
        </a:p>
      </dgm:t>
    </dgm:pt>
    <dgm:pt modelId="{7CB84557-427F-4DE9-9333-45BC3D7410D8}" type="sibTrans" cxnId="{12C0B2CF-BD50-4043-9E0A-A6C16463549E}">
      <dgm:prSet/>
      <dgm:spPr/>
      <dgm:t>
        <a:bodyPr/>
        <a:lstStyle/>
        <a:p>
          <a:endParaRPr lang="es-ES_tradnl"/>
        </a:p>
      </dgm:t>
    </dgm:pt>
    <dgm:pt modelId="{0F64221F-886D-4875-B7FD-B0625194FDA6}">
      <dgm:prSet custT="1"/>
      <dgm:spPr/>
      <dgm:t>
        <a:bodyPr/>
        <a:lstStyle/>
        <a:p>
          <a:pPr rtl="0"/>
          <a:r>
            <a:rPr lang="es-ES" sz="2000" b="1" u="sng" dirty="0" smtClean="0">
              <a:solidFill>
                <a:srgbClr val="C00000"/>
              </a:solidFill>
            </a:rPr>
            <a:t>Elemento de extranjería: </a:t>
          </a:r>
          <a:endParaRPr lang="es-ES_tradnl" sz="2000" b="1" u="sng" dirty="0">
            <a:solidFill>
              <a:srgbClr val="C00000"/>
            </a:solidFill>
          </a:endParaRPr>
        </a:p>
      </dgm:t>
    </dgm:pt>
    <dgm:pt modelId="{2B318EB9-1DB1-44CC-AA4E-A66F9DE0511A}" type="parTrans" cxnId="{D8A21E2B-21D3-442A-BCE6-5774091F90CA}">
      <dgm:prSet/>
      <dgm:spPr/>
      <dgm:t>
        <a:bodyPr/>
        <a:lstStyle/>
        <a:p>
          <a:endParaRPr lang="es-ES_tradnl"/>
        </a:p>
      </dgm:t>
    </dgm:pt>
    <dgm:pt modelId="{E7EA7712-D26D-40D4-9A1C-F24CC5440DC2}" type="sibTrans" cxnId="{D8A21E2B-21D3-442A-BCE6-5774091F90CA}">
      <dgm:prSet/>
      <dgm:spPr/>
      <dgm:t>
        <a:bodyPr/>
        <a:lstStyle/>
        <a:p>
          <a:endParaRPr lang="es-ES_tradnl"/>
        </a:p>
      </dgm:t>
    </dgm:pt>
    <dgm:pt modelId="{9DFB6BE9-AF34-41D0-AE2B-38264E78CD10}">
      <dgm:prSet custT="1"/>
      <dgm:spPr/>
      <dgm:t>
        <a:bodyPr/>
        <a:lstStyle/>
        <a:p>
          <a:pPr rtl="0"/>
          <a:r>
            <a:rPr lang="es-ES" sz="2000" dirty="0" smtClean="0"/>
            <a:t>El R. </a:t>
          </a:r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(UE) 650/2012</a:t>
          </a:r>
          <a:r>
            <a:rPr lang="es-ES" sz="2000" dirty="0" smtClean="0"/>
            <a:t>: arts. 21, 22, 25 y 36</a:t>
          </a:r>
          <a:endParaRPr lang="es-ES_tradnl" sz="2000" dirty="0"/>
        </a:p>
      </dgm:t>
    </dgm:pt>
    <dgm:pt modelId="{D29D70B4-3713-41A2-BABB-4684128D3B87}" type="parTrans" cxnId="{801C7CFB-2B53-4881-BD3B-E58BFDEBC943}">
      <dgm:prSet/>
      <dgm:spPr/>
      <dgm:t>
        <a:bodyPr/>
        <a:lstStyle/>
        <a:p>
          <a:endParaRPr lang="es-ES_tradnl"/>
        </a:p>
      </dgm:t>
    </dgm:pt>
    <dgm:pt modelId="{ACD70A55-6AEB-42DA-83A7-920390511A80}" type="sibTrans" cxnId="{801C7CFB-2B53-4881-BD3B-E58BFDEBC943}">
      <dgm:prSet/>
      <dgm:spPr/>
      <dgm:t>
        <a:bodyPr/>
        <a:lstStyle/>
        <a:p>
          <a:endParaRPr lang="es-ES_tradnl"/>
        </a:p>
      </dgm:t>
    </dgm:pt>
    <dgm:pt modelId="{F337CB0F-2D83-45E2-85A7-5EEE93EA4B0D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Derecho interno: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arts. 16.1 </a:t>
          </a:r>
          <a:r>
            <a:rPr lang="es-ES" sz="2000" dirty="0" smtClean="0">
              <a:solidFill>
                <a:schemeClr val="tx1"/>
              </a:solidFill>
            </a:rPr>
            <a:t>y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art. 9.8 </a:t>
          </a:r>
          <a:r>
            <a:rPr lang="es-ES" sz="2000" dirty="0" err="1" smtClean="0">
              <a:solidFill>
                <a:schemeClr val="tx1"/>
              </a:solidFill>
            </a:rPr>
            <a:t>Cc.</a:t>
          </a:r>
          <a:endParaRPr lang="es-ES_tradnl" sz="2000" dirty="0">
            <a:solidFill>
              <a:schemeClr val="tx1"/>
            </a:solidFill>
          </a:endParaRPr>
        </a:p>
      </dgm:t>
    </dgm:pt>
    <dgm:pt modelId="{232A1EC4-E1AE-4942-A2C1-22D99819FCAD}" type="parTrans" cxnId="{3F817A2A-8838-4B6A-9251-E1675A1D7DD6}">
      <dgm:prSet/>
      <dgm:spPr/>
      <dgm:t>
        <a:bodyPr/>
        <a:lstStyle/>
        <a:p>
          <a:endParaRPr lang="es-ES_tradnl"/>
        </a:p>
      </dgm:t>
    </dgm:pt>
    <dgm:pt modelId="{08839320-1477-4F3E-9942-9DC2387CAE2B}" type="sibTrans" cxnId="{3F817A2A-8838-4B6A-9251-E1675A1D7DD6}">
      <dgm:prSet/>
      <dgm:spPr/>
      <dgm:t>
        <a:bodyPr/>
        <a:lstStyle/>
        <a:p>
          <a:endParaRPr lang="es-ES_tradnl"/>
        </a:p>
      </dgm:t>
    </dgm:pt>
    <dgm:pt modelId="{51FEC15F-6524-48A2-B6A3-1946873A5FCA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 arts. 149.1. 8ª CE y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4"/>
            </a:rPr>
            <a:t>9.2 EA-Aragón </a:t>
          </a:r>
          <a:endParaRPr lang="es-ES_tradnl" sz="2000" dirty="0">
            <a:solidFill>
              <a:schemeClr val="tx1"/>
            </a:solidFill>
          </a:endParaRPr>
        </a:p>
      </dgm:t>
    </dgm:pt>
    <dgm:pt modelId="{A890C604-AD2E-4AED-819B-B3C029EAE3E0}" type="parTrans" cxnId="{77D2D8E6-AA5B-4092-80B4-2D83F8F7B6F1}">
      <dgm:prSet/>
      <dgm:spPr/>
      <dgm:t>
        <a:bodyPr/>
        <a:lstStyle/>
        <a:p>
          <a:endParaRPr lang="es-ES_tradnl"/>
        </a:p>
      </dgm:t>
    </dgm:pt>
    <dgm:pt modelId="{E1D93C61-90FD-498B-B22D-30281098DD23}" type="sibTrans" cxnId="{77D2D8E6-AA5B-4092-80B4-2D83F8F7B6F1}">
      <dgm:prSet/>
      <dgm:spPr/>
      <dgm:t>
        <a:bodyPr/>
        <a:lstStyle/>
        <a:p>
          <a:endParaRPr lang="es-ES_tradnl"/>
        </a:p>
      </dgm:t>
    </dgm:pt>
    <dgm:pt modelId="{3C6F2213-42D7-4CEE-BA6D-76C2E17B8604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Capacidad: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art. 9.1 </a:t>
          </a:r>
          <a:r>
            <a:rPr lang="es-ES" sz="20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Cc.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 </a:t>
          </a:r>
          <a:r>
            <a:rPr lang="es-ES" sz="2000" dirty="0" smtClean="0">
              <a:solidFill>
                <a:schemeClr val="tx1"/>
              </a:solidFill>
            </a:rPr>
            <a:t>y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417.2 CDFA</a:t>
          </a:r>
          <a:r>
            <a:rPr lang="es-ES" sz="2000" dirty="0" smtClean="0">
              <a:solidFill>
                <a:schemeClr val="tx1"/>
              </a:solidFill>
            </a:rPr>
            <a:t>.</a:t>
          </a:r>
          <a:endParaRPr lang="es-ES_tradnl" sz="2000" dirty="0">
            <a:solidFill>
              <a:schemeClr val="tx1"/>
            </a:solidFill>
          </a:endParaRPr>
        </a:p>
      </dgm:t>
    </dgm:pt>
    <dgm:pt modelId="{84C269EB-28E2-4A08-8A5A-64AB4E26AA48}" type="parTrans" cxnId="{DCA94051-5444-4173-AD8B-E637886B82E2}">
      <dgm:prSet/>
      <dgm:spPr/>
      <dgm:t>
        <a:bodyPr/>
        <a:lstStyle/>
        <a:p>
          <a:endParaRPr lang="es-ES_tradnl"/>
        </a:p>
      </dgm:t>
    </dgm:pt>
    <dgm:pt modelId="{087E28DD-5CB2-45FA-87A8-A4CE6FAA9A12}" type="sibTrans" cxnId="{DCA94051-5444-4173-AD8B-E637886B82E2}">
      <dgm:prSet/>
      <dgm:spPr/>
      <dgm:t>
        <a:bodyPr/>
        <a:lstStyle/>
        <a:p>
          <a:endParaRPr lang="es-ES_tradnl"/>
        </a:p>
      </dgm:t>
    </dgm:pt>
    <dgm:pt modelId="{67F29B92-3C8E-461C-916C-A6272A4A4FEC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Ley aplicable a la forma, contenido, :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6"/>
            </a:rPr>
            <a:t>11. 2 </a:t>
          </a:r>
          <a:r>
            <a:rPr lang="es-ES" sz="2000" dirty="0" err="1" smtClean="0">
              <a:solidFill>
                <a:schemeClr val="tx1"/>
              </a:solidFill>
              <a:hlinkClick xmlns:r="http://schemas.openxmlformats.org/officeDocument/2006/relationships" r:id="rId6"/>
            </a:rPr>
            <a:t>Cc</a:t>
          </a:r>
          <a:r>
            <a:rPr lang="es-ES" sz="2000" dirty="0" err="1" smtClean="0">
              <a:solidFill>
                <a:schemeClr val="tx1"/>
              </a:solidFill>
            </a:rPr>
            <a:t>.</a:t>
          </a:r>
          <a:r>
            <a:rPr lang="es-ES" sz="2000" dirty="0" smtClean="0">
              <a:solidFill>
                <a:schemeClr val="tx1"/>
              </a:solidFill>
            </a:rPr>
            <a:t> (acumulación)</a:t>
          </a:r>
          <a:endParaRPr lang="es-ES_tradnl" sz="2000" dirty="0">
            <a:solidFill>
              <a:schemeClr val="tx1"/>
            </a:solidFill>
          </a:endParaRPr>
        </a:p>
      </dgm:t>
    </dgm:pt>
    <dgm:pt modelId="{7119CC5E-18BA-47CC-9FB4-F51D386E8909}" type="parTrans" cxnId="{B11A2CB8-5C39-4275-8AD0-099044BE3EFB}">
      <dgm:prSet/>
      <dgm:spPr/>
      <dgm:t>
        <a:bodyPr/>
        <a:lstStyle/>
        <a:p>
          <a:endParaRPr lang="es-ES_tradnl"/>
        </a:p>
      </dgm:t>
    </dgm:pt>
    <dgm:pt modelId="{1D7D3546-35D8-42CA-9E4B-5DB9CBB89CD1}" type="sibTrans" cxnId="{B11A2CB8-5C39-4275-8AD0-099044BE3EFB}">
      <dgm:prSet/>
      <dgm:spPr/>
      <dgm:t>
        <a:bodyPr/>
        <a:lstStyle/>
        <a:p>
          <a:endParaRPr lang="es-ES_tradnl"/>
        </a:p>
      </dgm:t>
    </dgm:pt>
    <dgm:pt modelId="{0F7E36E7-432A-4C30-9F1E-8316FB5B502C}">
      <dgm:prSet custT="1"/>
      <dgm:spPr/>
      <dgm:t>
        <a:bodyPr/>
        <a:lstStyle/>
        <a:p>
          <a:pPr rtl="0"/>
          <a:endParaRPr lang="es-ES_tradnl" sz="2000" dirty="0"/>
        </a:p>
      </dgm:t>
    </dgm:pt>
    <dgm:pt modelId="{62343247-8523-4E3D-B983-56CFB33D5DCD}" type="parTrans" cxnId="{3E11F704-8B9B-49CC-8AE6-7601B5C3D6AF}">
      <dgm:prSet/>
      <dgm:spPr/>
      <dgm:t>
        <a:bodyPr/>
        <a:lstStyle/>
        <a:p>
          <a:endParaRPr lang="es-ES_tradnl"/>
        </a:p>
      </dgm:t>
    </dgm:pt>
    <dgm:pt modelId="{FBBCF91B-C335-4B01-B114-0F9FB31249EC}" type="sibTrans" cxnId="{3E11F704-8B9B-49CC-8AE6-7601B5C3D6AF}">
      <dgm:prSet/>
      <dgm:spPr/>
      <dgm:t>
        <a:bodyPr/>
        <a:lstStyle/>
        <a:p>
          <a:endParaRPr lang="es-ES_tradnl"/>
        </a:p>
      </dgm:t>
    </dgm:pt>
    <dgm:pt modelId="{ECCCA279-832F-45A1-B254-5E55AE69D981}">
      <dgm:prSet custT="1"/>
      <dgm:spPr/>
      <dgm:t>
        <a:bodyPr/>
        <a:lstStyle/>
        <a:p>
          <a:pPr rtl="0"/>
          <a:endParaRPr lang="es-ES_tradnl" sz="2000" dirty="0"/>
        </a:p>
      </dgm:t>
    </dgm:pt>
    <dgm:pt modelId="{7EBCF7AC-9FE6-43D4-97CC-DE5BA39DA89D}" type="parTrans" cxnId="{0B63293D-ED32-4487-8AB0-40982DC4C9E9}">
      <dgm:prSet/>
      <dgm:spPr/>
      <dgm:t>
        <a:bodyPr/>
        <a:lstStyle/>
        <a:p>
          <a:endParaRPr lang="es-ES_tradnl"/>
        </a:p>
      </dgm:t>
    </dgm:pt>
    <dgm:pt modelId="{60537333-3166-43CC-BBC2-CED26F3BC344}" type="sibTrans" cxnId="{0B63293D-ED32-4487-8AB0-40982DC4C9E9}">
      <dgm:prSet/>
      <dgm:spPr/>
      <dgm:t>
        <a:bodyPr/>
        <a:lstStyle/>
        <a:p>
          <a:endParaRPr lang="es-ES_tradnl"/>
        </a:p>
      </dgm:t>
    </dgm:pt>
    <dgm:pt modelId="{2F4D0336-9CE2-47F6-A2AF-A4BAA4194028}">
      <dgm:prSet custT="1"/>
      <dgm:spPr/>
      <dgm:t>
        <a:bodyPr/>
        <a:lstStyle/>
        <a:p>
          <a:pPr rtl="0"/>
          <a:r>
            <a:rPr lang="es-ES" sz="2000" dirty="0" smtClean="0">
              <a:solidFill>
                <a:schemeClr val="tx1"/>
              </a:solidFill>
            </a:rPr>
            <a:t>Ley aplicable a la revocación e ineficacia sobrevenida: </a:t>
          </a:r>
          <a:r>
            <a:rPr lang="es-ES" sz="20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9.8 </a:t>
          </a:r>
          <a:r>
            <a:rPr lang="es-ES" sz="20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Cc.</a:t>
          </a:r>
          <a:endParaRPr lang="es-ES_tradnl" sz="2000" dirty="0">
            <a:solidFill>
              <a:schemeClr val="tx1"/>
            </a:solidFill>
          </a:endParaRPr>
        </a:p>
      </dgm:t>
    </dgm:pt>
    <dgm:pt modelId="{47057671-10FF-4301-9A00-A43AD071FB4D}" type="parTrans" cxnId="{4A5CAECB-73F9-49AB-A0D2-A968F1D87D38}">
      <dgm:prSet/>
      <dgm:spPr/>
      <dgm:t>
        <a:bodyPr/>
        <a:lstStyle/>
        <a:p>
          <a:endParaRPr lang="es-ES_tradnl"/>
        </a:p>
      </dgm:t>
    </dgm:pt>
    <dgm:pt modelId="{BF0680E4-9BC9-4F5D-9FBF-19B94D786614}" type="sibTrans" cxnId="{4A5CAECB-73F9-49AB-A0D2-A968F1D87D38}">
      <dgm:prSet/>
      <dgm:spPr/>
      <dgm:t>
        <a:bodyPr/>
        <a:lstStyle/>
        <a:p>
          <a:endParaRPr lang="es-ES_tradnl"/>
        </a:p>
      </dgm:t>
    </dgm:pt>
    <dgm:pt modelId="{3B043CC6-6952-4CED-9615-64A576E59E5E}" type="pres">
      <dgm:prSet presAssocID="{6854F5CC-7E83-4299-9DB8-674DA180664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6940772-CBA6-4C1A-B15F-F86CFA546CB8}" type="pres">
      <dgm:prSet presAssocID="{4A517E16-3A5E-4EA0-845F-5AE50F71089D}" presName="upArrow" presStyleLbl="node1" presStyleIdx="0" presStyleCnt="2" custLinFactNeighborX="-250" custLinFactNeighborY="-9030"/>
      <dgm:spPr/>
    </dgm:pt>
    <dgm:pt modelId="{B8A3E2D1-D842-4444-AC86-08B8E038D93C}" type="pres">
      <dgm:prSet presAssocID="{4A517E16-3A5E-4EA0-845F-5AE50F71089D}" presName="upArrowText" presStyleLbl="revTx" presStyleIdx="0" presStyleCnt="2" custScaleX="91483" custScaleY="161912" custLinFactNeighborX="-14326" custLinFactNeighborY="2192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869DB1-83DD-401C-96DE-BA2C30ACF1A5}" type="pres">
      <dgm:prSet presAssocID="{0F64221F-886D-4875-B7FD-B0625194FDA6}" presName="downArrow" presStyleLbl="node1" presStyleIdx="1" presStyleCnt="2" custLinFactNeighborX="-12669" custLinFactNeighborY="-14196"/>
      <dgm:spPr/>
      <dgm:t>
        <a:bodyPr/>
        <a:lstStyle/>
        <a:p>
          <a:endParaRPr lang="es-ES_tradnl"/>
        </a:p>
      </dgm:t>
    </dgm:pt>
    <dgm:pt modelId="{DE7EFF30-00E4-476B-B8B5-83D24B5B4CF2}" type="pres">
      <dgm:prSet presAssocID="{0F64221F-886D-4875-B7FD-B0625194FDA6}" presName="downArrowText" presStyleLbl="revTx" presStyleIdx="1" presStyleCnt="2" custScaleY="57226" custLinFactNeighborX="-3128" custLinFactNeighborY="-334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1E87709-48E7-458C-A0C2-04192EDBD91E}" type="presOf" srcId="{3C6F2213-42D7-4CEE-BA6D-76C2E17B8604}" destId="{B8A3E2D1-D842-4444-AC86-08B8E038D93C}" srcOrd="0" destOrd="4" presId="urn:microsoft.com/office/officeart/2005/8/layout/arrow4"/>
    <dgm:cxn modelId="{4A5CAECB-73F9-49AB-A0D2-A968F1D87D38}" srcId="{3E626EDB-C740-4CA5-AF87-4513D4A66C2A}" destId="{2F4D0336-9CE2-47F6-A2AF-A4BAA4194028}" srcOrd="4" destOrd="0" parTransId="{47057671-10FF-4301-9A00-A43AD071FB4D}" sibTransId="{BF0680E4-9BC9-4F5D-9FBF-19B94D786614}"/>
    <dgm:cxn modelId="{47922425-BA05-4E8F-BAE1-FD39D591C8AC}" type="presOf" srcId="{F337CB0F-2D83-45E2-85A7-5EEE93EA4B0D}" destId="{B8A3E2D1-D842-4444-AC86-08B8E038D93C}" srcOrd="0" destOrd="3" presId="urn:microsoft.com/office/officeart/2005/8/layout/arrow4"/>
    <dgm:cxn modelId="{B11A2CB8-5C39-4275-8AD0-099044BE3EFB}" srcId="{3E626EDB-C740-4CA5-AF87-4513D4A66C2A}" destId="{67F29B92-3C8E-461C-916C-A6272A4A4FEC}" srcOrd="3" destOrd="0" parTransId="{7119CC5E-18BA-47CC-9FB4-F51D386E8909}" sibTransId="{1D7D3546-35D8-42CA-9E4B-5DB9CBB89CD1}"/>
    <dgm:cxn modelId="{85871529-A2BF-4298-A366-2E56CD523066}" type="presOf" srcId="{51FEC15F-6524-48A2-B6A3-1946873A5FCA}" destId="{B8A3E2D1-D842-4444-AC86-08B8E038D93C}" srcOrd="0" destOrd="2" presId="urn:microsoft.com/office/officeart/2005/8/layout/arrow4"/>
    <dgm:cxn modelId="{0B63293D-ED32-4487-8AB0-40982DC4C9E9}" srcId="{3E626EDB-C740-4CA5-AF87-4513D4A66C2A}" destId="{ECCCA279-832F-45A1-B254-5E55AE69D981}" srcOrd="5" destOrd="0" parTransId="{7EBCF7AC-9FE6-43D4-97CC-DE5BA39DA89D}" sibTransId="{60537333-3166-43CC-BBC2-CED26F3BC344}"/>
    <dgm:cxn modelId="{5D75CC0D-74BB-42CF-A773-56EFB0E50BD7}" type="presOf" srcId="{2F4D0336-9CE2-47F6-A2AF-A4BAA4194028}" destId="{B8A3E2D1-D842-4444-AC86-08B8E038D93C}" srcOrd="0" destOrd="6" presId="urn:microsoft.com/office/officeart/2005/8/layout/arrow4"/>
    <dgm:cxn modelId="{264B33D4-9071-41B3-A4F5-105A7F256470}" type="presOf" srcId="{6854F5CC-7E83-4299-9DB8-674DA1806649}" destId="{3B043CC6-6952-4CED-9615-64A576E59E5E}" srcOrd="0" destOrd="0" presId="urn:microsoft.com/office/officeart/2005/8/layout/arrow4"/>
    <dgm:cxn modelId="{D8A21E2B-21D3-442A-BCE6-5774091F90CA}" srcId="{6854F5CC-7E83-4299-9DB8-674DA1806649}" destId="{0F64221F-886D-4875-B7FD-B0625194FDA6}" srcOrd="1" destOrd="0" parTransId="{2B318EB9-1DB1-44CC-AA4E-A66F9DE0511A}" sibTransId="{E7EA7712-D26D-40D4-9A1C-F24CC5440DC2}"/>
    <dgm:cxn modelId="{3E11F704-8B9B-49CC-8AE6-7601B5C3D6AF}" srcId="{3E626EDB-C740-4CA5-AF87-4513D4A66C2A}" destId="{0F7E36E7-432A-4C30-9F1E-8316FB5B502C}" srcOrd="6" destOrd="0" parTransId="{62343247-8523-4E3D-B983-56CFB33D5DCD}" sibTransId="{FBBCF91B-C335-4B01-B114-0F9FB31249EC}"/>
    <dgm:cxn modelId="{18015BED-AD62-4BFC-B507-C49AFEC215B6}" type="presOf" srcId="{0F64221F-886D-4875-B7FD-B0625194FDA6}" destId="{DE7EFF30-00E4-476B-B8B5-83D24B5B4CF2}" srcOrd="0" destOrd="0" presId="urn:microsoft.com/office/officeart/2005/8/layout/arrow4"/>
    <dgm:cxn modelId="{4CC4A25E-6AF7-4A42-9695-DA5A5F126B34}" type="presOf" srcId="{ECCCA279-832F-45A1-B254-5E55AE69D981}" destId="{B8A3E2D1-D842-4444-AC86-08B8E038D93C}" srcOrd="0" destOrd="7" presId="urn:microsoft.com/office/officeart/2005/8/layout/arrow4"/>
    <dgm:cxn modelId="{FF4B48BC-54E4-4C91-973E-7F06E580F941}" type="presOf" srcId="{4A517E16-3A5E-4EA0-845F-5AE50F71089D}" destId="{B8A3E2D1-D842-4444-AC86-08B8E038D93C}" srcOrd="0" destOrd="0" presId="urn:microsoft.com/office/officeart/2005/8/layout/arrow4"/>
    <dgm:cxn modelId="{12C0B2CF-BD50-4043-9E0A-A6C16463549E}" srcId="{4A517E16-3A5E-4EA0-845F-5AE50F71089D}" destId="{3E626EDB-C740-4CA5-AF87-4513D4A66C2A}" srcOrd="0" destOrd="0" parTransId="{3FDBEA36-A92E-42A8-A5D4-660330B37423}" sibTransId="{7CB84557-427F-4DE9-9333-45BC3D7410D8}"/>
    <dgm:cxn modelId="{81C56075-1795-4A76-8FB6-A6E18EC658A6}" srcId="{6854F5CC-7E83-4299-9DB8-674DA1806649}" destId="{4A517E16-3A5E-4EA0-845F-5AE50F71089D}" srcOrd="0" destOrd="0" parTransId="{EF8BF30B-AC04-479D-919F-CFBDE236E843}" sibTransId="{D027AA5C-5D3B-4E03-AD30-422E0AAD405E}"/>
    <dgm:cxn modelId="{4DF35A8E-9AC8-46A8-8590-11C6FAD16EC6}" type="presOf" srcId="{3E626EDB-C740-4CA5-AF87-4513D4A66C2A}" destId="{B8A3E2D1-D842-4444-AC86-08B8E038D93C}" srcOrd="0" destOrd="1" presId="urn:microsoft.com/office/officeart/2005/8/layout/arrow4"/>
    <dgm:cxn modelId="{3F817A2A-8838-4B6A-9251-E1675A1D7DD6}" srcId="{3E626EDB-C740-4CA5-AF87-4513D4A66C2A}" destId="{F337CB0F-2D83-45E2-85A7-5EEE93EA4B0D}" srcOrd="1" destOrd="0" parTransId="{232A1EC4-E1AE-4942-A2C1-22D99819FCAD}" sibTransId="{08839320-1477-4F3E-9942-9DC2387CAE2B}"/>
    <dgm:cxn modelId="{726407A9-B4C3-498E-8F3A-13EECEEA61E0}" type="presOf" srcId="{0F7E36E7-432A-4C30-9F1E-8316FB5B502C}" destId="{B8A3E2D1-D842-4444-AC86-08B8E038D93C}" srcOrd="0" destOrd="8" presId="urn:microsoft.com/office/officeart/2005/8/layout/arrow4"/>
    <dgm:cxn modelId="{77D2D8E6-AA5B-4092-80B4-2D83F8F7B6F1}" srcId="{3E626EDB-C740-4CA5-AF87-4513D4A66C2A}" destId="{51FEC15F-6524-48A2-B6A3-1946873A5FCA}" srcOrd="0" destOrd="0" parTransId="{A890C604-AD2E-4AED-819B-B3C029EAE3E0}" sibTransId="{E1D93C61-90FD-498B-B22D-30281098DD23}"/>
    <dgm:cxn modelId="{0809C520-C03E-4377-9D1B-B2DB397BF7F8}" type="presOf" srcId="{67F29B92-3C8E-461C-916C-A6272A4A4FEC}" destId="{B8A3E2D1-D842-4444-AC86-08B8E038D93C}" srcOrd="0" destOrd="5" presId="urn:microsoft.com/office/officeart/2005/8/layout/arrow4"/>
    <dgm:cxn modelId="{801C7CFB-2B53-4881-BD3B-E58BFDEBC943}" srcId="{0F64221F-886D-4875-B7FD-B0625194FDA6}" destId="{9DFB6BE9-AF34-41D0-AE2B-38264E78CD10}" srcOrd="0" destOrd="0" parTransId="{D29D70B4-3713-41A2-BABB-4684128D3B87}" sibTransId="{ACD70A55-6AEB-42DA-83A7-920390511A80}"/>
    <dgm:cxn modelId="{DCA94051-5444-4173-AD8B-E637886B82E2}" srcId="{3E626EDB-C740-4CA5-AF87-4513D4A66C2A}" destId="{3C6F2213-42D7-4CEE-BA6D-76C2E17B8604}" srcOrd="2" destOrd="0" parTransId="{84C269EB-28E2-4A08-8A5A-64AB4E26AA48}" sibTransId="{087E28DD-5CB2-45FA-87A8-A4CE6FAA9A12}"/>
    <dgm:cxn modelId="{04355899-3045-48D7-A115-E6818A805D44}" type="presOf" srcId="{9DFB6BE9-AF34-41D0-AE2B-38264E78CD10}" destId="{DE7EFF30-00E4-476B-B8B5-83D24B5B4CF2}" srcOrd="0" destOrd="1" presId="urn:microsoft.com/office/officeart/2005/8/layout/arrow4"/>
    <dgm:cxn modelId="{26E6CA03-B68B-40F1-A8A1-0C6784876C24}" type="presParOf" srcId="{3B043CC6-6952-4CED-9615-64A576E59E5E}" destId="{26940772-CBA6-4C1A-B15F-F86CFA546CB8}" srcOrd="0" destOrd="0" presId="urn:microsoft.com/office/officeart/2005/8/layout/arrow4"/>
    <dgm:cxn modelId="{0E892678-A074-4119-AC8B-50D66A7B0FB3}" type="presParOf" srcId="{3B043CC6-6952-4CED-9615-64A576E59E5E}" destId="{B8A3E2D1-D842-4444-AC86-08B8E038D93C}" srcOrd="1" destOrd="0" presId="urn:microsoft.com/office/officeart/2005/8/layout/arrow4"/>
    <dgm:cxn modelId="{882B89A4-6B42-44B3-A394-16DD43BB216C}" type="presParOf" srcId="{3B043CC6-6952-4CED-9615-64A576E59E5E}" destId="{8E869DB1-83DD-401C-96DE-BA2C30ACF1A5}" srcOrd="2" destOrd="0" presId="urn:microsoft.com/office/officeart/2005/8/layout/arrow4"/>
    <dgm:cxn modelId="{B473C2B2-6A1F-476F-9E68-B361B65C07F6}" type="presParOf" srcId="{3B043CC6-6952-4CED-9615-64A576E59E5E}" destId="{DE7EFF30-00E4-476B-B8B5-83D24B5B4CF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AD4648-6FE7-4235-A348-ED7A8B2D2E3B}" type="doc">
      <dgm:prSet loTypeId="urn:microsoft.com/office/officeart/2008/layout/AscendingPictureAccen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9389B20A-B229-47E0-BB3F-055EDDBE456D}">
      <dgm:prSet custT="1"/>
      <dgm:spPr/>
      <dgm:t>
        <a:bodyPr/>
        <a:lstStyle/>
        <a:p>
          <a:pPr algn="l" rtl="0"/>
          <a:r>
            <a:rPr lang="es-ES" sz="1800" dirty="0" smtClean="0"/>
            <a:t>Las normas en el tiempo.</a:t>
          </a:r>
        </a:p>
        <a:p>
          <a:pPr algn="l" rtl="0"/>
          <a:r>
            <a:rPr lang="es-ES" sz="1800" dirty="0" smtClean="0"/>
            <a:t>Derecho transitorio</a:t>
          </a:r>
          <a:endParaRPr lang="es-ES_tradnl" sz="1800" dirty="0"/>
        </a:p>
      </dgm:t>
    </dgm:pt>
    <dgm:pt modelId="{3693D96A-99F7-4224-A016-D399ADE115FD}" type="parTrans" cxnId="{6C1257CE-B95C-48F0-BD2D-03CAB741EBA7}">
      <dgm:prSet/>
      <dgm:spPr/>
      <dgm:t>
        <a:bodyPr/>
        <a:lstStyle/>
        <a:p>
          <a:endParaRPr lang="es-ES_tradnl"/>
        </a:p>
      </dgm:t>
    </dgm:pt>
    <dgm:pt modelId="{72D05408-DCCF-405E-B21F-E76E7B7CE629}" type="sibTrans" cxnId="{6C1257CE-B95C-48F0-BD2D-03CAB741EBA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S_tradnl"/>
        </a:p>
      </dgm:t>
    </dgm:pt>
    <dgm:pt modelId="{16822B5A-82D9-43F4-84F8-F3C22B3ED9EE}">
      <dgm:prSet custT="1"/>
      <dgm:spPr/>
      <dgm:t>
        <a:bodyPr/>
        <a:lstStyle/>
        <a:p>
          <a:pPr algn="l" rtl="0"/>
          <a:r>
            <a:rPr lang="es-ES" sz="1800" dirty="0" smtClean="0"/>
            <a:t>Ley aplicable : momento: Fallecimiento. </a:t>
          </a:r>
          <a:r>
            <a:rPr lang="es-ES" sz="1800" dirty="0" smtClean="0">
              <a:hlinkClick xmlns:r="http://schemas.openxmlformats.org/officeDocument/2006/relationships" r:id="rId2"/>
            </a:rPr>
            <a:t>DT 13ª</a:t>
          </a:r>
          <a:endParaRPr lang="es-ES_tradnl" sz="1800" dirty="0"/>
        </a:p>
      </dgm:t>
    </dgm:pt>
    <dgm:pt modelId="{0BA6073F-DA55-47C0-81CE-AA284DD1DC15}" type="parTrans" cxnId="{69EAB972-330B-4B32-A2AC-FE1707D3CB11}">
      <dgm:prSet/>
      <dgm:spPr/>
      <dgm:t>
        <a:bodyPr/>
        <a:lstStyle/>
        <a:p>
          <a:endParaRPr lang="es-ES_tradnl"/>
        </a:p>
      </dgm:t>
    </dgm:pt>
    <dgm:pt modelId="{259493B5-F363-4679-B7E2-C56D66CFBEE4}" type="sibTrans" cxnId="{69EAB972-330B-4B32-A2AC-FE1707D3CB11}">
      <dgm:prSet/>
      <dgm:spPr/>
      <dgm:t>
        <a:bodyPr/>
        <a:lstStyle/>
        <a:p>
          <a:endParaRPr lang="es-ES_tradnl"/>
        </a:p>
      </dgm:t>
    </dgm:pt>
    <dgm:pt modelId="{AC73BAAB-A4EB-4D21-9083-BC63E1CD5C7C}">
      <dgm:prSet custT="1"/>
      <dgm:spPr/>
      <dgm:t>
        <a:bodyPr/>
        <a:lstStyle/>
        <a:p>
          <a:pPr algn="l" rtl="0"/>
          <a:r>
            <a:rPr lang="es-ES" sz="1800" dirty="0" smtClean="0"/>
            <a:t>Validez de los actos: antes y después del 23/4/1999. </a:t>
          </a:r>
          <a:r>
            <a:rPr lang="es-ES" sz="1800" dirty="0" err="1" smtClean="0">
              <a:hlinkClick xmlns:r="http://schemas.openxmlformats.org/officeDocument/2006/relationships" r:id="rId3"/>
            </a:rPr>
            <a:t>DT’s</a:t>
          </a:r>
          <a:r>
            <a:rPr lang="es-ES" sz="1800" dirty="0" smtClean="0">
              <a:hlinkClick xmlns:r="http://schemas.openxmlformats.org/officeDocument/2006/relationships" r:id="rId3"/>
            </a:rPr>
            <a:t> 14ª, 15ª, 16ª</a:t>
          </a:r>
          <a:endParaRPr lang="es-ES_tradnl" sz="1800" dirty="0"/>
        </a:p>
      </dgm:t>
    </dgm:pt>
    <dgm:pt modelId="{D060A133-4722-4A3A-8820-677E0084B4A6}" type="parTrans" cxnId="{35367482-2427-40D0-AF18-88E7DDCF08DD}">
      <dgm:prSet/>
      <dgm:spPr/>
      <dgm:t>
        <a:bodyPr/>
        <a:lstStyle/>
        <a:p>
          <a:endParaRPr lang="es-ES_tradnl"/>
        </a:p>
      </dgm:t>
    </dgm:pt>
    <dgm:pt modelId="{FD63C564-420A-468F-8E94-1A67C855287E}" type="sibTrans" cxnId="{35367482-2427-40D0-AF18-88E7DDCF08DD}">
      <dgm:prSet/>
      <dgm:spPr/>
      <dgm:t>
        <a:bodyPr/>
        <a:lstStyle/>
        <a:p>
          <a:endParaRPr lang="es-ES_tradnl"/>
        </a:p>
      </dgm:t>
    </dgm:pt>
    <dgm:pt modelId="{CDBD21B8-C808-42A5-9AE8-216D45562285}">
      <dgm:prSet custT="1"/>
      <dgm:spPr/>
      <dgm:t>
        <a:bodyPr/>
        <a:lstStyle/>
        <a:p>
          <a:pPr algn="l" rtl="0"/>
          <a:r>
            <a:rPr lang="es-ES" sz="1800" dirty="0" smtClean="0"/>
            <a:t>Efecto inmediato</a:t>
          </a:r>
          <a:r>
            <a:rPr lang="es-ES" sz="1800" dirty="0" smtClean="0">
              <a:hlinkClick xmlns:r="http://schemas.openxmlformats.org/officeDocument/2006/relationships" r:id="rId4"/>
            </a:rPr>
            <a:t>: </a:t>
          </a:r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4"/>
            </a:rPr>
            <a:t>DT19ª</a:t>
          </a:r>
          <a:endParaRPr lang="es-ES_tradn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A6C94A-E249-4852-9DE2-9F7AC027ABC5}" type="parTrans" cxnId="{651F6A27-2BF7-49C5-B19F-AE87E01C40C7}">
      <dgm:prSet/>
      <dgm:spPr/>
      <dgm:t>
        <a:bodyPr/>
        <a:lstStyle/>
        <a:p>
          <a:endParaRPr lang="es-ES_tradnl"/>
        </a:p>
      </dgm:t>
    </dgm:pt>
    <dgm:pt modelId="{8B73B5DA-C0F7-4751-B5AF-7E1D6CBE93F4}" type="sibTrans" cxnId="{651F6A27-2BF7-49C5-B19F-AE87E01C40C7}">
      <dgm:prSet/>
      <dgm:spPr/>
      <dgm:t>
        <a:bodyPr/>
        <a:lstStyle/>
        <a:p>
          <a:endParaRPr lang="es-ES_tradnl"/>
        </a:p>
      </dgm:t>
    </dgm:pt>
    <dgm:pt modelId="{4053379B-4B90-431F-A0BB-B1F649D89678}" type="pres">
      <dgm:prSet presAssocID="{03AD4648-6FE7-4235-A348-ED7A8B2D2E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6A031C46-1E70-410E-82AF-67D94ED96202}" type="pres">
      <dgm:prSet presAssocID="{9389B20A-B229-47E0-BB3F-055EDDBE456D}" presName="parTx1" presStyleLbl="node1" presStyleIdx="0" presStyleCnt="1" custScaleX="60364" custScaleY="139114" custLinFactNeighborX="-12853" custLinFactNeighborY="-41378"/>
      <dgm:spPr/>
      <dgm:t>
        <a:bodyPr/>
        <a:lstStyle/>
        <a:p>
          <a:endParaRPr lang="es-ES_tradnl"/>
        </a:p>
      </dgm:t>
    </dgm:pt>
    <dgm:pt modelId="{AE0EB30E-ABFE-4DCF-AB0C-E5C78092DC96}" type="pres">
      <dgm:prSet presAssocID="{9389B20A-B229-47E0-BB3F-055EDDBE456D}" presName="desTx1" presStyleLbl="revTx" presStyleIdx="0" presStyleCnt="1" custScaleX="298232" custScaleY="188018" custLinFactNeighborX="43938" custLinFactNeighborY="-2536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49C5A02-4895-42A9-B063-8E09FE453EB3}" type="pres">
      <dgm:prSet presAssocID="{72D05408-DCCF-405E-B21F-E76E7B7CE629}" presName="picture1" presStyleCnt="0"/>
      <dgm:spPr/>
    </dgm:pt>
    <dgm:pt modelId="{0879F0F4-B55F-4CAB-BDA3-294E8E96C94F}" type="pres">
      <dgm:prSet presAssocID="{72D05408-DCCF-405E-B21F-E76E7B7CE629}" presName="imageRepeatNode" presStyleLbl="fgImgPlace1" presStyleIdx="0" presStyleCnt="1" custScaleX="114852" custLinFactNeighborX="-37384" custLinFactNeighborY="-2331"/>
      <dgm:spPr/>
      <dgm:t>
        <a:bodyPr/>
        <a:lstStyle/>
        <a:p>
          <a:endParaRPr lang="es-ES_tradnl"/>
        </a:p>
      </dgm:t>
    </dgm:pt>
  </dgm:ptLst>
  <dgm:cxnLst>
    <dgm:cxn modelId="{B39D242B-E22E-4240-B4C9-DCF374ABFE14}" type="presOf" srcId="{CDBD21B8-C808-42A5-9AE8-216D45562285}" destId="{AE0EB30E-ABFE-4DCF-AB0C-E5C78092DC96}" srcOrd="0" destOrd="2" presId="urn:microsoft.com/office/officeart/2008/layout/AscendingPictureAccentProcess"/>
    <dgm:cxn modelId="{CCAF665A-7D31-4A67-82F7-7B9A20B2C837}" type="presOf" srcId="{72D05408-DCCF-405E-B21F-E76E7B7CE629}" destId="{0879F0F4-B55F-4CAB-BDA3-294E8E96C94F}" srcOrd="0" destOrd="0" presId="urn:microsoft.com/office/officeart/2008/layout/AscendingPictureAccentProcess"/>
    <dgm:cxn modelId="{6C1257CE-B95C-48F0-BD2D-03CAB741EBA7}" srcId="{03AD4648-6FE7-4235-A348-ED7A8B2D2E3B}" destId="{9389B20A-B229-47E0-BB3F-055EDDBE456D}" srcOrd="0" destOrd="0" parTransId="{3693D96A-99F7-4224-A016-D399ADE115FD}" sibTransId="{72D05408-DCCF-405E-B21F-E76E7B7CE629}"/>
    <dgm:cxn modelId="{94B07F24-31BA-4A2F-A228-2EB42C2BED68}" type="presOf" srcId="{03AD4648-6FE7-4235-A348-ED7A8B2D2E3B}" destId="{4053379B-4B90-431F-A0BB-B1F649D89678}" srcOrd="0" destOrd="0" presId="urn:microsoft.com/office/officeart/2008/layout/AscendingPictureAccentProcess"/>
    <dgm:cxn modelId="{69EAB972-330B-4B32-A2AC-FE1707D3CB11}" srcId="{9389B20A-B229-47E0-BB3F-055EDDBE456D}" destId="{16822B5A-82D9-43F4-84F8-F3C22B3ED9EE}" srcOrd="0" destOrd="0" parTransId="{0BA6073F-DA55-47C0-81CE-AA284DD1DC15}" sibTransId="{259493B5-F363-4679-B7E2-C56D66CFBEE4}"/>
    <dgm:cxn modelId="{D3EF3453-E47D-4763-96B6-8138126C8012}" type="presOf" srcId="{16822B5A-82D9-43F4-84F8-F3C22B3ED9EE}" destId="{AE0EB30E-ABFE-4DCF-AB0C-E5C78092DC96}" srcOrd="0" destOrd="0" presId="urn:microsoft.com/office/officeart/2008/layout/AscendingPictureAccentProcess"/>
    <dgm:cxn modelId="{79E14002-EF77-4279-941D-6BB621EA3201}" type="presOf" srcId="{AC73BAAB-A4EB-4D21-9083-BC63E1CD5C7C}" destId="{AE0EB30E-ABFE-4DCF-AB0C-E5C78092DC96}" srcOrd="0" destOrd="1" presId="urn:microsoft.com/office/officeart/2008/layout/AscendingPictureAccentProcess"/>
    <dgm:cxn modelId="{651F6A27-2BF7-49C5-B19F-AE87E01C40C7}" srcId="{9389B20A-B229-47E0-BB3F-055EDDBE456D}" destId="{CDBD21B8-C808-42A5-9AE8-216D45562285}" srcOrd="2" destOrd="0" parTransId="{7FA6C94A-E249-4852-9DE2-9F7AC027ABC5}" sibTransId="{8B73B5DA-C0F7-4751-B5AF-7E1D6CBE93F4}"/>
    <dgm:cxn modelId="{83FE3358-DA5C-4A7D-8ACE-A340D3959B2B}" type="presOf" srcId="{9389B20A-B229-47E0-BB3F-055EDDBE456D}" destId="{6A031C46-1E70-410E-82AF-67D94ED96202}" srcOrd="0" destOrd="0" presId="urn:microsoft.com/office/officeart/2008/layout/AscendingPictureAccentProcess"/>
    <dgm:cxn modelId="{35367482-2427-40D0-AF18-88E7DDCF08DD}" srcId="{9389B20A-B229-47E0-BB3F-055EDDBE456D}" destId="{AC73BAAB-A4EB-4D21-9083-BC63E1CD5C7C}" srcOrd="1" destOrd="0" parTransId="{D060A133-4722-4A3A-8820-677E0084B4A6}" sibTransId="{FD63C564-420A-468F-8E94-1A67C855287E}"/>
    <dgm:cxn modelId="{690DBC56-7188-496C-8FCC-9B54D665247D}" type="presParOf" srcId="{4053379B-4B90-431F-A0BB-B1F649D89678}" destId="{6A031C46-1E70-410E-82AF-67D94ED96202}" srcOrd="0" destOrd="0" presId="urn:microsoft.com/office/officeart/2008/layout/AscendingPictureAccentProcess"/>
    <dgm:cxn modelId="{51931B4C-8EE8-4B57-89FE-DE90FAEC7A91}" type="presParOf" srcId="{4053379B-4B90-431F-A0BB-B1F649D89678}" destId="{AE0EB30E-ABFE-4DCF-AB0C-E5C78092DC96}" srcOrd="1" destOrd="0" presId="urn:microsoft.com/office/officeart/2008/layout/AscendingPictureAccentProcess"/>
    <dgm:cxn modelId="{7C40AAE4-1FD7-4CA8-8621-D3CF1A264379}" type="presParOf" srcId="{4053379B-4B90-431F-A0BB-B1F649D89678}" destId="{C49C5A02-4895-42A9-B063-8E09FE453EB3}" srcOrd="2" destOrd="0" presId="urn:microsoft.com/office/officeart/2008/layout/AscendingPictureAccentProcess"/>
    <dgm:cxn modelId="{8DD6C24A-645F-47D6-98B9-4C1A2C8A6487}" type="presParOf" srcId="{C49C5A02-4895-42A9-B063-8E09FE453EB3}" destId="{0879F0F4-B55F-4CAB-BDA3-294E8E96C94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A0E413-AAA7-4087-AD1C-A8ACC71381C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3562F002-9086-4862-9C06-4DCAE1AB5A15}">
      <dgm:prSet custT="1"/>
      <dgm:spPr/>
      <dgm:t>
        <a:bodyPr/>
        <a:lstStyle/>
        <a:p>
          <a:pPr rtl="0"/>
          <a:r>
            <a:rPr lang="es-ES" sz="2000" b="1" dirty="0" smtClean="0"/>
            <a:t>Concepto</a:t>
          </a:r>
          <a:r>
            <a:rPr lang="es-ES" sz="2000" dirty="0" smtClean="0"/>
            <a:t> (arts. 316, 317, 318, 321 y 322 CDFA </a:t>
          </a:r>
          <a:endParaRPr lang="es-ES_tradnl" sz="2000" dirty="0"/>
        </a:p>
      </dgm:t>
    </dgm:pt>
    <dgm:pt modelId="{EE956D97-EE7D-49AD-A5DC-6C06AA62221F}" type="parTrans" cxnId="{79C7B8B7-242D-4206-BEAB-0F28C05F22F9}">
      <dgm:prSet/>
      <dgm:spPr/>
      <dgm:t>
        <a:bodyPr/>
        <a:lstStyle/>
        <a:p>
          <a:endParaRPr lang="es-ES_tradnl"/>
        </a:p>
      </dgm:t>
    </dgm:pt>
    <dgm:pt modelId="{E6632AD7-4F21-465F-B208-DD3EA2008E0F}" type="sibTrans" cxnId="{79C7B8B7-242D-4206-BEAB-0F28C05F22F9}">
      <dgm:prSet/>
      <dgm:spPr/>
      <dgm:t>
        <a:bodyPr/>
        <a:lstStyle/>
        <a:p>
          <a:endParaRPr lang="es-ES_tradnl"/>
        </a:p>
      </dgm:t>
    </dgm:pt>
    <dgm:pt modelId="{926F89CF-0176-4844-B1C4-33EBB5797B6E}">
      <dgm:prSet custT="1"/>
      <dgm:spPr/>
      <dgm:t>
        <a:bodyPr/>
        <a:lstStyle/>
        <a:p>
          <a:pPr rtl="0"/>
          <a:r>
            <a:rPr lang="es-ES" sz="2000" b="1" i="1" dirty="0" smtClean="0"/>
            <a:t>Hacer heredero en vida</a:t>
          </a:r>
          <a:endParaRPr lang="es-ES_tradnl" sz="2000" b="1" i="1" dirty="0"/>
        </a:p>
      </dgm:t>
    </dgm:pt>
    <dgm:pt modelId="{1BC16062-6F67-440B-8663-2EE9562E1915}" type="parTrans" cxnId="{3E9FEB22-A21A-4990-BBAA-48B043D618F8}">
      <dgm:prSet/>
      <dgm:spPr/>
      <dgm:t>
        <a:bodyPr/>
        <a:lstStyle/>
        <a:p>
          <a:endParaRPr lang="es-ES_tradnl"/>
        </a:p>
      </dgm:t>
    </dgm:pt>
    <dgm:pt modelId="{18DC781D-8F82-4280-AC42-E6D0D5AE4296}" type="sibTrans" cxnId="{3E9FEB22-A21A-4990-BBAA-48B043D618F8}">
      <dgm:prSet/>
      <dgm:spPr/>
      <dgm:t>
        <a:bodyPr/>
        <a:lstStyle/>
        <a:p>
          <a:endParaRPr lang="es-ES_tradnl"/>
        </a:p>
      </dgm:t>
    </dgm:pt>
    <dgm:pt modelId="{8CAF47A7-36C7-4AB4-9A13-557433935C48}">
      <dgm:prSet custT="1"/>
      <dgm:spPr/>
      <dgm:t>
        <a:bodyPr/>
        <a:lstStyle/>
        <a:p>
          <a:pPr rtl="0"/>
          <a:r>
            <a:rPr lang="es-ES" sz="2000" b="1" dirty="0" smtClean="0"/>
            <a:t>Pactos válidos </a:t>
          </a:r>
          <a:r>
            <a:rPr lang="es-ES" sz="2000" dirty="0" smtClean="0"/>
            <a:t>: (arts. 377 y 380 CDFA)</a:t>
          </a:r>
          <a:endParaRPr lang="es-ES_tradnl" sz="2000" dirty="0"/>
        </a:p>
      </dgm:t>
    </dgm:pt>
    <dgm:pt modelId="{969B3FB5-D6A1-4F9B-8142-1093E88D7D8D}" type="parTrans" cxnId="{B4562DCC-3C12-4EE2-BE68-BB6BD9BA64EF}">
      <dgm:prSet/>
      <dgm:spPr/>
      <dgm:t>
        <a:bodyPr/>
        <a:lstStyle/>
        <a:p>
          <a:endParaRPr lang="es-ES_tradnl"/>
        </a:p>
      </dgm:t>
    </dgm:pt>
    <dgm:pt modelId="{2A02768D-51DA-42A7-932E-05F4BDCB7BFC}" type="sibTrans" cxnId="{B4562DCC-3C12-4EE2-BE68-BB6BD9BA64EF}">
      <dgm:prSet/>
      <dgm:spPr/>
      <dgm:t>
        <a:bodyPr/>
        <a:lstStyle/>
        <a:p>
          <a:endParaRPr lang="es-ES_tradnl"/>
        </a:p>
      </dgm:t>
    </dgm:pt>
    <dgm:pt modelId="{C609A0E1-FAC7-4F66-9986-54D34709187A}">
      <dgm:prSet custT="1"/>
      <dgm:spPr/>
      <dgm:t>
        <a:bodyPr/>
        <a:lstStyle/>
        <a:p>
          <a:pPr rtl="0"/>
          <a:r>
            <a:rPr lang="es-ES" sz="2000" b="1" dirty="0" smtClean="0"/>
            <a:t>Forma</a:t>
          </a:r>
          <a:r>
            <a:rPr lang="es-ES" sz="2000" dirty="0" smtClean="0"/>
            <a:t>: 377 CDFA, SAPZ 3/12/2010.</a:t>
          </a:r>
          <a:endParaRPr lang="es-ES_tradnl" sz="2000" dirty="0"/>
        </a:p>
      </dgm:t>
    </dgm:pt>
    <dgm:pt modelId="{361EF2FC-5884-46CE-9054-5BFB444F7930}" type="parTrans" cxnId="{25D6758A-6870-4C33-929A-A9321080D7A3}">
      <dgm:prSet/>
      <dgm:spPr/>
      <dgm:t>
        <a:bodyPr/>
        <a:lstStyle/>
        <a:p>
          <a:endParaRPr lang="es-ES_tradnl"/>
        </a:p>
      </dgm:t>
    </dgm:pt>
    <dgm:pt modelId="{245EA771-DD00-4CA3-80D1-0EF32BC985D1}" type="sibTrans" cxnId="{25D6758A-6870-4C33-929A-A9321080D7A3}">
      <dgm:prSet/>
      <dgm:spPr/>
      <dgm:t>
        <a:bodyPr/>
        <a:lstStyle/>
        <a:p>
          <a:endParaRPr lang="es-ES_tradnl"/>
        </a:p>
      </dgm:t>
    </dgm:pt>
    <dgm:pt modelId="{52C03FAB-2E74-4357-81DA-A39119BD5799}" type="pres">
      <dgm:prSet presAssocID="{FFA0E413-AAA7-4087-AD1C-A8ACC71381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C5ED3AA-0271-4C57-A83F-6A6303761585}" type="pres">
      <dgm:prSet presAssocID="{3562F002-9086-4862-9C06-4DCAE1AB5A15}" presName="dummy" presStyleCnt="0"/>
      <dgm:spPr/>
    </dgm:pt>
    <dgm:pt modelId="{7E29163E-DFAE-4613-972C-A5D2731AE1C3}" type="pres">
      <dgm:prSet presAssocID="{3562F002-9086-4862-9C06-4DCAE1AB5A15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05421DE-DD51-415D-9471-D30172AB5865}" type="pres">
      <dgm:prSet presAssocID="{E6632AD7-4F21-465F-B208-DD3EA2008E0F}" presName="sibTrans" presStyleLbl="node1" presStyleIdx="0" presStyleCnt="4"/>
      <dgm:spPr/>
      <dgm:t>
        <a:bodyPr/>
        <a:lstStyle/>
        <a:p>
          <a:endParaRPr lang="es-ES_tradnl"/>
        </a:p>
      </dgm:t>
    </dgm:pt>
    <dgm:pt modelId="{B77948DA-52B7-4DEF-B3A3-375C1F65C8E3}" type="pres">
      <dgm:prSet presAssocID="{926F89CF-0176-4844-B1C4-33EBB5797B6E}" presName="dummy" presStyleCnt="0"/>
      <dgm:spPr/>
    </dgm:pt>
    <dgm:pt modelId="{FAB70C2A-7F7E-49FE-8598-D383928E2DD0}" type="pres">
      <dgm:prSet presAssocID="{926F89CF-0176-4844-B1C4-33EBB5797B6E}" presName="node" presStyleLbl="revTx" presStyleIdx="1" presStyleCnt="4" custScaleX="12063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D754251-275E-48DB-ADE3-4B782319AEF7}" type="pres">
      <dgm:prSet presAssocID="{18DC781D-8F82-4280-AC42-E6D0D5AE4296}" presName="sibTrans" presStyleLbl="node1" presStyleIdx="1" presStyleCnt="4"/>
      <dgm:spPr/>
      <dgm:t>
        <a:bodyPr/>
        <a:lstStyle/>
        <a:p>
          <a:endParaRPr lang="es-ES_tradnl"/>
        </a:p>
      </dgm:t>
    </dgm:pt>
    <dgm:pt modelId="{FA51154C-4BCA-40A7-92F9-BC54C371F5B9}" type="pres">
      <dgm:prSet presAssocID="{8CAF47A7-36C7-4AB4-9A13-557433935C48}" presName="dummy" presStyleCnt="0"/>
      <dgm:spPr/>
    </dgm:pt>
    <dgm:pt modelId="{7D71F5A7-AF61-4F2D-9EB3-2A0C67DADA8C}" type="pres">
      <dgm:prSet presAssocID="{8CAF47A7-36C7-4AB4-9A13-557433935C48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EA4A507-6004-4C31-94C4-E4346144FF16}" type="pres">
      <dgm:prSet presAssocID="{2A02768D-51DA-42A7-932E-05F4BDCB7BFC}" presName="sibTrans" presStyleLbl="node1" presStyleIdx="2" presStyleCnt="4"/>
      <dgm:spPr/>
      <dgm:t>
        <a:bodyPr/>
        <a:lstStyle/>
        <a:p>
          <a:endParaRPr lang="es-ES_tradnl"/>
        </a:p>
      </dgm:t>
    </dgm:pt>
    <dgm:pt modelId="{AD70A994-E999-4310-9F63-C7151B977F72}" type="pres">
      <dgm:prSet presAssocID="{C609A0E1-FAC7-4F66-9986-54D34709187A}" presName="dummy" presStyleCnt="0"/>
      <dgm:spPr/>
    </dgm:pt>
    <dgm:pt modelId="{4E416B8B-41B4-4624-B995-784990022371}" type="pres">
      <dgm:prSet presAssocID="{C609A0E1-FAC7-4F66-9986-54D34709187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D598C43-0100-48A6-AA0A-E704F39265BA}" type="pres">
      <dgm:prSet presAssocID="{245EA771-DD00-4CA3-80D1-0EF32BC985D1}" presName="sibTrans" presStyleLbl="node1" presStyleIdx="3" presStyleCnt="4"/>
      <dgm:spPr/>
      <dgm:t>
        <a:bodyPr/>
        <a:lstStyle/>
        <a:p>
          <a:endParaRPr lang="es-ES_tradnl"/>
        </a:p>
      </dgm:t>
    </dgm:pt>
  </dgm:ptLst>
  <dgm:cxnLst>
    <dgm:cxn modelId="{3E9FEB22-A21A-4990-BBAA-48B043D618F8}" srcId="{FFA0E413-AAA7-4087-AD1C-A8ACC71381CB}" destId="{926F89CF-0176-4844-B1C4-33EBB5797B6E}" srcOrd="1" destOrd="0" parTransId="{1BC16062-6F67-440B-8663-2EE9562E1915}" sibTransId="{18DC781D-8F82-4280-AC42-E6D0D5AE4296}"/>
    <dgm:cxn modelId="{B4562DCC-3C12-4EE2-BE68-BB6BD9BA64EF}" srcId="{FFA0E413-AAA7-4087-AD1C-A8ACC71381CB}" destId="{8CAF47A7-36C7-4AB4-9A13-557433935C48}" srcOrd="2" destOrd="0" parTransId="{969B3FB5-D6A1-4F9B-8142-1093E88D7D8D}" sibTransId="{2A02768D-51DA-42A7-932E-05F4BDCB7BFC}"/>
    <dgm:cxn modelId="{81918F0E-75EA-4B25-969E-D8C86BF358A7}" type="presOf" srcId="{C609A0E1-FAC7-4F66-9986-54D34709187A}" destId="{4E416B8B-41B4-4624-B995-784990022371}" srcOrd="0" destOrd="0" presId="urn:microsoft.com/office/officeart/2005/8/layout/cycle1"/>
    <dgm:cxn modelId="{A78311A9-D2EB-4440-B57B-D37FD5CFB926}" type="presOf" srcId="{FFA0E413-AAA7-4087-AD1C-A8ACC71381CB}" destId="{52C03FAB-2E74-4357-81DA-A39119BD5799}" srcOrd="0" destOrd="0" presId="urn:microsoft.com/office/officeart/2005/8/layout/cycle1"/>
    <dgm:cxn modelId="{4261AB16-3090-4ABB-A7D4-6370F72DDEFF}" type="presOf" srcId="{E6632AD7-4F21-465F-B208-DD3EA2008E0F}" destId="{805421DE-DD51-415D-9471-D30172AB5865}" srcOrd="0" destOrd="0" presId="urn:microsoft.com/office/officeart/2005/8/layout/cycle1"/>
    <dgm:cxn modelId="{C5EC7EA7-8C70-4065-A26D-700AFF9A2DFC}" type="presOf" srcId="{245EA771-DD00-4CA3-80D1-0EF32BC985D1}" destId="{2D598C43-0100-48A6-AA0A-E704F39265BA}" srcOrd="0" destOrd="0" presId="urn:microsoft.com/office/officeart/2005/8/layout/cycle1"/>
    <dgm:cxn modelId="{482153F4-E3D5-4487-82B1-18EE211869CA}" type="presOf" srcId="{2A02768D-51DA-42A7-932E-05F4BDCB7BFC}" destId="{6EA4A507-6004-4C31-94C4-E4346144FF16}" srcOrd="0" destOrd="0" presId="urn:microsoft.com/office/officeart/2005/8/layout/cycle1"/>
    <dgm:cxn modelId="{9434D9BC-5097-4201-B846-AA14DBCD412E}" type="presOf" srcId="{18DC781D-8F82-4280-AC42-E6D0D5AE4296}" destId="{7D754251-275E-48DB-ADE3-4B782319AEF7}" srcOrd="0" destOrd="0" presId="urn:microsoft.com/office/officeart/2005/8/layout/cycle1"/>
    <dgm:cxn modelId="{B4CE7CA0-A89E-4DCF-84AF-210C49544D40}" type="presOf" srcId="{926F89CF-0176-4844-B1C4-33EBB5797B6E}" destId="{FAB70C2A-7F7E-49FE-8598-D383928E2DD0}" srcOrd="0" destOrd="0" presId="urn:microsoft.com/office/officeart/2005/8/layout/cycle1"/>
    <dgm:cxn modelId="{79C7B8B7-242D-4206-BEAB-0F28C05F22F9}" srcId="{FFA0E413-AAA7-4087-AD1C-A8ACC71381CB}" destId="{3562F002-9086-4862-9C06-4DCAE1AB5A15}" srcOrd="0" destOrd="0" parTransId="{EE956D97-EE7D-49AD-A5DC-6C06AA62221F}" sibTransId="{E6632AD7-4F21-465F-B208-DD3EA2008E0F}"/>
    <dgm:cxn modelId="{25D6758A-6870-4C33-929A-A9321080D7A3}" srcId="{FFA0E413-AAA7-4087-AD1C-A8ACC71381CB}" destId="{C609A0E1-FAC7-4F66-9986-54D34709187A}" srcOrd="3" destOrd="0" parTransId="{361EF2FC-5884-46CE-9054-5BFB444F7930}" sibTransId="{245EA771-DD00-4CA3-80D1-0EF32BC985D1}"/>
    <dgm:cxn modelId="{5EE7DA80-8950-4F27-9018-43D29062BA7B}" type="presOf" srcId="{8CAF47A7-36C7-4AB4-9A13-557433935C48}" destId="{7D71F5A7-AF61-4F2D-9EB3-2A0C67DADA8C}" srcOrd="0" destOrd="0" presId="urn:microsoft.com/office/officeart/2005/8/layout/cycle1"/>
    <dgm:cxn modelId="{253BD057-DBEC-4DB3-9C2D-05C77763971F}" type="presOf" srcId="{3562F002-9086-4862-9C06-4DCAE1AB5A15}" destId="{7E29163E-DFAE-4613-972C-A5D2731AE1C3}" srcOrd="0" destOrd="0" presId="urn:microsoft.com/office/officeart/2005/8/layout/cycle1"/>
    <dgm:cxn modelId="{081CACE6-EFD2-431A-9779-6FBC0AC5CC9A}" type="presParOf" srcId="{52C03FAB-2E74-4357-81DA-A39119BD5799}" destId="{EC5ED3AA-0271-4C57-A83F-6A6303761585}" srcOrd="0" destOrd="0" presId="urn:microsoft.com/office/officeart/2005/8/layout/cycle1"/>
    <dgm:cxn modelId="{371F7F46-5929-43FE-9046-C7FDE04A800E}" type="presParOf" srcId="{52C03FAB-2E74-4357-81DA-A39119BD5799}" destId="{7E29163E-DFAE-4613-972C-A5D2731AE1C3}" srcOrd="1" destOrd="0" presId="urn:microsoft.com/office/officeart/2005/8/layout/cycle1"/>
    <dgm:cxn modelId="{9B7E90A3-DE44-4056-8F89-313A8DDAD68A}" type="presParOf" srcId="{52C03FAB-2E74-4357-81DA-A39119BD5799}" destId="{805421DE-DD51-415D-9471-D30172AB5865}" srcOrd="2" destOrd="0" presId="urn:microsoft.com/office/officeart/2005/8/layout/cycle1"/>
    <dgm:cxn modelId="{FBF5522C-898D-4C82-B01A-8601E41E94A6}" type="presParOf" srcId="{52C03FAB-2E74-4357-81DA-A39119BD5799}" destId="{B77948DA-52B7-4DEF-B3A3-375C1F65C8E3}" srcOrd="3" destOrd="0" presId="urn:microsoft.com/office/officeart/2005/8/layout/cycle1"/>
    <dgm:cxn modelId="{F348E8DD-4A2F-49F4-B0C7-997AA983A20A}" type="presParOf" srcId="{52C03FAB-2E74-4357-81DA-A39119BD5799}" destId="{FAB70C2A-7F7E-49FE-8598-D383928E2DD0}" srcOrd="4" destOrd="0" presId="urn:microsoft.com/office/officeart/2005/8/layout/cycle1"/>
    <dgm:cxn modelId="{E2C04716-DD57-4375-A9D8-0A5B655184D3}" type="presParOf" srcId="{52C03FAB-2E74-4357-81DA-A39119BD5799}" destId="{7D754251-275E-48DB-ADE3-4B782319AEF7}" srcOrd="5" destOrd="0" presId="urn:microsoft.com/office/officeart/2005/8/layout/cycle1"/>
    <dgm:cxn modelId="{DE4DE146-DA49-4556-83B0-B0A3C3BADD6B}" type="presParOf" srcId="{52C03FAB-2E74-4357-81DA-A39119BD5799}" destId="{FA51154C-4BCA-40A7-92F9-BC54C371F5B9}" srcOrd="6" destOrd="0" presId="urn:microsoft.com/office/officeart/2005/8/layout/cycle1"/>
    <dgm:cxn modelId="{5AF22B94-ADF5-43A6-A0B9-F0E208E3C30C}" type="presParOf" srcId="{52C03FAB-2E74-4357-81DA-A39119BD5799}" destId="{7D71F5A7-AF61-4F2D-9EB3-2A0C67DADA8C}" srcOrd="7" destOrd="0" presId="urn:microsoft.com/office/officeart/2005/8/layout/cycle1"/>
    <dgm:cxn modelId="{78F6E51D-8BAE-4D93-81C3-71596DD8DE74}" type="presParOf" srcId="{52C03FAB-2E74-4357-81DA-A39119BD5799}" destId="{6EA4A507-6004-4C31-94C4-E4346144FF16}" srcOrd="8" destOrd="0" presId="urn:microsoft.com/office/officeart/2005/8/layout/cycle1"/>
    <dgm:cxn modelId="{3345CE6C-5BE0-4C4C-A95B-019B179A6F81}" type="presParOf" srcId="{52C03FAB-2E74-4357-81DA-A39119BD5799}" destId="{AD70A994-E999-4310-9F63-C7151B977F72}" srcOrd="9" destOrd="0" presId="urn:microsoft.com/office/officeart/2005/8/layout/cycle1"/>
    <dgm:cxn modelId="{C9F5013A-0A20-45D4-BB39-66B9B11A7C7B}" type="presParOf" srcId="{52C03FAB-2E74-4357-81DA-A39119BD5799}" destId="{4E416B8B-41B4-4624-B995-784990022371}" srcOrd="10" destOrd="0" presId="urn:microsoft.com/office/officeart/2005/8/layout/cycle1"/>
    <dgm:cxn modelId="{08F7530D-FAF7-44E9-8675-24D2F8141D9C}" type="presParOf" srcId="{52C03FAB-2E74-4357-81DA-A39119BD5799}" destId="{2D598C43-0100-48A6-AA0A-E704F39265B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D10E87-040F-42CE-87BA-F89239C28091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5F906438-CDD3-4F50-89AA-E1DAFD4DD246}">
      <dgm:prSet custT="1"/>
      <dgm:spPr/>
      <dgm:t>
        <a:bodyPr/>
        <a:lstStyle/>
        <a:p>
          <a:pPr rtl="0"/>
          <a:r>
            <a:rPr lang="es-ES" sz="1800" dirty="0" smtClean="0"/>
            <a:t>Vinculación mortis causa del instituyente ( arts. 400, 401 y 432 </a:t>
          </a:r>
          <a:r>
            <a:rPr lang="es-ES" sz="1800" i="1" dirty="0" smtClean="0"/>
            <a:t>a sensu contrario</a:t>
          </a:r>
          <a:r>
            <a:rPr lang="es-ES" sz="1800" dirty="0" smtClean="0"/>
            <a:t>)</a:t>
          </a:r>
          <a:endParaRPr lang="es-ES_tradnl" sz="1800" dirty="0"/>
        </a:p>
      </dgm:t>
    </dgm:pt>
    <dgm:pt modelId="{A5C11A9B-37A4-42CB-80F8-5A135C6F1845}" type="parTrans" cxnId="{EC3A3D1D-E360-48DA-B649-EE0EC24B2FE2}">
      <dgm:prSet/>
      <dgm:spPr/>
      <dgm:t>
        <a:bodyPr/>
        <a:lstStyle/>
        <a:p>
          <a:endParaRPr lang="es-ES_tradnl"/>
        </a:p>
      </dgm:t>
    </dgm:pt>
    <dgm:pt modelId="{548BC234-B9D5-44A1-9D11-1592339F17AC}" type="sibTrans" cxnId="{EC3A3D1D-E360-48DA-B649-EE0EC24B2FE2}">
      <dgm:prSet/>
      <dgm:spPr/>
      <dgm:t>
        <a:bodyPr/>
        <a:lstStyle/>
        <a:p>
          <a:endParaRPr lang="es-ES_tradnl"/>
        </a:p>
      </dgm:t>
    </dgm:pt>
    <dgm:pt modelId="{688B64FB-7B5B-4AB4-826C-37AF9B33E58C}">
      <dgm:prSet custT="1"/>
      <dgm:spPr/>
      <dgm:t>
        <a:bodyPr/>
        <a:lstStyle/>
        <a:p>
          <a:pPr rtl="0"/>
          <a:r>
            <a:rPr lang="es-ES" sz="1800" dirty="0" smtClean="0"/>
            <a:t>Impugnación del pacto por el propio causante</a:t>
          </a:r>
          <a:endParaRPr lang="es-ES_tradnl" sz="1800" dirty="0"/>
        </a:p>
      </dgm:t>
    </dgm:pt>
    <dgm:pt modelId="{D944F9B0-5490-45DC-9979-BEC674BB252E}" type="parTrans" cxnId="{0E057866-8FB1-41CA-AED9-25E91E642D05}">
      <dgm:prSet/>
      <dgm:spPr/>
      <dgm:t>
        <a:bodyPr/>
        <a:lstStyle/>
        <a:p>
          <a:endParaRPr lang="es-ES_tradnl"/>
        </a:p>
      </dgm:t>
    </dgm:pt>
    <dgm:pt modelId="{FB402B2E-4053-4045-9352-D5D42F4D7AA0}" type="sibTrans" cxnId="{0E057866-8FB1-41CA-AED9-25E91E642D05}">
      <dgm:prSet/>
      <dgm:spPr/>
      <dgm:t>
        <a:bodyPr/>
        <a:lstStyle/>
        <a:p>
          <a:endParaRPr lang="es-ES_tradnl"/>
        </a:p>
      </dgm:t>
    </dgm:pt>
    <dgm:pt modelId="{36177E54-F827-4925-A743-1DA005E61AE7}">
      <dgm:prSet custT="1"/>
      <dgm:spPr/>
      <dgm:t>
        <a:bodyPr/>
        <a:lstStyle/>
        <a:p>
          <a:pPr rtl="0"/>
          <a:r>
            <a:rPr lang="es-ES" sz="1800" dirty="0" smtClean="0"/>
            <a:t>Disponibilidad inter vivos de los bienes (arts. 393  y 398 CDFA)</a:t>
          </a:r>
          <a:endParaRPr lang="es-ES_tradnl" sz="1800" dirty="0"/>
        </a:p>
      </dgm:t>
    </dgm:pt>
    <dgm:pt modelId="{2579CB98-67AF-4E12-8DE6-BA372D28B99F}" type="parTrans" cxnId="{6064C232-28FA-4F05-8FEA-BE47BC7BBFE2}">
      <dgm:prSet/>
      <dgm:spPr/>
      <dgm:t>
        <a:bodyPr/>
        <a:lstStyle/>
        <a:p>
          <a:endParaRPr lang="es-ES_tradnl"/>
        </a:p>
      </dgm:t>
    </dgm:pt>
    <dgm:pt modelId="{BBA5F4C6-30F8-440E-BE4E-B6EA962AF653}" type="sibTrans" cxnId="{6064C232-28FA-4F05-8FEA-BE47BC7BBFE2}">
      <dgm:prSet/>
      <dgm:spPr/>
      <dgm:t>
        <a:bodyPr/>
        <a:lstStyle/>
        <a:p>
          <a:endParaRPr lang="es-ES_tradnl"/>
        </a:p>
      </dgm:t>
    </dgm:pt>
    <dgm:pt modelId="{D6B4641E-767A-4232-B25D-EA032124EA70}">
      <dgm:prSet custT="1"/>
      <dgm:spPr/>
      <dgm:t>
        <a:bodyPr/>
        <a:lstStyle/>
        <a:p>
          <a:pPr rtl="0"/>
          <a:r>
            <a:rPr lang="es-ES" sz="1800" dirty="0" smtClean="0"/>
            <a:t>Carácter personalísimo (arts. 379 y 378 CDFA)</a:t>
          </a:r>
          <a:endParaRPr lang="es-ES_tradnl" sz="1800" dirty="0"/>
        </a:p>
      </dgm:t>
    </dgm:pt>
    <dgm:pt modelId="{187D1D94-1226-4C2B-B8E0-F55E8E31C330}" type="parTrans" cxnId="{D2FDB221-32F8-4315-87BD-E7DAF3E90ED1}">
      <dgm:prSet/>
      <dgm:spPr/>
      <dgm:t>
        <a:bodyPr/>
        <a:lstStyle/>
        <a:p>
          <a:endParaRPr lang="es-ES_tradnl"/>
        </a:p>
      </dgm:t>
    </dgm:pt>
    <dgm:pt modelId="{83486E9E-1CB1-46A2-BAE9-20D562D3DFBD}" type="sibTrans" cxnId="{D2FDB221-32F8-4315-87BD-E7DAF3E90ED1}">
      <dgm:prSet/>
      <dgm:spPr/>
      <dgm:t>
        <a:bodyPr/>
        <a:lstStyle/>
        <a:p>
          <a:endParaRPr lang="es-ES_tradnl"/>
        </a:p>
      </dgm:t>
    </dgm:pt>
    <dgm:pt modelId="{A1C21086-AA35-4690-AFB4-C819C57A34C9}">
      <dgm:prSet custT="1"/>
      <dgm:spPr/>
      <dgm:t>
        <a:bodyPr/>
        <a:lstStyle/>
        <a:p>
          <a:pPr rtl="0"/>
          <a:r>
            <a:rPr lang="es-ES" sz="1800" dirty="0" smtClean="0"/>
            <a:t>Solemne: art. 377 CDFA: sólo escritura pública.</a:t>
          </a:r>
          <a:endParaRPr lang="es-ES_tradnl" sz="1800" dirty="0"/>
        </a:p>
      </dgm:t>
    </dgm:pt>
    <dgm:pt modelId="{62C44AF1-E725-4E73-9CA5-7E9D5C9BED17}" type="parTrans" cxnId="{71C83415-C7CD-4611-9DE5-06CE1F1B9472}">
      <dgm:prSet/>
      <dgm:spPr/>
      <dgm:t>
        <a:bodyPr/>
        <a:lstStyle/>
        <a:p>
          <a:endParaRPr lang="es-ES_tradnl"/>
        </a:p>
      </dgm:t>
    </dgm:pt>
    <dgm:pt modelId="{3B39B0B5-BE18-46EF-80D9-501F3F839A21}" type="sibTrans" cxnId="{71C83415-C7CD-4611-9DE5-06CE1F1B9472}">
      <dgm:prSet/>
      <dgm:spPr/>
      <dgm:t>
        <a:bodyPr/>
        <a:lstStyle/>
        <a:p>
          <a:endParaRPr lang="es-ES_tradnl"/>
        </a:p>
      </dgm:t>
    </dgm:pt>
    <dgm:pt modelId="{AA9E93F9-BF67-44BB-99AE-FBA9094E5DDC}" type="pres">
      <dgm:prSet presAssocID="{68D10E87-040F-42CE-87BA-F89239C2809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F0FA9C7-83FD-4893-BE3F-ED18391B088E}" type="pres">
      <dgm:prSet presAssocID="{68D10E87-040F-42CE-87BA-F89239C28091}" presName="cycle" presStyleCnt="0"/>
      <dgm:spPr/>
      <dgm:t>
        <a:bodyPr/>
        <a:lstStyle/>
        <a:p>
          <a:endParaRPr lang="es-ES"/>
        </a:p>
      </dgm:t>
    </dgm:pt>
    <dgm:pt modelId="{64915676-E0D7-4A4A-8B37-F7B0223AF3C2}" type="pres">
      <dgm:prSet presAssocID="{68D10E87-040F-42CE-87BA-F89239C28091}" presName="centerShape" presStyleCnt="0"/>
      <dgm:spPr/>
      <dgm:t>
        <a:bodyPr/>
        <a:lstStyle/>
        <a:p>
          <a:endParaRPr lang="es-ES"/>
        </a:p>
      </dgm:t>
    </dgm:pt>
    <dgm:pt modelId="{B3F29078-19C7-4111-8F7C-11521C0D9ECF}" type="pres">
      <dgm:prSet presAssocID="{68D10E87-040F-42CE-87BA-F89239C28091}" presName="connSite" presStyleLbl="node1" presStyleIdx="0" presStyleCnt="6"/>
      <dgm:spPr/>
      <dgm:t>
        <a:bodyPr/>
        <a:lstStyle/>
        <a:p>
          <a:endParaRPr lang="es-ES"/>
        </a:p>
      </dgm:t>
    </dgm:pt>
    <dgm:pt modelId="{DCDFDA90-8958-4FAB-A8C3-36F18CC57F0D}" type="pres">
      <dgm:prSet presAssocID="{68D10E87-040F-42CE-87BA-F89239C28091}" presName="visible" presStyleLbl="node1" presStyleIdx="0" presStyleCnt="6" custScaleX="164047" custScaleY="131605" custLinFactNeighborX="-190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es-ES"/>
        </a:p>
      </dgm:t>
    </dgm:pt>
    <dgm:pt modelId="{4C2BB76A-A49B-46D8-9346-72C9635BE231}" type="pres">
      <dgm:prSet presAssocID="{A5C11A9B-37A4-42CB-80F8-5A135C6F1845}" presName="Name25" presStyleLbl="parChTrans1D1" presStyleIdx="0" presStyleCnt="5"/>
      <dgm:spPr/>
      <dgm:t>
        <a:bodyPr/>
        <a:lstStyle/>
        <a:p>
          <a:endParaRPr lang="es-ES_tradnl"/>
        </a:p>
      </dgm:t>
    </dgm:pt>
    <dgm:pt modelId="{E39360B3-F65F-45B1-A7E4-DF963BD764D7}" type="pres">
      <dgm:prSet presAssocID="{5F906438-CDD3-4F50-89AA-E1DAFD4DD246}" presName="node" presStyleCnt="0"/>
      <dgm:spPr/>
      <dgm:t>
        <a:bodyPr/>
        <a:lstStyle/>
        <a:p>
          <a:endParaRPr lang="es-ES"/>
        </a:p>
      </dgm:t>
    </dgm:pt>
    <dgm:pt modelId="{D5993802-1060-4D3D-80AD-22E26BCDDB2A}" type="pres">
      <dgm:prSet presAssocID="{5F906438-CDD3-4F50-89AA-E1DAFD4DD246}" presName="parentNode" presStyleLbl="node1" presStyleIdx="1" presStyleCnt="6" custScaleX="308061" custLinFactNeighborX="3238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05ABB3A-668A-4984-983E-C03BD0585D5D}" type="pres">
      <dgm:prSet presAssocID="{5F906438-CDD3-4F50-89AA-E1DAFD4DD24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2FBD15-68D3-457C-8842-F64F467864B9}" type="pres">
      <dgm:prSet presAssocID="{D944F9B0-5490-45DC-9979-BEC674BB252E}" presName="Name25" presStyleLbl="parChTrans1D1" presStyleIdx="1" presStyleCnt="5"/>
      <dgm:spPr/>
      <dgm:t>
        <a:bodyPr/>
        <a:lstStyle/>
        <a:p>
          <a:endParaRPr lang="es-ES_tradnl"/>
        </a:p>
      </dgm:t>
    </dgm:pt>
    <dgm:pt modelId="{E9C522B2-6802-493C-A048-A516BB3764F1}" type="pres">
      <dgm:prSet presAssocID="{688B64FB-7B5B-4AB4-826C-37AF9B33E58C}" presName="node" presStyleCnt="0"/>
      <dgm:spPr/>
      <dgm:t>
        <a:bodyPr/>
        <a:lstStyle/>
        <a:p>
          <a:endParaRPr lang="es-ES"/>
        </a:p>
      </dgm:t>
    </dgm:pt>
    <dgm:pt modelId="{9DE838A3-99CF-46BD-BDF3-4E918BC886A6}" type="pres">
      <dgm:prSet presAssocID="{688B64FB-7B5B-4AB4-826C-37AF9B33E58C}" presName="parentNode" presStyleLbl="node1" presStyleIdx="2" presStyleCnt="6" custScaleX="375696" custLinFactX="78251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7D67C66-71E1-4636-AEE8-037FF6883484}" type="pres">
      <dgm:prSet presAssocID="{688B64FB-7B5B-4AB4-826C-37AF9B33E5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18228A-44FA-4A6A-BA4A-F58588CA7169}" type="pres">
      <dgm:prSet presAssocID="{2579CB98-67AF-4E12-8DE6-BA372D28B99F}" presName="Name25" presStyleLbl="parChTrans1D1" presStyleIdx="2" presStyleCnt="5"/>
      <dgm:spPr/>
      <dgm:t>
        <a:bodyPr/>
        <a:lstStyle/>
        <a:p>
          <a:endParaRPr lang="es-ES_tradnl"/>
        </a:p>
      </dgm:t>
    </dgm:pt>
    <dgm:pt modelId="{EC1E0445-1A30-4C41-9F58-8600C2C4D99C}" type="pres">
      <dgm:prSet presAssocID="{36177E54-F827-4925-A743-1DA005E61AE7}" presName="node" presStyleCnt="0"/>
      <dgm:spPr/>
      <dgm:t>
        <a:bodyPr/>
        <a:lstStyle/>
        <a:p>
          <a:endParaRPr lang="es-ES"/>
        </a:p>
      </dgm:t>
    </dgm:pt>
    <dgm:pt modelId="{3F6B0B1C-0A52-4659-91F9-4A6D9CDFB3BC}" type="pres">
      <dgm:prSet presAssocID="{36177E54-F827-4925-A743-1DA005E61AE7}" presName="parentNode" presStyleLbl="node1" presStyleIdx="3" presStyleCnt="6" custScaleX="359375" custLinFactX="100000" custLinFactNeighborX="138364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A0310E-C62B-4B20-9EEF-50DD3E519B33}" type="pres">
      <dgm:prSet presAssocID="{36177E54-F827-4925-A743-1DA005E61A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4A7678-AFCB-4890-9A13-2C9F6506A297}" type="pres">
      <dgm:prSet presAssocID="{187D1D94-1226-4C2B-B8E0-F55E8E31C330}" presName="Name25" presStyleLbl="parChTrans1D1" presStyleIdx="3" presStyleCnt="5"/>
      <dgm:spPr/>
      <dgm:t>
        <a:bodyPr/>
        <a:lstStyle/>
        <a:p>
          <a:endParaRPr lang="es-ES_tradnl"/>
        </a:p>
      </dgm:t>
    </dgm:pt>
    <dgm:pt modelId="{325BA722-F4CE-456C-8507-E70F97778A99}" type="pres">
      <dgm:prSet presAssocID="{D6B4641E-767A-4232-B25D-EA032124EA70}" presName="node" presStyleCnt="0"/>
      <dgm:spPr/>
      <dgm:t>
        <a:bodyPr/>
        <a:lstStyle/>
        <a:p>
          <a:endParaRPr lang="es-ES"/>
        </a:p>
      </dgm:t>
    </dgm:pt>
    <dgm:pt modelId="{030969D3-3F08-447D-99CF-528590256A65}" type="pres">
      <dgm:prSet presAssocID="{D6B4641E-767A-4232-B25D-EA032124EA70}" presName="parentNode" presStyleLbl="node1" presStyleIdx="4" presStyleCnt="6" custScaleX="288098" custLinFactX="100000" custLinFactNeighborX="129511" custLinFactNeighborY="46839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A67E91-31DB-44B0-A096-989285E626A4}" type="pres">
      <dgm:prSet presAssocID="{D6B4641E-767A-4232-B25D-EA032124EA7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2763B6-02BB-487C-8F09-1AA13667C541}" type="pres">
      <dgm:prSet presAssocID="{62C44AF1-E725-4E73-9CA5-7E9D5C9BED17}" presName="Name25" presStyleLbl="parChTrans1D1" presStyleIdx="4" presStyleCnt="5"/>
      <dgm:spPr/>
      <dgm:t>
        <a:bodyPr/>
        <a:lstStyle/>
        <a:p>
          <a:endParaRPr lang="es-ES_tradnl"/>
        </a:p>
      </dgm:t>
    </dgm:pt>
    <dgm:pt modelId="{0F3AFA95-3848-4EEA-9BD9-9532442E0F32}" type="pres">
      <dgm:prSet presAssocID="{A1C21086-AA35-4690-AFB4-C819C57A34C9}" presName="node" presStyleCnt="0"/>
      <dgm:spPr/>
      <dgm:t>
        <a:bodyPr/>
        <a:lstStyle/>
        <a:p>
          <a:endParaRPr lang="es-ES"/>
        </a:p>
      </dgm:t>
    </dgm:pt>
    <dgm:pt modelId="{0281FA8A-BF05-46FB-ADAC-632E4576CCDD}" type="pres">
      <dgm:prSet presAssocID="{A1C21086-AA35-4690-AFB4-C819C57A34C9}" presName="parentNode" presStyleLbl="node1" presStyleIdx="5" presStyleCnt="6" custScaleX="370043" custLinFactNeighborX="-39953" custLinFactNeighborY="-1055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9E9A4F8-A017-4BD9-9576-FDAFF6BC0362}" type="pres">
      <dgm:prSet presAssocID="{A1C21086-AA35-4690-AFB4-C819C57A34C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2FDB221-32F8-4315-87BD-E7DAF3E90ED1}" srcId="{68D10E87-040F-42CE-87BA-F89239C28091}" destId="{D6B4641E-767A-4232-B25D-EA032124EA70}" srcOrd="3" destOrd="0" parTransId="{187D1D94-1226-4C2B-B8E0-F55E8E31C330}" sibTransId="{83486E9E-1CB1-46A2-BAE9-20D562D3DFBD}"/>
    <dgm:cxn modelId="{9A3272C7-418D-435D-9841-843394DAD26D}" type="presOf" srcId="{68D10E87-040F-42CE-87BA-F89239C28091}" destId="{AA9E93F9-BF67-44BB-99AE-FBA9094E5DDC}" srcOrd="0" destOrd="0" presId="urn:microsoft.com/office/officeart/2005/8/layout/radial2"/>
    <dgm:cxn modelId="{3A9EE3E3-DB31-457A-BD53-47EBCDC9FB8A}" type="presOf" srcId="{5F906438-CDD3-4F50-89AA-E1DAFD4DD246}" destId="{D5993802-1060-4D3D-80AD-22E26BCDDB2A}" srcOrd="0" destOrd="0" presId="urn:microsoft.com/office/officeart/2005/8/layout/radial2"/>
    <dgm:cxn modelId="{1E606302-430B-4844-B7F8-717F2EB2BD55}" type="presOf" srcId="{D944F9B0-5490-45DC-9979-BEC674BB252E}" destId="{402FBD15-68D3-457C-8842-F64F467864B9}" srcOrd="0" destOrd="0" presId="urn:microsoft.com/office/officeart/2005/8/layout/radial2"/>
    <dgm:cxn modelId="{13C5D3CE-CCAA-4493-B829-B107A9A4CF80}" type="presOf" srcId="{D6B4641E-767A-4232-B25D-EA032124EA70}" destId="{030969D3-3F08-447D-99CF-528590256A65}" srcOrd="0" destOrd="0" presId="urn:microsoft.com/office/officeart/2005/8/layout/radial2"/>
    <dgm:cxn modelId="{6064C232-28FA-4F05-8FEA-BE47BC7BBFE2}" srcId="{68D10E87-040F-42CE-87BA-F89239C28091}" destId="{36177E54-F827-4925-A743-1DA005E61AE7}" srcOrd="2" destOrd="0" parTransId="{2579CB98-67AF-4E12-8DE6-BA372D28B99F}" sibTransId="{BBA5F4C6-30F8-440E-BE4E-B6EA962AF653}"/>
    <dgm:cxn modelId="{EC3A3D1D-E360-48DA-B649-EE0EC24B2FE2}" srcId="{68D10E87-040F-42CE-87BA-F89239C28091}" destId="{5F906438-CDD3-4F50-89AA-E1DAFD4DD246}" srcOrd="0" destOrd="0" parTransId="{A5C11A9B-37A4-42CB-80F8-5A135C6F1845}" sibTransId="{548BC234-B9D5-44A1-9D11-1592339F17AC}"/>
    <dgm:cxn modelId="{249ACE2A-D076-4119-BB34-9B74ED150C8A}" type="presOf" srcId="{187D1D94-1226-4C2B-B8E0-F55E8E31C330}" destId="{154A7678-AFCB-4890-9A13-2C9F6506A297}" srcOrd="0" destOrd="0" presId="urn:microsoft.com/office/officeart/2005/8/layout/radial2"/>
    <dgm:cxn modelId="{0E057866-8FB1-41CA-AED9-25E91E642D05}" srcId="{68D10E87-040F-42CE-87BA-F89239C28091}" destId="{688B64FB-7B5B-4AB4-826C-37AF9B33E58C}" srcOrd="1" destOrd="0" parTransId="{D944F9B0-5490-45DC-9979-BEC674BB252E}" sibTransId="{FB402B2E-4053-4045-9352-D5D42F4D7AA0}"/>
    <dgm:cxn modelId="{FABE44B4-11BB-41FE-8B7F-26CA67871ABF}" type="presOf" srcId="{A1C21086-AA35-4690-AFB4-C819C57A34C9}" destId="{0281FA8A-BF05-46FB-ADAC-632E4576CCDD}" srcOrd="0" destOrd="0" presId="urn:microsoft.com/office/officeart/2005/8/layout/radial2"/>
    <dgm:cxn modelId="{DBC2B2A9-8083-49EF-AC10-446A05904F90}" type="presOf" srcId="{688B64FB-7B5B-4AB4-826C-37AF9B33E58C}" destId="{9DE838A3-99CF-46BD-BDF3-4E918BC886A6}" srcOrd="0" destOrd="0" presId="urn:microsoft.com/office/officeart/2005/8/layout/radial2"/>
    <dgm:cxn modelId="{71C83415-C7CD-4611-9DE5-06CE1F1B9472}" srcId="{68D10E87-040F-42CE-87BA-F89239C28091}" destId="{A1C21086-AA35-4690-AFB4-C819C57A34C9}" srcOrd="4" destOrd="0" parTransId="{62C44AF1-E725-4E73-9CA5-7E9D5C9BED17}" sibTransId="{3B39B0B5-BE18-46EF-80D9-501F3F839A21}"/>
    <dgm:cxn modelId="{8FC8E5A5-06CA-44A4-ADAA-B1FD6E13FC57}" type="presOf" srcId="{62C44AF1-E725-4E73-9CA5-7E9D5C9BED17}" destId="{5E2763B6-02BB-487C-8F09-1AA13667C541}" srcOrd="0" destOrd="0" presId="urn:microsoft.com/office/officeart/2005/8/layout/radial2"/>
    <dgm:cxn modelId="{0C0BF84D-6FB0-43FD-9AC2-DABC2BA3E929}" type="presOf" srcId="{2579CB98-67AF-4E12-8DE6-BA372D28B99F}" destId="{C418228A-44FA-4A6A-BA4A-F58588CA7169}" srcOrd="0" destOrd="0" presId="urn:microsoft.com/office/officeart/2005/8/layout/radial2"/>
    <dgm:cxn modelId="{4169CCBF-54E9-44CB-9D8A-E5C7A8D35E13}" type="presOf" srcId="{A5C11A9B-37A4-42CB-80F8-5A135C6F1845}" destId="{4C2BB76A-A49B-46D8-9346-72C9635BE231}" srcOrd="0" destOrd="0" presId="urn:microsoft.com/office/officeart/2005/8/layout/radial2"/>
    <dgm:cxn modelId="{F4C87D0E-EE6B-420B-AC96-B309B21A12AF}" type="presOf" srcId="{36177E54-F827-4925-A743-1DA005E61AE7}" destId="{3F6B0B1C-0A52-4659-91F9-4A6D9CDFB3BC}" srcOrd="0" destOrd="0" presId="urn:microsoft.com/office/officeart/2005/8/layout/radial2"/>
    <dgm:cxn modelId="{F2E90FE9-2121-40B3-963B-46DD088322E0}" type="presParOf" srcId="{AA9E93F9-BF67-44BB-99AE-FBA9094E5DDC}" destId="{2F0FA9C7-83FD-4893-BE3F-ED18391B088E}" srcOrd="0" destOrd="0" presId="urn:microsoft.com/office/officeart/2005/8/layout/radial2"/>
    <dgm:cxn modelId="{1F99B054-072F-4AA9-9883-DBA6601892FD}" type="presParOf" srcId="{2F0FA9C7-83FD-4893-BE3F-ED18391B088E}" destId="{64915676-E0D7-4A4A-8B37-F7B0223AF3C2}" srcOrd="0" destOrd="0" presId="urn:microsoft.com/office/officeart/2005/8/layout/radial2"/>
    <dgm:cxn modelId="{613E11F5-F7C4-483F-97F4-21C8AB979558}" type="presParOf" srcId="{64915676-E0D7-4A4A-8B37-F7B0223AF3C2}" destId="{B3F29078-19C7-4111-8F7C-11521C0D9ECF}" srcOrd="0" destOrd="0" presId="urn:microsoft.com/office/officeart/2005/8/layout/radial2"/>
    <dgm:cxn modelId="{C43EACC4-9871-4888-BAF9-B3B3F0AA5A7A}" type="presParOf" srcId="{64915676-E0D7-4A4A-8B37-F7B0223AF3C2}" destId="{DCDFDA90-8958-4FAB-A8C3-36F18CC57F0D}" srcOrd="1" destOrd="0" presId="urn:microsoft.com/office/officeart/2005/8/layout/radial2"/>
    <dgm:cxn modelId="{F742B240-3EAA-4538-9198-704F82907396}" type="presParOf" srcId="{2F0FA9C7-83FD-4893-BE3F-ED18391B088E}" destId="{4C2BB76A-A49B-46D8-9346-72C9635BE231}" srcOrd="1" destOrd="0" presId="urn:microsoft.com/office/officeart/2005/8/layout/radial2"/>
    <dgm:cxn modelId="{AB157321-8265-4A24-8B82-A4DAC363F452}" type="presParOf" srcId="{2F0FA9C7-83FD-4893-BE3F-ED18391B088E}" destId="{E39360B3-F65F-45B1-A7E4-DF963BD764D7}" srcOrd="2" destOrd="0" presId="urn:microsoft.com/office/officeart/2005/8/layout/radial2"/>
    <dgm:cxn modelId="{5DFC994E-B634-4635-B54B-BA21BA1CCC77}" type="presParOf" srcId="{E39360B3-F65F-45B1-A7E4-DF963BD764D7}" destId="{D5993802-1060-4D3D-80AD-22E26BCDDB2A}" srcOrd="0" destOrd="0" presId="urn:microsoft.com/office/officeart/2005/8/layout/radial2"/>
    <dgm:cxn modelId="{81448D9E-C0B7-4CDF-BBA4-4790D3B931B3}" type="presParOf" srcId="{E39360B3-F65F-45B1-A7E4-DF963BD764D7}" destId="{005ABB3A-668A-4984-983E-C03BD0585D5D}" srcOrd="1" destOrd="0" presId="urn:microsoft.com/office/officeart/2005/8/layout/radial2"/>
    <dgm:cxn modelId="{9126E9E9-9E53-436A-89ED-87E827E41273}" type="presParOf" srcId="{2F0FA9C7-83FD-4893-BE3F-ED18391B088E}" destId="{402FBD15-68D3-457C-8842-F64F467864B9}" srcOrd="3" destOrd="0" presId="urn:microsoft.com/office/officeart/2005/8/layout/radial2"/>
    <dgm:cxn modelId="{988BFAEF-E046-44CE-9BBB-67AFC77A424C}" type="presParOf" srcId="{2F0FA9C7-83FD-4893-BE3F-ED18391B088E}" destId="{E9C522B2-6802-493C-A048-A516BB3764F1}" srcOrd="4" destOrd="0" presId="urn:microsoft.com/office/officeart/2005/8/layout/radial2"/>
    <dgm:cxn modelId="{95BB34F4-BB4C-41DA-A2BE-971F52074FDA}" type="presParOf" srcId="{E9C522B2-6802-493C-A048-A516BB3764F1}" destId="{9DE838A3-99CF-46BD-BDF3-4E918BC886A6}" srcOrd="0" destOrd="0" presId="urn:microsoft.com/office/officeart/2005/8/layout/radial2"/>
    <dgm:cxn modelId="{40DE637B-8D81-4CD4-B13B-31D2CC425628}" type="presParOf" srcId="{E9C522B2-6802-493C-A048-A516BB3764F1}" destId="{67D67C66-71E1-4636-AEE8-037FF6883484}" srcOrd="1" destOrd="0" presId="urn:microsoft.com/office/officeart/2005/8/layout/radial2"/>
    <dgm:cxn modelId="{2C9B838F-E22B-436C-96FA-5222D752A376}" type="presParOf" srcId="{2F0FA9C7-83FD-4893-BE3F-ED18391B088E}" destId="{C418228A-44FA-4A6A-BA4A-F58588CA7169}" srcOrd="5" destOrd="0" presId="urn:microsoft.com/office/officeart/2005/8/layout/radial2"/>
    <dgm:cxn modelId="{45A2039A-6371-40A7-BE07-114A52FECE91}" type="presParOf" srcId="{2F0FA9C7-83FD-4893-BE3F-ED18391B088E}" destId="{EC1E0445-1A30-4C41-9F58-8600C2C4D99C}" srcOrd="6" destOrd="0" presId="urn:microsoft.com/office/officeart/2005/8/layout/radial2"/>
    <dgm:cxn modelId="{6051069E-D310-4B3D-8200-8534C99D1140}" type="presParOf" srcId="{EC1E0445-1A30-4C41-9F58-8600C2C4D99C}" destId="{3F6B0B1C-0A52-4659-91F9-4A6D9CDFB3BC}" srcOrd="0" destOrd="0" presId="urn:microsoft.com/office/officeart/2005/8/layout/radial2"/>
    <dgm:cxn modelId="{EA7216EF-AD4B-4A00-B54B-5E1DB5991A0B}" type="presParOf" srcId="{EC1E0445-1A30-4C41-9F58-8600C2C4D99C}" destId="{C1A0310E-C62B-4B20-9EEF-50DD3E519B33}" srcOrd="1" destOrd="0" presId="urn:microsoft.com/office/officeart/2005/8/layout/radial2"/>
    <dgm:cxn modelId="{422695BC-D674-4819-B370-07DC0192CC6D}" type="presParOf" srcId="{2F0FA9C7-83FD-4893-BE3F-ED18391B088E}" destId="{154A7678-AFCB-4890-9A13-2C9F6506A297}" srcOrd="7" destOrd="0" presId="urn:microsoft.com/office/officeart/2005/8/layout/radial2"/>
    <dgm:cxn modelId="{DF55B863-1404-4FAF-BAFF-F4C6957907CF}" type="presParOf" srcId="{2F0FA9C7-83FD-4893-BE3F-ED18391B088E}" destId="{325BA722-F4CE-456C-8507-E70F97778A99}" srcOrd="8" destOrd="0" presId="urn:microsoft.com/office/officeart/2005/8/layout/radial2"/>
    <dgm:cxn modelId="{14E2DE77-27E0-4B99-80A4-1DE395DF6DEB}" type="presParOf" srcId="{325BA722-F4CE-456C-8507-E70F97778A99}" destId="{030969D3-3F08-447D-99CF-528590256A65}" srcOrd="0" destOrd="0" presId="urn:microsoft.com/office/officeart/2005/8/layout/radial2"/>
    <dgm:cxn modelId="{98FCDB40-E7B3-4197-A87A-8772C3A55D2E}" type="presParOf" srcId="{325BA722-F4CE-456C-8507-E70F97778A99}" destId="{17A67E91-31DB-44B0-A096-989285E626A4}" srcOrd="1" destOrd="0" presId="urn:microsoft.com/office/officeart/2005/8/layout/radial2"/>
    <dgm:cxn modelId="{49033E4E-2D83-497D-AC78-09AD24C8A62E}" type="presParOf" srcId="{2F0FA9C7-83FD-4893-BE3F-ED18391B088E}" destId="{5E2763B6-02BB-487C-8F09-1AA13667C541}" srcOrd="9" destOrd="0" presId="urn:microsoft.com/office/officeart/2005/8/layout/radial2"/>
    <dgm:cxn modelId="{A9DA6528-F6B0-4DB0-BA2B-E4071AB6DC2B}" type="presParOf" srcId="{2F0FA9C7-83FD-4893-BE3F-ED18391B088E}" destId="{0F3AFA95-3848-4EEA-9BD9-9532442E0F32}" srcOrd="10" destOrd="0" presId="urn:microsoft.com/office/officeart/2005/8/layout/radial2"/>
    <dgm:cxn modelId="{7FBB5912-445F-41B9-95D6-6712AA250A2E}" type="presParOf" srcId="{0F3AFA95-3848-4EEA-9BD9-9532442E0F32}" destId="{0281FA8A-BF05-46FB-ADAC-632E4576CCDD}" srcOrd="0" destOrd="0" presId="urn:microsoft.com/office/officeart/2005/8/layout/radial2"/>
    <dgm:cxn modelId="{95A29164-F1BA-4891-BCE2-8534344FE840}" type="presParOf" srcId="{0F3AFA95-3848-4EEA-9BD9-9532442E0F32}" destId="{89E9A4F8-A017-4BD9-9576-FDAFF6BC036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2F4B31-7489-4BF9-BAE1-A15832026A8E}" type="doc">
      <dgm:prSet loTypeId="urn:microsoft.com/office/officeart/2005/8/layout/arrow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A75FCF9-F087-4529-BD6F-6F895D23C6AE}">
      <dgm:prSet/>
      <dgm:spPr/>
      <dgm:t>
        <a:bodyPr/>
        <a:lstStyle/>
        <a:p>
          <a:pPr rtl="0"/>
          <a:r>
            <a:rPr lang="es-ES" dirty="0" smtClean="0"/>
            <a:t>No es un testamento irrevocable (431.2 CDFA)</a:t>
          </a:r>
          <a:endParaRPr lang="es-ES_tradnl" dirty="0"/>
        </a:p>
      </dgm:t>
    </dgm:pt>
    <dgm:pt modelId="{8D250EE4-C668-4256-B196-39DF1F4CF57B}" type="parTrans" cxnId="{AB3A5382-1886-4C17-AA04-DC8A3876482B}">
      <dgm:prSet/>
      <dgm:spPr/>
      <dgm:t>
        <a:bodyPr/>
        <a:lstStyle/>
        <a:p>
          <a:endParaRPr lang="es-ES_tradnl"/>
        </a:p>
      </dgm:t>
    </dgm:pt>
    <dgm:pt modelId="{A09E2165-5C3D-4688-9440-B3CF361512A4}" type="sibTrans" cxnId="{AB3A5382-1886-4C17-AA04-DC8A3876482B}">
      <dgm:prSet/>
      <dgm:spPr/>
      <dgm:t>
        <a:bodyPr/>
        <a:lstStyle/>
        <a:p>
          <a:endParaRPr lang="es-ES_tradnl"/>
        </a:p>
      </dgm:t>
    </dgm:pt>
    <dgm:pt modelId="{ACC43F14-B605-4DEC-A756-BA84686709F6}">
      <dgm:prSet/>
      <dgm:spPr/>
      <dgm:t>
        <a:bodyPr/>
        <a:lstStyle/>
        <a:p>
          <a:pPr rtl="0"/>
          <a:r>
            <a:rPr lang="es-ES" dirty="0" smtClean="0"/>
            <a:t>Esencia: privar al causante de sus facultades de disposición mortis causa.</a:t>
          </a:r>
          <a:endParaRPr lang="es-ES_tradnl" dirty="0"/>
        </a:p>
      </dgm:t>
    </dgm:pt>
    <dgm:pt modelId="{71104209-8495-429B-9DC6-1534BE9D8B09}" type="parTrans" cxnId="{93900C95-044E-4690-A7B6-8F84F40B9C88}">
      <dgm:prSet/>
      <dgm:spPr/>
      <dgm:t>
        <a:bodyPr/>
        <a:lstStyle/>
        <a:p>
          <a:endParaRPr lang="es-ES_tradnl"/>
        </a:p>
      </dgm:t>
    </dgm:pt>
    <dgm:pt modelId="{32B68398-593D-48D1-B30A-40059EAE2A7A}" type="sibTrans" cxnId="{93900C95-044E-4690-A7B6-8F84F40B9C88}">
      <dgm:prSet/>
      <dgm:spPr/>
      <dgm:t>
        <a:bodyPr/>
        <a:lstStyle/>
        <a:p>
          <a:endParaRPr lang="es-ES_tradnl"/>
        </a:p>
      </dgm:t>
    </dgm:pt>
    <dgm:pt modelId="{029477D2-D2EE-486E-B958-635862651963}" type="pres">
      <dgm:prSet presAssocID="{E52F4B31-7489-4BF9-BAE1-A15832026A8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3F34061-3BD4-41A5-9EF0-B09D450D3FCC}" type="pres">
      <dgm:prSet presAssocID="{E52F4B31-7489-4BF9-BAE1-A15832026A8E}" presName="divider" presStyleLbl="fgShp" presStyleIdx="0" presStyleCnt="1" custLinFactNeighborX="0" custLinFactNeighborY="21886"/>
      <dgm:spPr/>
      <dgm:t>
        <a:bodyPr/>
        <a:lstStyle/>
        <a:p>
          <a:endParaRPr lang="es-ES"/>
        </a:p>
      </dgm:t>
    </dgm:pt>
    <dgm:pt modelId="{63328148-16E4-4AA4-94F3-049A9BDE7D18}" type="pres">
      <dgm:prSet presAssocID="{DA75FCF9-F087-4529-BD6F-6F895D23C6AE}" presName="downArrow" presStyleLbl="node1" presStyleIdx="0" presStyleCnt="2" custLinFactNeighborX="-17260"/>
      <dgm:spPr/>
      <dgm:t>
        <a:bodyPr/>
        <a:lstStyle/>
        <a:p>
          <a:endParaRPr lang="es-ES"/>
        </a:p>
      </dgm:t>
    </dgm:pt>
    <dgm:pt modelId="{0A872608-E531-4C6C-90A9-A163F80E2DEA}" type="pres">
      <dgm:prSet presAssocID="{DA75FCF9-F087-4529-BD6F-6F895D23C6AE}" presName="downArrowText" presStyleLbl="revTx" presStyleIdx="0" presStyleCnt="2" custLinFactNeighborX="4938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8F0021-A93F-49CF-8FFF-AE5561599C1A}" type="pres">
      <dgm:prSet presAssocID="{ACC43F14-B605-4DEC-A756-BA84686709F6}" presName="upArrow" presStyleLbl="node1" presStyleIdx="1" presStyleCnt="2" custLinFactNeighborX="21257"/>
      <dgm:spPr/>
      <dgm:t>
        <a:bodyPr/>
        <a:lstStyle/>
        <a:p>
          <a:endParaRPr lang="es-ES"/>
        </a:p>
      </dgm:t>
    </dgm:pt>
    <dgm:pt modelId="{DC5741EC-3AA8-45C6-9C61-9BDD92CB6E2F}" type="pres">
      <dgm:prSet presAssocID="{ACC43F14-B605-4DEC-A756-BA84686709F6}" presName="upArrowText" presStyleLbl="revTx" presStyleIdx="1" presStyleCnt="2" custLinFactNeighborX="-4563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B3A5382-1886-4C17-AA04-DC8A3876482B}" srcId="{E52F4B31-7489-4BF9-BAE1-A15832026A8E}" destId="{DA75FCF9-F087-4529-BD6F-6F895D23C6AE}" srcOrd="0" destOrd="0" parTransId="{8D250EE4-C668-4256-B196-39DF1F4CF57B}" sibTransId="{A09E2165-5C3D-4688-9440-B3CF361512A4}"/>
    <dgm:cxn modelId="{AEE8098A-50C8-434E-B118-A4FD3FEB4E29}" type="presOf" srcId="{DA75FCF9-F087-4529-BD6F-6F895D23C6AE}" destId="{0A872608-E531-4C6C-90A9-A163F80E2DEA}" srcOrd="0" destOrd="0" presId="urn:microsoft.com/office/officeart/2005/8/layout/arrow3"/>
    <dgm:cxn modelId="{4A88AF0D-EF06-45A8-A6FC-EDF2F5DAEEA4}" type="presOf" srcId="{ACC43F14-B605-4DEC-A756-BA84686709F6}" destId="{DC5741EC-3AA8-45C6-9C61-9BDD92CB6E2F}" srcOrd="0" destOrd="0" presId="urn:microsoft.com/office/officeart/2005/8/layout/arrow3"/>
    <dgm:cxn modelId="{93900C95-044E-4690-A7B6-8F84F40B9C88}" srcId="{E52F4B31-7489-4BF9-BAE1-A15832026A8E}" destId="{ACC43F14-B605-4DEC-A756-BA84686709F6}" srcOrd="1" destOrd="0" parTransId="{71104209-8495-429B-9DC6-1534BE9D8B09}" sibTransId="{32B68398-593D-48D1-B30A-40059EAE2A7A}"/>
    <dgm:cxn modelId="{DE8228BD-F039-467A-9B83-44F56A8DFE90}" type="presOf" srcId="{E52F4B31-7489-4BF9-BAE1-A15832026A8E}" destId="{029477D2-D2EE-486E-B958-635862651963}" srcOrd="0" destOrd="0" presId="urn:microsoft.com/office/officeart/2005/8/layout/arrow3"/>
    <dgm:cxn modelId="{86B1B54E-A5EE-4A98-970E-EA1AB7055254}" type="presParOf" srcId="{029477D2-D2EE-486E-B958-635862651963}" destId="{23F34061-3BD4-41A5-9EF0-B09D450D3FCC}" srcOrd="0" destOrd="0" presId="urn:microsoft.com/office/officeart/2005/8/layout/arrow3"/>
    <dgm:cxn modelId="{8AC5FD9D-9627-420C-B266-B34EDA5BAA3F}" type="presParOf" srcId="{029477D2-D2EE-486E-B958-635862651963}" destId="{63328148-16E4-4AA4-94F3-049A9BDE7D18}" srcOrd="1" destOrd="0" presId="urn:microsoft.com/office/officeart/2005/8/layout/arrow3"/>
    <dgm:cxn modelId="{0696923D-3CB3-4AB5-8F9F-4BE9438CC7CA}" type="presParOf" srcId="{029477D2-D2EE-486E-B958-635862651963}" destId="{0A872608-E531-4C6C-90A9-A163F80E2DEA}" srcOrd="2" destOrd="0" presId="urn:microsoft.com/office/officeart/2005/8/layout/arrow3"/>
    <dgm:cxn modelId="{9B273D9B-807D-4A87-B810-974C7ABEC8F9}" type="presParOf" srcId="{029477D2-D2EE-486E-B958-635862651963}" destId="{728F0021-A93F-49CF-8FFF-AE5561599C1A}" srcOrd="3" destOrd="0" presId="urn:microsoft.com/office/officeart/2005/8/layout/arrow3"/>
    <dgm:cxn modelId="{6B4BC6DF-FD6B-4165-9DBC-9C3E6DBADCF3}" type="presParOf" srcId="{029477D2-D2EE-486E-B958-635862651963}" destId="{DC5741EC-3AA8-45C6-9C61-9BDD92CB6E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1303DD-4830-4C74-B14E-79D25065D43E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651F15DC-0E5C-493D-A901-39C485F7F4B3}">
      <dgm:prSet custT="1"/>
      <dgm:spPr/>
      <dgm:t>
        <a:bodyPr/>
        <a:lstStyle/>
        <a:p>
          <a:pPr rtl="0"/>
          <a:r>
            <a:rPr lang="es-ES" sz="2400" i="1" dirty="0" smtClean="0"/>
            <a:t>Sujetos:</a:t>
          </a:r>
          <a:r>
            <a:rPr lang="es-ES" sz="2400" dirty="0" smtClean="0"/>
            <a:t> </a:t>
          </a:r>
          <a:r>
            <a:rPr lang="es-ES" sz="2000" dirty="0" smtClean="0"/>
            <a:t>dos partes (dos o más sujetos) </a:t>
          </a:r>
          <a:endParaRPr lang="es-ES_tradnl" sz="2000" dirty="0"/>
        </a:p>
      </dgm:t>
    </dgm:pt>
    <dgm:pt modelId="{38DE26D6-9D1D-4D7F-AB58-C860D441FD0A}" type="parTrans" cxnId="{1A1F6599-3717-42EE-AA9B-39EDEE6E31CB}">
      <dgm:prSet/>
      <dgm:spPr/>
      <dgm:t>
        <a:bodyPr/>
        <a:lstStyle/>
        <a:p>
          <a:endParaRPr lang="es-ES_tradnl"/>
        </a:p>
      </dgm:t>
    </dgm:pt>
    <dgm:pt modelId="{8F24117F-4B79-4008-A32B-F2A742FB14EF}" type="sibTrans" cxnId="{1A1F6599-3717-42EE-AA9B-39EDEE6E31CB}">
      <dgm:prSet/>
      <dgm:spPr/>
      <dgm:t>
        <a:bodyPr/>
        <a:lstStyle/>
        <a:p>
          <a:endParaRPr lang="es-ES_tradnl"/>
        </a:p>
      </dgm:t>
    </dgm:pt>
    <dgm:pt modelId="{91CD80A6-3E80-47CF-A33E-9203D5DE6D1F}">
      <dgm:prSet custT="1"/>
      <dgm:spPr/>
      <dgm:t>
        <a:bodyPr/>
        <a:lstStyle/>
        <a:p>
          <a:pPr rtl="0"/>
          <a:r>
            <a:rPr lang="es-ES" sz="2400" i="1" dirty="0" smtClean="0"/>
            <a:t>Capacidad</a:t>
          </a:r>
          <a:r>
            <a:rPr lang="es-ES" sz="2400" dirty="0" smtClean="0"/>
            <a:t>:</a:t>
          </a:r>
          <a:r>
            <a:rPr lang="es-ES" sz="2500" dirty="0" smtClean="0"/>
            <a:t> </a:t>
          </a:r>
          <a:r>
            <a:rPr lang="es-ES" sz="1800" dirty="0" smtClean="0"/>
            <a:t>art. 9.1  y 8 </a:t>
          </a:r>
          <a:r>
            <a:rPr lang="es-ES" sz="1800" dirty="0" err="1" smtClean="0"/>
            <a:t>Cc.</a:t>
          </a:r>
          <a:r>
            <a:rPr lang="es-ES" sz="1800" dirty="0" smtClean="0"/>
            <a:t>/ art 25 RUE 650/2012</a:t>
          </a:r>
          <a:endParaRPr lang="es-ES_tradnl" sz="1800" dirty="0"/>
        </a:p>
      </dgm:t>
    </dgm:pt>
    <dgm:pt modelId="{5C773F35-E788-425D-83D5-C986D3F1B6EB}" type="parTrans" cxnId="{86630776-5A84-4C47-8594-14FF9784E870}">
      <dgm:prSet/>
      <dgm:spPr/>
      <dgm:t>
        <a:bodyPr/>
        <a:lstStyle/>
        <a:p>
          <a:endParaRPr lang="es-ES_tradnl"/>
        </a:p>
      </dgm:t>
    </dgm:pt>
    <dgm:pt modelId="{ED6AA759-C3D8-43A2-99CB-C38900F6FCC7}" type="sibTrans" cxnId="{86630776-5A84-4C47-8594-14FF9784E870}">
      <dgm:prSet/>
      <dgm:spPr/>
      <dgm:t>
        <a:bodyPr/>
        <a:lstStyle/>
        <a:p>
          <a:endParaRPr lang="es-ES_tradnl"/>
        </a:p>
      </dgm:t>
    </dgm:pt>
    <dgm:pt modelId="{8975EEA9-F358-479F-965B-510CEED63067}">
      <dgm:prSet custT="1"/>
      <dgm:spPr/>
      <dgm:t>
        <a:bodyPr/>
        <a:lstStyle/>
        <a:p>
          <a:pPr rtl="0"/>
          <a:r>
            <a:rPr lang="es-ES" sz="2400" i="1" dirty="0" smtClean="0"/>
            <a:t>Idioma</a:t>
          </a:r>
          <a:r>
            <a:rPr lang="es-ES" sz="2400" dirty="0" smtClean="0"/>
            <a:t>: </a:t>
          </a:r>
          <a:r>
            <a:rPr lang="es-ES" sz="2000" dirty="0" smtClean="0"/>
            <a:t>art. 382 CDFA</a:t>
          </a:r>
          <a:endParaRPr lang="es-ES_tradnl" sz="2000" dirty="0"/>
        </a:p>
      </dgm:t>
    </dgm:pt>
    <dgm:pt modelId="{A34F5E1C-D5C0-499B-9644-7415A3B9D49D}" type="parTrans" cxnId="{01278BB1-6BDF-42D5-8F82-BD262F1138C1}">
      <dgm:prSet/>
      <dgm:spPr/>
      <dgm:t>
        <a:bodyPr/>
        <a:lstStyle/>
        <a:p>
          <a:endParaRPr lang="es-ES_tradnl"/>
        </a:p>
      </dgm:t>
    </dgm:pt>
    <dgm:pt modelId="{BAD8A64F-0200-4577-BD43-CD5DDD97A7D6}" type="sibTrans" cxnId="{01278BB1-6BDF-42D5-8F82-BD262F1138C1}">
      <dgm:prSet/>
      <dgm:spPr/>
      <dgm:t>
        <a:bodyPr/>
        <a:lstStyle/>
        <a:p>
          <a:endParaRPr lang="es-ES_tradnl"/>
        </a:p>
      </dgm:t>
    </dgm:pt>
    <dgm:pt modelId="{DAD08BBB-A1B0-47BC-A619-4676333319A4}">
      <dgm:prSet custT="1"/>
      <dgm:spPr/>
      <dgm:t>
        <a:bodyPr/>
        <a:lstStyle/>
        <a:p>
          <a:pPr rtl="0"/>
          <a:r>
            <a:rPr lang="es-ES" sz="2000" dirty="0" smtClean="0"/>
            <a:t>Instituyente: el disponente/s</a:t>
          </a:r>
          <a:endParaRPr lang="es-ES_tradnl" sz="2000" dirty="0"/>
        </a:p>
      </dgm:t>
    </dgm:pt>
    <dgm:pt modelId="{7FB0D8FE-B929-407C-A6EF-E31118E3BEED}" type="parTrans" cxnId="{5672F3C6-DBA0-4052-8A41-48429449B141}">
      <dgm:prSet/>
      <dgm:spPr/>
      <dgm:t>
        <a:bodyPr/>
        <a:lstStyle/>
        <a:p>
          <a:endParaRPr lang="es-ES"/>
        </a:p>
      </dgm:t>
    </dgm:pt>
    <dgm:pt modelId="{1DB4A894-6B07-4E05-9B7C-0171C2592347}" type="sibTrans" cxnId="{5672F3C6-DBA0-4052-8A41-48429449B141}">
      <dgm:prSet/>
      <dgm:spPr/>
      <dgm:t>
        <a:bodyPr/>
        <a:lstStyle/>
        <a:p>
          <a:endParaRPr lang="es-ES"/>
        </a:p>
      </dgm:t>
    </dgm:pt>
    <dgm:pt modelId="{B4A70350-158C-4E75-A3A5-DE10AB549CCE}">
      <dgm:prSet custT="1"/>
      <dgm:spPr/>
      <dgm:t>
        <a:bodyPr/>
        <a:lstStyle/>
        <a:p>
          <a:pPr rtl="0"/>
          <a:r>
            <a:rPr lang="es-ES" sz="2000" dirty="0" err="1" smtClean="0"/>
            <a:t>Cocontratante</a:t>
          </a:r>
          <a:r>
            <a:rPr lang="es-ES" sz="2000" dirty="0" smtClean="0"/>
            <a:t>: recibe la voluntad</a:t>
          </a:r>
          <a:endParaRPr lang="es-ES_tradnl" sz="2000" dirty="0"/>
        </a:p>
      </dgm:t>
    </dgm:pt>
    <dgm:pt modelId="{D46DF30B-1929-4632-A145-F9A710ECEDBE}" type="parTrans" cxnId="{75651C98-0C98-48A5-805D-A876CBA84BEB}">
      <dgm:prSet/>
      <dgm:spPr/>
      <dgm:t>
        <a:bodyPr/>
        <a:lstStyle/>
        <a:p>
          <a:endParaRPr lang="es-ES"/>
        </a:p>
      </dgm:t>
    </dgm:pt>
    <dgm:pt modelId="{7633C3B5-4EEC-4F5D-A5FB-4CF8CD2A1597}" type="sibTrans" cxnId="{75651C98-0C98-48A5-805D-A876CBA84BEB}">
      <dgm:prSet/>
      <dgm:spPr/>
      <dgm:t>
        <a:bodyPr/>
        <a:lstStyle/>
        <a:p>
          <a:endParaRPr lang="es-ES"/>
        </a:p>
      </dgm:t>
    </dgm:pt>
    <dgm:pt modelId="{B0F42B11-96B5-45C1-8504-24EC62FD8CC7}">
      <dgm:prSet custT="1"/>
      <dgm:spPr/>
      <dgm:t>
        <a:bodyPr/>
        <a:lstStyle/>
        <a:p>
          <a:pPr rtl="0"/>
          <a:r>
            <a:rPr lang="es-ES" sz="2000" dirty="0" smtClean="0"/>
            <a:t>Instituido: el heredero o legatario</a:t>
          </a:r>
          <a:endParaRPr lang="es-ES_tradnl" sz="2000" dirty="0"/>
        </a:p>
      </dgm:t>
    </dgm:pt>
    <dgm:pt modelId="{67ABF337-8B1C-47B0-9D5B-179EAED9D9BF}" type="parTrans" cxnId="{E47D3C51-79F2-4A1D-9397-F5A1C28DF2BB}">
      <dgm:prSet/>
      <dgm:spPr/>
      <dgm:t>
        <a:bodyPr/>
        <a:lstStyle/>
        <a:p>
          <a:endParaRPr lang="es-ES"/>
        </a:p>
      </dgm:t>
    </dgm:pt>
    <dgm:pt modelId="{BA5E1D49-3973-494D-B198-E5D0FFB32C6F}" type="sibTrans" cxnId="{E47D3C51-79F2-4A1D-9397-F5A1C28DF2BB}">
      <dgm:prSet/>
      <dgm:spPr/>
      <dgm:t>
        <a:bodyPr/>
        <a:lstStyle/>
        <a:p>
          <a:endParaRPr lang="es-ES"/>
        </a:p>
      </dgm:t>
    </dgm:pt>
    <dgm:pt modelId="{9EF064E4-8ECE-4F97-BD13-2FA4339E6913}">
      <dgm:prSet custT="1"/>
      <dgm:spPr/>
      <dgm:t>
        <a:bodyPr/>
        <a:lstStyle/>
        <a:p>
          <a:pPr rtl="0"/>
          <a:r>
            <a:rPr lang="es-ES" sz="1800" dirty="0" smtClean="0"/>
            <a:t>mayor edad (art. 4 CDFA);  </a:t>
          </a:r>
          <a:endParaRPr lang="es-ES_tradnl" sz="1800" dirty="0"/>
        </a:p>
      </dgm:t>
    </dgm:pt>
    <dgm:pt modelId="{FE4A2D8A-8BB2-4A2F-96EA-9574519AF30B}" type="parTrans" cxnId="{2184EF0D-2D42-4BE3-BD63-EDB8A372321B}">
      <dgm:prSet/>
      <dgm:spPr/>
      <dgm:t>
        <a:bodyPr/>
        <a:lstStyle/>
        <a:p>
          <a:endParaRPr lang="es-ES"/>
        </a:p>
      </dgm:t>
    </dgm:pt>
    <dgm:pt modelId="{4E527B96-7A95-4BAC-9209-9C107AF7B8FD}" type="sibTrans" cxnId="{2184EF0D-2D42-4BE3-BD63-EDB8A372321B}">
      <dgm:prSet/>
      <dgm:spPr/>
      <dgm:t>
        <a:bodyPr/>
        <a:lstStyle/>
        <a:p>
          <a:endParaRPr lang="es-ES"/>
        </a:p>
      </dgm:t>
    </dgm:pt>
    <dgm:pt modelId="{7CE46769-492A-416E-9628-23978CDC766D}">
      <dgm:prSet custT="1"/>
      <dgm:spPr/>
      <dgm:t>
        <a:bodyPr/>
        <a:lstStyle/>
        <a:p>
          <a:pPr rtl="0"/>
          <a:r>
            <a:rPr lang="es-ES" sz="2000" dirty="0" smtClean="0"/>
            <a:t>Aragón: art. 378 CDFA</a:t>
          </a:r>
          <a:endParaRPr lang="es-ES_tradnl" sz="2000" dirty="0"/>
        </a:p>
      </dgm:t>
    </dgm:pt>
    <dgm:pt modelId="{E1E3AEE5-105D-4599-8F82-7EFC4EDAAFBD}" type="parTrans" cxnId="{5BC6EEEA-121F-4915-8D25-856DD2D33BB9}">
      <dgm:prSet/>
      <dgm:spPr/>
      <dgm:t>
        <a:bodyPr/>
        <a:lstStyle/>
        <a:p>
          <a:endParaRPr lang="es-ES"/>
        </a:p>
      </dgm:t>
    </dgm:pt>
    <dgm:pt modelId="{55448552-B5D5-458C-A16C-67CB3C897254}" type="sibTrans" cxnId="{5BC6EEEA-121F-4915-8D25-856DD2D33BB9}">
      <dgm:prSet/>
      <dgm:spPr/>
      <dgm:t>
        <a:bodyPr/>
        <a:lstStyle/>
        <a:p>
          <a:endParaRPr lang="es-ES"/>
        </a:p>
      </dgm:t>
    </dgm:pt>
    <dgm:pt modelId="{A8C18A8A-D862-4E5A-B528-F0B7BE0511B7}">
      <dgm:prSet custT="1"/>
      <dgm:spPr/>
      <dgm:t>
        <a:bodyPr/>
        <a:lstStyle/>
        <a:p>
          <a:pPr rtl="0"/>
          <a:r>
            <a:rPr lang="es-ES" sz="1800" dirty="0" smtClean="0"/>
            <a:t>capacidad para suceder</a:t>
          </a:r>
          <a:endParaRPr lang="es-ES_tradnl" sz="1800" dirty="0"/>
        </a:p>
      </dgm:t>
    </dgm:pt>
    <dgm:pt modelId="{770B3E95-7817-42EE-87FF-CCFFE8365546}" type="parTrans" cxnId="{A39FFF5C-9DB6-4F78-8C5D-D1325630373F}">
      <dgm:prSet/>
      <dgm:spPr/>
      <dgm:t>
        <a:bodyPr/>
        <a:lstStyle/>
        <a:p>
          <a:endParaRPr lang="es-ES"/>
        </a:p>
      </dgm:t>
    </dgm:pt>
    <dgm:pt modelId="{0B4FDE1A-F1C3-47D7-9DBA-B8F6CCA86DCB}" type="sibTrans" cxnId="{A39FFF5C-9DB6-4F78-8C5D-D1325630373F}">
      <dgm:prSet/>
      <dgm:spPr/>
      <dgm:t>
        <a:bodyPr/>
        <a:lstStyle/>
        <a:p>
          <a:endParaRPr lang="es-ES"/>
        </a:p>
      </dgm:t>
    </dgm:pt>
    <dgm:pt modelId="{5CD8EB2B-5DD7-4891-BF52-BD132A91ED5B}">
      <dgm:prSet custT="1"/>
      <dgm:spPr/>
      <dgm:t>
        <a:bodyPr/>
        <a:lstStyle/>
        <a:p>
          <a:pPr rtl="0"/>
          <a:r>
            <a:rPr lang="es-ES" sz="1800" dirty="0" smtClean="0"/>
            <a:t>No es necesario ser parientes o cónyuge</a:t>
          </a:r>
          <a:endParaRPr lang="es-ES_tradnl" sz="1800" dirty="0"/>
        </a:p>
      </dgm:t>
    </dgm:pt>
    <dgm:pt modelId="{F9A30D36-2ADF-46E0-862A-363D7A0E2B9A}" type="parTrans" cxnId="{CDCE551E-F170-4CB2-A949-C4788D8ACC4C}">
      <dgm:prSet/>
      <dgm:spPr/>
      <dgm:t>
        <a:bodyPr/>
        <a:lstStyle/>
        <a:p>
          <a:endParaRPr lang="es-ES"/>
        </a:p>
      </dgm:t>
    </dgm:pt>
    <dgm:pt modelId="{063B1092-A4EA-41F6-9EBD-9E1F99B9A2E7}" type="sibTrans" cxnId="{CDCE551E-F170-4CB2-A949-C4788D8ACC4C}">
      <dgm:prSet/>
      <dgm:spPr/>
      <dgm:t>
        <a:bodyPr/>
        <a:lstStyle/>
        <a:p>
          <a:endParaRPr lang="es-ES"/>
        </a:p>
      </dgm:t>
    </dgm:pt>
    <dgm:pt modelId="{EAD18EE2-3BD5-493B-8A55-21A6A0BFD873}">
      <dgm:prSet custT="1"/>
      <dgm:spPr/>
      <dgm:t>
        <a:bodyPr/>
        <a:lstStyle/>
        <a:p>
          <a:pPr rtl="0"/>
          <a:r>
            <a:rPr lang="es-ES_tradnl" sz="2000" dirty="0" smtClean="0"/>
            <a:t>¿y las Personas jurídicas? </a:t>
          </a:r>
          <a:r>
            <a:rPr lang="es-ES_tradnl" sz="2000" dirty="0" err="1" smtClean="0"/>
            <a:t>Vgr</a:t>
          </a:r>
          <a:r>
            <a:rPr lang="es-ES_tradnl" sz="2000" dirty="0" smtClean="0"/>
            <a:t>. una residencia</a:t>
          </a:r>
          <a:endParaRPr lang="es-ES_tradnl" sz="2000" dirty="0"/>
        </a:p>
      </dgm:t>
    </dgm:pt>
    <dgm:pt modelId="{0725C4D9-06C2-4283-B928-90E9166F22BF}" type="parTrans" cxnId="{34464177-9A82-431C-BB33-3DE2015A5C65}">
      <dgm:prSet/>
      <dgm:spPr/>
    </dgm:pt>
    <dgm:pt modelId="{04B04233-2B14-49ED-90BB-EA74E88F1C1A}" type="sibTrans" cxnId="{34464177-9A82-431C-BB33-3DE2015A5C65}">
      <dgm:prSet/>
      <dgm:spPr/>
    </dgm:pt>
    <dgm:pt modelId="{4800C6DB-9A2F-411E-B862-B9FE42DC13D2}">
      <dgm:prSet custT="1"/>
      <dgm:spPr/>
      <dgm:t>
        <a:bodyPr/>
        <a:lstStyle/>
        <a:p>
          <a:pPr rtl="0"/>
          <a:r>
            <a:rPr lang="es-ES_tradnl" sz="2000" dirty="0" smtClean="0">
              <a:hlinkClick xmlns:r="http://schemas.openxmlformats.org/officeDocument/2006/relationships" r:id="rId1"/>
            </a:rPr>
            <a:t>Art. 7 EA</a:t>
          </a:r>
          <a:endParaRPr lang="es-ES_tradnl" sz="2000" dirty="0"/>
        </a:p>
      </dgm:t>
    </dgm:pt>
    <dgm:pt modelId="{4DBF20E2-E13B-45F1-B7EC-6EAD96FA6554}" type="parTrans" cxnId="{76C109D2-BEFC-461A-B5A3-1C4D48D60A9C}">
      <dgm:prSet/>
      <dgm:spPr/>
    </dgm:pt>
    <dgm:pt modelId="{BFF80AC9-3B06-4C9C-999C-646D1E999CF5}" type="sibTrans" cxnId="{76C109D2-BEFC-461A-B5A3-1C4D48D60A9C}">
      <dgm:prSet/>
      <dgm:spPr/>
    </dgm:pt>
    <dgm:pt modelId="{512ECC97-2352-4655-AC19-51E8470110D0}">
      <dgm:prSet custT="1"/>
      <dgm:spPr/>
      <dgm:t>
        <a:bodyPr/>
        <a:lstStyle/>
        <a:p>
          <a:pPr rtl="0"/>
          <a:r>
            <a:rPr lang="es-ES_tradnl" sz="2000" dirty="0" smtClean="0">
              <a:hlinkClick xmlns:r="http://schemas.openxmlformats.org/officeDocument/2006/relationships" r:id="rId2"/>
            </a:rPr>
            <a:t>Ley 3/2013, de 9 de mayo</a:t>
          </a:r>
          <a:endParaRPr lang="es-ES_tradnl" sz="2000" dirty="0"/>
        </a:p>
      </dgm:t>
    </dgm:pt>
    <dgm:pt modelId="{78DE0156-7DDF-4738-B07A-A0AD3FF64C04}" type="parTrans" cxnId="{02AC88BA-80AC-4B2D-AD36-7B188D52B5FA}">
      <dgm:prSet/>
      <dgm:spPr/>
    </dgm:pt>
    <dgm:pt modelId="{2F45D8C1-7EF7-43C2-8181-BBC93121C593}" type="sibTrans" cxnId="{02AC88BA-80AC-4B2D-AD36-7B188D52B5FA}">
      <dgm:prSet/>
      <dgm:spPr/>
    </dgm:pt>
    <dgm:pt modelId="{02631B8A-4FA9-4CEF-A796-0C7FBA90BE19}" type="pres">
      <dgm:prSet presAssocID="{A51303DD-4830-4C74-B14E-79D25065D43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C2DC72-AA83-4AB2-9729-A76C18B2E30B}" type="pres">
      <dgm:prSet presAssocID="{651F15DC-0E5C-493D-A901-39C485F7F4B3}" presName="composite" presStyleCnt="0"/>
      <dgm:spPr/>
      <dgm:t>
        <a:bodyPr/>
        <a:lstStyle/>
        <a:p>
          <a:endParaRPr lang="es-ES"/>
        </a:p>
      </dgm:t>
    </dgm:pt>
    <dgm:pt modelId="{C0535212-62F9-4D00-8C02-8C788E390839}" type="pres">
      <dgm:prSet presAssocID="{651F15DC-0E5C-493D-A901-39C485F7F4B3}" presName="imgShp" presStyleLbl="fgImgPlace1" presStyleIdx="0" presStyleCnt="3" custScaleX="12168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S"/>
        </a:p>
      </dgm:t>
    </dgm:pt>
    <dgm:pt modelId="{4BB288DB-2021-42B6-A800-22DC38A466A2}" type="pres">
      <dgm:prSet presAssocID="{651F15DC-0E5C-493D-A901-39C485F7F4B3}" presName="txShp" presStyleLbl="node1" presStyleIdx="0" presStyleCnt="3" custScaleY="1288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573BB3-5331-46CC-B38E-D2DE5B6D50A3}" type="pres">
      <dgm:prSet presAssocID="{8F24117F-4B79-4008-A32B-F2A742FB14EF}" presName="spacing" presStyleCnt="0"/>
      <dgm:spPr/>
      <dgm:t>
        <a:bodyPr/>
        <a:lstStyle/>
        <a:p>
          <a:endParaRPr lang="es-ES"/>
        </a:p>
      </dgm:t>
    </dgm:pt>
    <dgm:pt modelId="{9918D09D-C569-45A6-AA57-46F92E8853C7}" type="pres">
      <dgm:prSet presAssocID="{91CD80A6-3E80-47CF-A33E-9203D5DE6D1F}" presName="composite" presStyleCnt="0"/>
      <dgm:spPr/>
      <dgm:t>
        <a:bodyPr/>
        <a:lstStyle/>
        <a:p>
          <a:endParaRPr lang="es-ES"/>
        </a:p>
      </dgm:t>
    </dgm:pt>
    <dgm:pt modelId="{7AE556BC-1EB8-44FE-8C94-2CE3932EE5BF}" type="pres">
      <dgm:prSet presAssocID="{91CD80A6-3E80-47CF-A33E-9203D5DE6D1F}" presName="imgShp" presStyleLbl="fgImgPlace1" presStyleIdx="1" presStyleCnt="3" custScaleX="117317" custScaleY="108658" custLinFactNeighborX="-12" custLinFactNeighborY="-635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  <dgm:pt modelId="{9715CF42-BB73-4FF3-91D7-68CA23161454}" type="pres">
      <dgm:prSet presAssocID="{91CD80A6-3E80-47CF-A33E-9203D5DE6D1F}" presName="txShp" presStyleLbl="node1" presStyleIdx="1" presStyleCnt="3" custScaleY="1294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89DA36-DEB5-4EEC-A4FA-032C4E1746F3}" type="pres">
      <dgm:prSet presAssocID="{ED6AA759-C3D8-43A2-99CB-C38900F6FCC7}" presName="spacing" presStyleCnt="0"/>
      <dgm:spPr/>
      <dgm:t>
        <a:bodyPr/>
        <a:lstStyle/>
        <a:p>
          <a:endParaRPr lang="es-ES"/>
        </a:p>
      </dgm:t>
    </dgm:pt>
    <dgm:pt modelId="{4EC2C4C3-EC1C-4B8F-80BD-FAE00C9C1A8A}" type="pres">
      <dgm:prSet presAssocID="{8975EEA9-F358-479F-965B-510CEED63067}" presName="composite" presStyleCnt="0"/>
      <dgm:spPr/>
      <dgm:t>
        <a:bodyPr/>
        <a:lstStyle/>
        <a:p>
          <a:endParaRPr lang="es-ES"/>
        </a:p>
      </dgm:t>
    </dgm:pt>
    <dgm:pt modelId="{770E1296-2F86-401D-8520-AC6689C27821}" type="pres">
      <dgm:prSet presAssocID="{8975EEA9-F358-479F-965B-510CEED63067}" presName="imgShp" presStyleLbl="fgImgPlace1" presStyleIdx="2" presStyleCnt="3" custScaleX="117341" custLinFactNeighborY="-371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S"/>
        </a:p>
      </dgm:t>
    </dgm:pt>
    <dgm:pt modelId="{473C4F00-D01F-46AE-9A70-86897BE9D5AB}" type="pres">
      <dgm:prSet presAssocID="{8975EEA9-F358-479F-965B-510CEED63067}" presName="txShp" presStyleLbl="node1" presStyleIdx="2" presStyleCnt="3" custLinFactNeighborY="-3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00AC3D-9496-451E-9846-F58C52CB36C9}" type="presOf" srcId="{EAD18EE2-3BD5-493B-8A55-21A6A0BFD873}" destId="{4BB288DB-2021-42B6-A800-22DC38A466A2}" srcOrd="0" destOrd="4" presId="urn:microsoft.com/office/officeart/2005/8/layout/vList3"/>
    <dgm:cxn modelId="{A2F34102-8DBA-442B-8D94-44FF66F6CE02}" type="presOf" srcId="{A51303DD-4830-4C74-B14E-79D25065D43E}" destId="{02631B8A-4FA9-4CEF-A796-0C7FBA90BE19}" srcOrd="0" destOrd="0" presId="urn:microsoft.com/office/officeart/2005/8/layout/vList3"/>
    <dgm:cxn modelId="{E47D3C51-79F2-4A1D-9397-F5A1C28DF2BB}" srcId="{651F15DC-0E5C-493D-A901-39C485F7F4B3}" destId="{B0F42B11-96B5-45C1-8504-24EC62FD8CC7}" srcOrd="2" destOrd="0" parTransId="{67ABF337-8B1C-47B0-9D5B-179EAED9D9BF}" sibTransId="{BA5E1D49-3973-494D-B198-E5D0FFB32C6F}"/>
    <dgm:cxn modelId="{5672F3C6-DBA0-4052-8A41-48429449B141}" srcId="{651F15DC-0E5C-493D-A901-39C485F7F4B3}" destId="{DAD08BBB-A1B0-47BC-A619-4676333319A4}" srcOrd="0" destOrd="0" parTransId="{7FB0D8FE-B929-407C-A6EF-E31118E3BEED}" sibTransId="{1DB4A894-6B07-4E05-9B7C-0171C2592347}"/>
    <dgm:cxn modelId="{CDCE551E-F170-4CB2-A949-C4788D8ACC4C}" srcId="{7CE46769-492A-416E-9628-23978CDC766D}" destId="{5CD8EB2B-5DD7-4891-BF52-BD132A91ED5B}" srcOrd="2" destOrd="0" parTransId="{F9A30D36-2ADF-46E0-862A-363D7A0E2B9A}" sibTransId="{063B1092-A4EA-41F6-9EBD-9E1F99B9A2E7}"/>
    <dgm:cxn modelId="{4CA9F450-CEBD-4372-A1EB-55E6D36448AC}" type="presOf" srcId="{8975EEA9-F358-479F-965B-510CEED63067}" destId="{473C4F00-D01F-46AE-9A70-86897BE9D5AB}" srcOrd="0" destOrd="0" presId="urn:microsoft.com/office/officeart/2005/8/layout/vList3"/>
    <dgm:cxn modelId="{01278BB1-6BDF-42D5-8F82-BD262F1138C1}" srcId="{A51303DD-4830-4C74-B14E-79D25065D43E}" destId="{8975EEA9-F358-479F-965B-510CEED63067}" srcOrd="2" destOrd="0" parTransId="{A34F5E1C-D5C0-499B-9644-7415A3B9D49D}" sibTransId="{BAD8A64F-0200-4577-BD43-CD5DDD97A7D6}"/>
    <dgm:cxn modelId="{5BC6EEEA-121F-4915-8D25-856DD2D33BB9}" srcId="{91CD80A6-3E80-47CF-A33E-9203D5DE6D1F}" destId="{7CE46769-492A-416E-9628-23978CDC766D}" srcOrd="0" destOrd="0" parTransId="{E1E3AEE5-105D-4599-8F82-7EFC4EDAAFBD}" sibTransId="{55448552-B5D5-458C-A16C-67CB3C897254}"/>
    <dgm:cxn modelId="{7A473947-84C6-4B0B-BD63-729E8AB8D565}" type="presOf" srcId="{91CD80A6-3E80-47CF-A33E-9203D5DE6D1F}" destId="{9715CF42-BB73-4FF3-91D7-68CA23161454}" srcOrd="0" destOrd="0" presId="urn:microsoft.com/office/officeart/2005/8/layout/vList3"/>
    <dgm:cxn modelId="{33F9A3EF-7EAF-48B9-AA5B-3F037CE41327}" type="presOf" srcId="{651F15DC-0E5C-493D-A901-39C485F7F4B3}" destId="{4BB288DB-2021-42B6-A800-22DC38A466A2}" srcOrd="0" destOrd="0" presId="urn:microsoft.com/office/officeart/2005/8/layout/vList3"/>
    <dgm:cxn modelId="{91728905-AFE5-45ED-BAFE-C2D8F8A9154F}" type="presOf" srcId="{9EF064E4-8ECE-4F97-BD13-2FA4339E6913}" destId="{9715CF42-BB73-4FF3-91D7-68CA23161454}" srcOrd="0" destOrd="2" presId="urn:microsoft.com/office/officeart/2005/8/layout/vList3"/>
    <dgm:cxn modelId="{515A98F2-3A1B-4F67-AAA4-08AF11CEE905}" type="presOf" srcId="{DAD08BBB-A1B0-47BC-A619-4676333319A4}" destId="{4BB288DB-2021-42B6-A800-22DC38A466A2}" srcOrd="0" destOrd="1" presId="urn:microsoft.com/office/officeart/2005/8/layout/vList3"/>
    <dgm:cxn modelId="{2184EF0D-2D42-4BE3-BD63-EDB8A372321B}" srcId="{7CE46769-492A-416E-9628-23978CDC766D}" destId="{9EF064E4-8ECE-4F97-BD13-2FA4339E6913}" srcOrd="0" destOrd="0" parTransId="{FE4A2D8A-8BB2-4A2F-96EA-9574519AF30B}" sibTransId="{4E527B96-7A95-4BAC-9209-9C107AF7B8FD}"/>
    <dgm:cxn modelId="{9C7B5989-463A-4A90-8979-57093DE9BBE0}" type="presOf" srcId="{A8C18A8A-D862-4E5A-B528-F0B7BE0511B7}" destId="{9715CF42-BB73-4FF3-91D7-68CA23161454}" srcOrd="0" destOrd="3" presId="urn:microsoft.com/office/officeart/2005/8/layout/vList3"/>
    <dgm:cxn modelId="{34464177-9A82-431C-BB33-3DE2015A5C65}" srcId="{651F15DC-0E5C-493D-A901-39C485F7F4B3}" destId="{EAD18EE2-3BD5-493B-8A55-21A6A0BFD873}" srcOrd="3" destOrd="0" parTransId="{0725C4D9-06C2-4283-B928-90E9166F22BF}" sibTransId="{04B04233-2B14-49ED-90BB-EA74E88F1C1A}"/>
    <dgm:cxn modelId="{28ED71F1-D5A3-4380-9615-9F352ECB148E}" type="presOf" srcId="{7CE46769-492A-416E-9628-23978CDC766D}" destId="{9715CF42-BB73-4FF3-91D7-68CA23161454}" srcOrd="0" destOrd="1" presId="urn:microsoft.com/office/officeart/2005/8/layout/vList3"/>
    <dgm:cxn modelId="{0F2749AC-0387-4AAD-B0DC-D39355375D04}" type="presOf" srcId="{B4A70350-158C-4E75-A3A5-DE10AB549CCE}" destId="{4BB288DB-2021-42B6-A800-22DC38A466A2}" srcOrd="0" destOrd="2" presId="urn:microsoft.com/office/officeart/2005/8/layout/vList3"/>
    <dgm:cxn modelId="{86630776-5A84-4C47-8594-14FF9784E870}" srcId="{A51303DD-4830-4C74-B14E-79D25065D43E}" destId="{91CD80A6-3E80-47CF-A33E-9203D5DE6D1F}" srcOrd="1" destOrd="0" parTransId="{5C773F35-E788-425D-83D5-C986D3F1B6EB}" sibTransId="{ED6AA759-C3D8-43A2-99CB-C38900F6FCC7}"/>
    <dgm:cxn modelId="{A39FFF5C-9DB6-4F78-8C5D-D1325630373F}" srcId="{7CE46769-492A-416E-9628-23978CDC766D}" destId="{A8C18A8A-D862-4E5A-B528-F0B7BE0511B7}" srcOrd="1" destOrd="0" parTransId="{770B3E95-7817-42EE-87FF-CCFFE8365546}" sibTransId="{0B4FDE1A-F1C3-47D7-9DBA-B8F6CCA86DCB}"/>
    <dgm:cxn modelId="{6111BBF9-AAD0-4079-AB9E-74B5B963FB09}" type="presOf" srcId="{512ECC97-2352-4655-AC19-51E8470110D0}" destId="{473C4F00-D01F-46AE-9A70-86897BE9D5AB}" srcOrd="0" destOrd="2" presId="urn:microsoft.com/office/officeart/2005/8/layout/vList3"/>
    <dgm:cxn modelId="{FADDFCFF-7667-4F23-9688-E3E47B7F8E4A}" type="presOf" srcId="{5CD8EB2B-5DD7-4891-BF52-BD132A91ED5B}" destId="{9715CF42-BB73-4FF3-91D7-68CA23161454}" srcOrd="0" destOrd="4" presId="urn:microsoft.com/office/officeart/2005/8/layout/vList3"/>
    <dgm:cxn modelId="{6AD9F2F7-EAE6-49FC-BF90-CA6896631AF0}" type="presOf" srcId="{B0F42B11-96B5-45C1-8504-24EC62FD8CC7}" destId="{4BB288DB-2021-42B6-A800-22DC38A466A2}" srcOrd="0" destOrd="3" presId="urn:microsoft.com/office/officeart/2005/8/layout/vList3"/>
    <dgm:cxn modelId="{1A1F6599-3717-42EE-AA9B-39EDEE6E31CB}" srcId="{A51303DD-4830-4C74-B14E-79D25065D43E}" destId="{651F15DC-0E5C-493D-A901-39C485F7F4B3}" srcOrd="0" destOrd="0" parTransId="{38DE26D6-9D1D-4D7F-AB58-C860D441FD0A}" sibTransId="{8F24117F-4B79-4008-A32B-F2A742FB14EF}"/>
    <dgm:cxn modelId="{02AC88BA-80AC-4B2D-AD36-7B188D52B5FA}" srcId="{8975EEA9-F358-479F-965B-510CEED63067}" destId="{512ECC97-2352-4655-AC19-51E8470110D0}" srcOrd="1" destOrd="0" parTransId="{78DE0156-7DDF-4738-B07A-A0AD3FF64C04}" sibTransId="{2F45D8C1-7EF7-43C2-8181-BBC93121C593}"/>
    <dgm:cxn modelId="{F3494219-4682-4C1D-BC54-1EDB20DC56C8}" type="presOf" srcId="{4800C6DB-9A2F-411E-B862-B9FE42DC13D2}" destId="{473C4F00-D01F-46AE-9A70-86897BE9D5AB}" srcOrd="0" destOrd="1" presId="urn:microsoft.com/office/officeart/2005/8/layout/vList3"/>
    <dgm:cxn modelId="{75651C98-0C98-48A5-805D-A876CBA84BEB}" srcId="{651F15DC-0E5C-493D-A901-39C485F7F4B3}" destId="{B4A70350-158C-4E75-A3A5-DE10AB549CCE}" srcOrd="1" destOrd="0" parTransId="{D46DF30B-1929-4632-A145-F9A710ECEDBE}" sibTransId="{7633C3B5-4EEC-4F5D-A5FB-4CF8CD2A1597}"/>
    <dgm:cxn modelId="{76C109D2-BEFC-461A-B5A3-1C4D48D60A9C}" srcId="{8975EEA9-F358-479F-965B-510CEED63067}" destId="{4800C6DB-9A2F-411E-B862-B9FE42DC13D2}" srcOrd="0" destOrd="0" parTransId="{4DBF20E2-E13B-45F1-B7EC-6EAD96FA6554}" sibTransId="{BFF80AC9-3B06-4C9C-999C-646D1E999CF5}"/>
    <dgm:cxn modelId="{F17EB122-E211-417A-9ADB-52813C90AB07}" type="presParOf" srcId="{02631B8A-4FA9-4CEF-A796-0C7FBA90BE19}" destId="{13C2DC72-AA83-4AB2-9729-A76C18B2E30B}" srcOrd="0" destOrd="0" presId="urn:microsoft.com/office/officeart/2005/8/layout/vList3"/>
    <dgm:cxn modelId="{422D92B9-9C0F-41A3-9ACD-6E6C4A12C5BD}" type="presParOf" srcId="{13C2DC72-AA83-4AB2-9729-A76C18B2E30B}" destId="{C0535212-62F9-4D00-8C02-8C788E390839}" srcOrd="0" destOrd="0" presId="urn:microsoft.com/office/officeart/2005/8/layout/vList3"/>
    <dgm:cxn modelId="{7249AD4F-A5DE-4E8E-A10F-2408E6AC4DC1}" type="presParOf" srcId="{13C2DC72-AA83-4AB2-9729-A76C18B2E30B}" destId="{4BB288DB-2021-42B6-A800-22DC38A466A2}" srcOrd="1" destOrd="0" presId="urn:microsoft.com/office/officeart/2005/8/layout/vList3"/>
    <dgm:cxn modelId="{ABE9C6BC-A3A3-40DF-BD10-8CBA8AC6ADEF}" type="presParOf" srcId="{02631B8A-4FA9-4CEF-A796-0C7FBA90BE19}" destId="{33573BB3-5331-46CC-B38E-D2DE5B6D50A3}" srcOrd="1" destOrd="0" presId="urn:microsoft.com/office/officeart/2005/8/layout/vList3"/>
    <dgm:cxn modelId="{369BF95B-2C7F-4075-A428-51A57D772EB2}" type="presParOf" srcId="{02631B8A-4FA9-4CEF-A796-0C7FBA90BE19}" destId="{9918D09D-C569-45A6-AA57-46F92E8853C7}" srcOrd="2" destOrd="0" presId="urn:microsoft.com/office/officeart/2005/8/layout/vList3"/>
    <dgm:cxn modelId="{5953BC29-D3F5-4823-B27A-2A2D3B74901F}" type="presParOf" srcId="{9918D09D-C569-45A6-AA57-46F92E8853C7}" destId="{7AE556BC-1EB8-44FE-8C94-2CE3932EE5BF}" srcOrd="0" destOrd="0" presId="urn:microsoft.com/office/officeart/2005/8/layout/vList3"/>
    <dgm:cxn modelId="{34DB25FC-708C-4754-A8DF-15981CA348DA}" type="presParOf" srcId="{9918D09D-C569-45A6-AA57-46F92E8853C7}" destId="{9715CF42-BB73-4FF3-91D7-68CA23161454}" srcOrd="1" destOrd="0" presId="urn:microsoft.com/office/officeart/2005/8/layout/vList3"/>
    <dgm:cxn modelId="{8FC9A6B7-EAAD-490F-9495-B203652FF4A8}" type="presParOf" srcId="{02631B8A-4FA9-4CEF-A796-0C7FBA90BE19}" destId="{5689DA36-DEB5-4EEC-A4FA-032C4E1746F3}" srcOrd="3" destOrd="0" presId="urn:microsoft.com/office/officeart/2005/8/layout/vList3"/>
    <dgm:cxn modelId="{CD9BFB23-BCCE-46FA-9CF3-189323AC50CB}" type="presParOf" srcId="{02631B8A-4FA9-4CEF-A796-0C7FBA90BE19}" destId="{4EC2C4C3-EC1C-4B8F-80BD-FAE00C9C1A8A}" srcOrd="4" destOrd="0" presId="urn:microsoft.com/office/officeart/2005/8/layout/vList3"/>
    <dgm:cxn modelId="{C7B419AC-284B-4DD9-82E4-AA3B585BF033}" type="presParOf" srcId="{4EC2C4C3-EC1C-4B8F-80BD-FAE00C9C1A8A}" destId="{770E1296-2F86-401D-8520-AC6689C27821}" srcOrd="0" destOrd="0" presId="urn:microsoft.com/office/officeart/2005/8/layout/vList3"/>
    <dgm:cxn modelId="{6826D84A-A554-4030-8E01-788F7AC72CE0}" type="presParOf" srcId="{4EC2C4C3-EC1C-4B8F-80BD-FAE00C9C1A8A}" destId="{473C4F00-D01F-46AE-9A70-86897BE9D5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22C325-E8B5-4FCC-9555-887C855F7A1D}" type="doc">
      <dgm:prSet loTypeId="urn:microsoft.com/office/officeart/2005/8/layout/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4F2F9913-CC55-4A8F-A1F3-E6560D23A9AB}">
      <dgm:prSet custT="1"/>
      <dgm:spPr/>
      <dgm:t>
        <a:bodyPr/>
        <a:lstStyle/>
        <a:p>
          <a:pPr rtl="0"/>
          <a:r>
            <a:rPr lang="es-ES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Contenido contractual </a:t>
          </a:r>
        </a:p>
        <a:p>
          <a:pPr rtl="0"/>
          <a:r>
            <a:rPr lang="es-ES" sz="1800" dirty="0" smtClean="0">
              <a:solidFill>
                <a:schemeClr val="tx1"/>
              </a:solidFill>
            </a:rPr>
            <a:t>(designación de heredero/legatario; cargas, contenido patrimonial)</a:t>
          </a:r>
        </a:p>
        <a:p>
          <a:pPr rtl="0"/>
          <a:r>
            <a:rPr lang="es-ES" sz="1800" dirty="0" smtClean="0">
              <a:solidFill>
                <a:schemeClr val="tx1"/>
              </a:solidFill>
            </a:rPr>
            <a:t> y </a:t>
          </a:r>
        </a:p>
        <a:p>
          <a:pPr rtl="0"/>
          <a:r>
            <a:rPr lang="es-ES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última voluntad</a:t>
          </a:r>
        </a:p>
        <a:p>
          <a:pPr rtl="0"/>
          <a:r>
            <a:rPr lang="es-ES" sz="1800" dirty="0" smtClean="0">
              <a:solidFill>
                <a:schemeClr val="tx1"/>
              </a:solidFill>
            </a:rPr>
            <a:t>(albacea, fiduciario, etc.).</a:t>
          </a:r>
        </a:p>
      </dgm:t>
    </dgm:pt>
    <dgm:pt modelId="{4D2F387C-8A4E-42D8-86FE-17485A1B5B2F}" type="parTrans" cxnId="{6B4D5703-5898-4DB7-BFB7-6404F3254F90}">
      <dgm:prSet/>
      <dgm:spPr/>
      <dgm:t>
        <a:bodyPr/>
        <a:lstStyle/>
        <a:p>
          <a:endParaRPr lang="es-ES_tradnl"/>
        </a:p>
      </dgm:t>
    </dgm:pt>
    <dgm:pt modelId="{E35BD489-3448-48E5-97DB-63E09E8FB1DC}" type="sibTrans" cxnId="{6B4D5703-5898-4DB7-BFB7-6404F3254F90}">
      <dgm:prSet/>
      <dgm:spPr/>
      <dgm:t>
        <a:bodyPr/>
        <a:lstStyle/>
        <a:p>
          <a:endParaRPr lang="es-ES_tradnl"/>
        </a:p>
      </dgm:t>
    </dgm:pt>
    <dgm:pt modelId="{69E9DF78-5E1B-456E-944B-60CE555348EF}">
      <dgm:prSet custT="1"/>
      <dgm:spPr/>
      <dgm:t>
        <a:bodyPr/>
        <a:lstStyle/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dirty="0" smtClean="0">
              <a:solidFill>
                <a:schemeClr val="tx1"/>
              </a:solidFill>
            </a:rPr>
            <a:t>Contenido:</a:t>
          </a:r>
          <a:r>
            <a:rPr lang="es-ES" sz="2000" dirty="0" smtClean="0">
              <a:solidFill>
                <a:schemeClr val="tx1"/>
              </a:solidFill>
            </a:rPr>
            <a:t> Art. 381 CDFA</a:t>
          </a:r>
          <a:endParaRPr lang="es-ES_tradnl" sz="2000" dirty="0">
            <a:solidFill>
              <a:schemeClr val="tx1"/>
            </a:solidFill>
          </a:endParaRPr>
        </a:p>
      </dgm:t>
    </dgm:pt>
    <dgm:pt modelId="{FC2BF8E0-2493-4381-A7AA-BD754C0A046E}" type="parTrans" cxnId="{FEE38D75-F695-40CF-A736-563B0D46BDD4}">
      <dgm:prSet/>
      <dgm:spPr/>
      <dgm:t>
        <a:bodyPr/>
        <a:lstStyle/>
        <a:p>
          <a:endParaRPr lang="es-ES_tradnl"/>
        </a:p>
      </dgm:t>
    </dgm:pt>
    <dgm:pt modelId="{1E4B8921-1019-4181-AB44-21EE144F8ECF}" type="sibTrans" cxnId="{FEE38D75-F695-40CF-A736-563B0D46BDD4}">
      <dgm:prSet/>
      <dgm:spPr/>
      <dgm:t>
        <a:bodyPr/>
        <a:lstStyle/>
        <a:p>
          <a:endParaRPr lang="es-ES_tradnl"/>
        </a:p>
      </dgm:t>
    </dgm:pt>
    <dgm:pt modelId="{77DF3DE3-AEA9-45A9-9B9C-50A7BABD19CB}">
      <dgm:prSet custT="1"/>
      <dgm:spPr/>
      <dgm:t>
        <a:bodyPr/>
        <a:lstStyle/>
        <a:p>
          <a:pPr marL="269875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dirty="0" smtClean="0">
              <a:solidFill>
                <a:schemeClr val="tx1"/>
              </a:solidFill>
            </a:rPr>
            <a:t>Nombramiento de heredero y legatario: 465 CDFA</a:t>
          </a:r>
          <a:endParaRPr lang="es-ES_tradnl" sz="2000" dirty="0">
            <a:solidFill>
              <a:schemeClr val="tx1"/>
            </a:solidFill>
          </a:endParaRPr>
        </a:p>
      </dgm:t>
    </dgm:pt>
    <dgm:pt modelId="{84C56F95-7B0C-4F24-9A2A-1F48F1C448A0}" type="parTrans" cxnId="{AD27CFE9-472B-41D3-89B0-33968D55C1CA}">
      <dgm:prSet/>
      <dgm:spPr/>
      <dgm:t>
        <a:bodyPr/>
        <a:lstStyle/>
        <a:p>
          <a:endParaRPr lang="es-ES_tradnl"/>
        </a:p>
      </dgm:t>
    </dgm:pt>
    <dgm:pt modelId="{70C9DB73-4F26-457D-90F8-6D5773EF9750}" type="sibTrans" cxnId="{AD27CFE9-472B-41D3-89B0-33968D55C1CA}">
      <dgm:prSet/>
      <dgm:spPr/>
      <dgm:t>
        <a:bodyPr/>
        <a:lstStyle/>
        <a:p>
          <a:endParaRPr lang="es-ES_tradnl"/>
        </a:p>
      </dgm:t>
    </dgm:pt>
    <dgm:pt modelId="{FE54153B-D644-45D6-89D4-23EC378084B9}">
      <dgm:prSet custT="1"/>
      <dgm:spPr/>
      <dgm:t>
        <a:bodyPr/>
        <a:lstStyle/>
        <a:p>
          <a:pPr marL="269875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smtClean="0">
              <a:solidFill>
                <a:schemeClr val="tx1"/>
              </a:solidFill>
            </a:rPr>
            <a:t>Cargas y obligaciones</a:t>
          </a:r>
          <a:endParaRPr lang="es-ES_tradnl" sz="2000" dirty="0">
            <a:solidFill>
              <a:schemeClr val="tx1"/>
            </a:solidFill>
          </a:endParaRPr>
        </a:p>
      </dgm:t>
    </dgm:pt>
    <dgm:pt modelId="{FF8A1357-3600-4621-B8B3-29EF16619ADF}" type="parTrans" cxnId="{A97BA615-3A4B-40BA-9CB1-37C3BA4DE6F2}">
      <dgm:prSet/>
      <dgm:spPr/>
      <dgm:t>
        <a:bodyPr/>
        <a:lstStyle/>
        <a:p>
          <a:endParaRPr lang="es-ES_tradnl"/>
        </a:p>
      </dgm:t>
    </dgm:pt>
    <dgm:pt modelId="{6FCF996D-A15A-4156-B403-FC019E84601B}" type="sibTrans" cxnId="{A97BA615-3A4B-40BA-9CB1-37C3BA4DE6F2}">
      <dgm:prSet/>
      <dgm:spPr/>
      <dgm:t>
        <a:bodyPr/>
        <a:lstStyle/>
        <a:p>
          <a:endParaRPr lang="es-ES_tradnl"/>
        </a:p>
      </dgm:t>
    </dgm:pt>
    <dgm:pt modelId="{1BD1D342-E7F5-43DA-A30C-4B42476F6BBA}">
      <dgm:prSet custT="1"/>
      <dgm:spPr/>
      <dgm:t>
        <a:bodyPr/>
        <a:lstStyle/>
        <a:p>
          <a:pPr marL="269875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dirty="0" smtClean="0">
              <a:solidFill>
                <a:schemeClr val="tx1"/>
              </a:solidFill>
            </a:rPr>
            <a:t>Sustituciones</a:t>
          </a:r>
          <a:endParaRPr lang="es-ES_tradnl" sz="2000" dirty="0">
            <a:solidFill>
              <a:schemeClr val="tx1"/>
            </a:solidFill>
          </a:endParaRPr>
        </a:p>
      </dgm:t>
    </dgm:pt>
    <dgm:pt modelId="{9549098D-3BBE-4D36-B39A-9CF78C27BED1}" type="parTrans" cxnId="{FC3B0672-CCBF-4939-92F4-147D6A368FA7}">
      <dgm:prSet/>
      <dgm:spPr/>
      <dgm:t>
        <a:bodyPr/>
        <a:lstStyle/>
        <a:p>
          <a:endParaRPr lang="es-ES_tradnl"/>
        </a:p>
      </dgm:t>
    </dgm:pt>
    <dgm:pt modelId="{680922F3-8BBB-49B0-9A38-0DB6AA6C8FF1}" type="sibTrans" cxnId="{FC3B0672-CCBF-4939-92F4-147D6A368FA7}">
      <dgm:prSet/>
      <dgm:spPr/>
      <dgm:t>
        <a:bodyPr/>
        <a:lstStyle/>
        <a:p>
          <a:endParaRPr lang="es-ES_tradnl"/>
        </a:p>
      </dgm:t>
    </dgm:pt>
    <dgm:pt modelId="{52AFF9EE-BBBA-4894-90E1-F6241BC1C017}">
      <dgm:prSet custT="1"/>
      <dgm:spPr/>
      <dgm:t>
        <a:bodyPr/>
        <a:lstStyle/>
        <a:p>
          <a:pPr marL="269875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000" dirty="0" smtClean="0">
              <a:solidFill>
                <a:schemeClr val="tx1"/>
              </a:solidFill>
            </a:rPr>
            <a:t>Reservas: Señorío mayor:  art. 388 CDFA</a:t>
          </a:r>
          <a:endParaRPr lang="es-ES_tradnl" sz="2000" dirty="0" smtClean="0">
            <a:solidFill>
              <a:schemeClr val="tx1"/>
            </a:solidFill>
          </a:endParaRPr>
        </a:p>
      </dgm:t>
    </dgm:pt>
    <dgm:pt modelId="{A18A2273-357D-45C9-B2C6-44AA7D9CC677}" type="parTrans" cxnId="{BDCF4E34-1B8B-41AD-B375-3A30A1F4FDC5}">
      <dgm:prSet/>
      <dgm:spPr/>
      <dgm:t>
        <a:bodyPr/>
        <a:lstStyle/>
        <a:p>
          <a:endParaRPr lang="es-ES_tradnl"/>
        </a:p>
      </dgm:t>
    </dgm:pt>
    <dgm:pt modelId="{3F75B05E-DF1B-4813-948E-8E44B64DF4DA}" type="sibTrans" cxnId="{BDCF4E34-1B8B-41AD-B375-3A30A1F4FDC5}">
      <dgm:prSet/>
      <dgm:spPr/>
      <dgm:t>
        <a:bodyPr/>
        <a:lstStyle/>
        <a:p>
          <a:endParaRPr lang="es-ES_tradnl"/>
        </a:p>
      </dgm:t>
    </dgm:pt>
    <dgm:pt modelId="{E45D1A93-1663-4713-9C6F-5BCF572B12FC}">
      <dgm:prSet custT="1"/>
      <dgm:spPr/>
      <dgm:t>
        <a:bodyPr/>
        <a:lstStyle/>
        <a:p>
          <a:pPr marL="269875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dirty="0" smtClean="0">
              <a:solidFill>
                <a:schemeClr val="tx1"/>
              </a:solidFill>
            </a:rPr>
            <a:t>Comunidad familiar: art. 381.2</a:t>
          </a:r>
          <a:endParaRPr lang="es-ES_tradnl" sz="2000" dirty="0">
            <a:solidFill>
              <a:schemeClr val="tx1"/>
            </a:solidFill>
          </a:endParaRPr>
        </a:p>
      </dgm:t>
    </dgm:pt>
    <dgm:pt modelId="{87A107FC-73A1-4195-9D9D-A2202CF292ED}" type="parTrans" cxnId="{064E3C84-9734-4C59-800E-B9491CE54D09}">
      <dgm:prSet/>
      <dgm:spPr/>
      <dgm:t>
        <a:bodyPr/>
        <a:lstStyle/>
        <a:p>
          <a:endParaRPr lang="es-ES_tradnl"/>
        </a:p>
      </dgm:t>
    </dgm:pt>
    <dgm:pt modelId="{8C42045F-CDFF-401C-BC70-77DC5B3967FE}" type="sibTrans" cxnId="{064E3C84-9734-4C59-800E-B9491CE54D09}">
      <dgm:prSet/>
      <dgm:spPr/>
      <dgm:t>
        <a:bodyPr/>
        <a:lstStyle/>
        <a:p>
          <a:endParaRPr lang="es-ES_tradnl"/>
        </a:p>
      </dgm:t>
    </dgm:pt>
    <dgm:pt modelId="{1A10DD52-47AD-441D-AADF-5DAF45621FC8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Límites</a:t>
          </a:r>
          <a:r>
            <a:rPr lang="es-ES" sz="2000" dirty="0" smtClean="0">
              <a:solidFill>
                <a:schemeClr val="tx1"/>
              </a:solidFill>
            </a:rPr>
            <a:t>: art. 318 y 3 CDFA.</a:t>
          </a:r>
          <a:endParaRPr lang="es-ES_tradnl" sz="2000" dirty="0">
            <a:solidFill>
              <a:schemeClr val="tx1"/>
            </a:solidFill>
          </a:endParaRPr>
        </a:p>
      </dgm:t>
    </dgm:pt>
    <dgm:pt modelId="{CAE1F7BC-499D-48E1-A3C8-4D424C334C04}" type="parTrans" cxnId="{5C490BF2-7E11-4C8E-80FC-B61DFAD04D1C}">
      <dgm:prSet/>
      <dgm:spPr/>
      <dgm:t>
        <a:bodyPr/>
        <a:lstStyle/>
        <a:p>
          <a:endParaRPr lang="es-ES_tradnl"/>
        </a:p>
      </dgm:t>
    </dgm:pt>
    <dgm:pt modelId="{464CDB23-949A-4CA7-87AB-5F592D839C8E}" type="sibTrans" cxnId="{5C490BF2-7E11-4C8E-80FC-B61DFAD04D1C}">
      <dgm:prSet/>
      <dgm:spPr/>
      <dgm:t>
        <a:bodyPr/>
        <a:lstStyle/>
        <a:p>
          <a:endParaRPr lang="es-ES_tradnl"/>
        </a:p>
      </dgm:t>
    </dgm:pt>
    <dgm:pt modelId="{0F4CD387-F447-473C-8C2B-BEA0719106DE}">
      <dgm:prSet custT="1"/>
      <dgm:spPr/>
      <dgm:t>
        <a:bodyPr/>
        <a:lstStyle/>
        <a:p>
          <a:pPr rtl="0"/>
          <a:r>
            <a:rPr lang="es-ES" sz="2000" b="1" dirty="0" smtClean="0">
              <a:solidFill>
                <a:schemeClr val="tx1"/>
              </a:solidFill>
            </a:rPr>
            <a:t>Interpretación</a:t>
          </a:r>
          <a:r>
            <a:rPr lang="es-ES" sz="2000" dirty="0" smtClean="0">
              <a:solidFill>
                <a:schemeClr val="tx1"/>
              </a:solidFill>
            </a:rPr>
            <a:t>: art. 384 y 383  CDFA.</a:t>
          </a:r>
          <a:endParaRPr lang="es-ES_tradnl" sz="2000" dirty="0">
            <a:solidFill>
              <a:schemeClr val="tx1"/>
            </a:solidFill>
          </a:endParaRPr>
        </a:p>
      </dgm:t>
    </dgm:pt>
    <dgm:pt modelId="{A6FE37D5-4831-47B5-9903-52D69CB0D5C8}" type="parTrans" cxnId="{C6D44D4D-06FA-4CED-9E0D-DCFC8F4CB6B5}">
      <dgm:prSet/>
      <dgm:spPr/>
      <dgm:t>
        <a:bodyPr/>
        <a:lstStyle/>
        <a:p>
          <a:endParaRPr lang="es-ES_tradnl"/>
        </a:p>
      </dgm:t>
    </dgm:pt>
    <dgm:pt modelId="{C96167B8-1985-461D-9D42-9AE0D0198595}" type="sibTrans" cxnId="{C6D44D4D-06FA-4CED-9E0D-DCFC8F4CB6B5}">
      <dgm:prSet/>
      <dgm:spPr/>
      <dgm:t>
        <a:bodyPr/>
        <a:lstStyle/>
        <a:p>
          <a:endParaRPr lang="es-ES_tradnl"/>
        </a:p>
      </dgm:t>
    </dgm:pt>
    <dgm:pt modelId="{F4244F27-4E88-4C0A-B6D5-B9DE4C55FEAB}">
      <dgm:prSet custT="1"/>
      <dgm:spPr/>
      <dgm:t>
        <a:bodyPr/>
        <a:lstStyle/>
        <a:p>
          <a:pPr marL="269875" indent="0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000" dirty="0" smtClean="0">
              <a:solidFill>
                <a:schemeClr val="tx1"/>
              </a:solidFill>
            </a:rPr>
            <a:t>Fiducias</a:t>
          </a:r>
          <a:endParaRPr lang="es-ES_tradnl" sz="2000" dirty="0">
            <a:solidFill>
              <a:schemeClr val="tx1"/>
            </a:solidFill>
          </a:endParaRPr>
        </a:p>
      </dgm:t>
    </dgm:pt>
    <dgm:pt modelId="{CB75C50F-2FFC-45F7-A4C6-81C0AE3F299D}" type="sibTrans" cxnId="{262BFCA4-3616-4C8A-9229-9E6A95528DDE}">
      <dgm:prSet/>
      <dgm:spPr/>
      <dgm:t>
        <a:bodyPr/>
        <a:lstStyle/>
        <a:p>
          <a:endParaRPr lang="es-ES_tradnl"/>
        </a:p>
      </dgm:t>
    </dgm:pt>
    <dgm:pt modelId="{F2F00B1E-0A88-45BC-A04A-D44444E3FB6D}" type="parTrans" cxnId="{262BFCA4-3616-4C8A-9229-9E6A95528DDE}">
      <dgm:prSet/>
      <dgm:spPr/>
      <dgm:t>
        <a:bodyPr/>
        <a:lstStyle/>
        <a:p>
          <a:endParaRPr lang="es-ES_tradnl"/>
        </a:p>
      </dgm:t>
    </dgm:pt>
    <dgm:pt modelId="{B38A100B-98AC-43DB-9504-588543967F73}" type="pres">
      <dgm:prSet presAssocID="{8F22C325-E8B5-4FCC-9555-887C855F7A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65E2AA8-7068-4766-8AE8-B780A93E3EA8}" type="pres">
      <dgm:prSet presAssocID="{4F2F9913-CC55-4A8F-A1F3-E6560D23A9AB}" presName="node" presStyleLbl="node1" presStyleIdx="0" presStyleCnt="4" custScaleX="108148" custScaleY="151854" custLinFactNeighborY="-1126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2A01C1-EF61-477F-9410-D8DE84CAED7D}" type="pres">
      <dgm:prSet presAssocID="{E35BD489-3448-48E5-97DB-63E09E8FB1DC}" presName="sibTrans" presStyleLbl="sibTrans2D1" presStyleIdx="0" presStyleCnt="3"/>
      <dgm:spPr/>
      <dgm:t>
        <a:bodyPr/>
        <a:lstStyle/>
        <a:p>
          <a:endParaRPr lang="es-ES_tradnl"/>
        </a:p>
      </dgm:t>
    </dgm:pt>
    <dgm:pt modelId="{CC1A26BF-BE22-47BC-9E8B-5F3CD28867F1}" type="pres">
      <dgm:prSet presAssocID="{E35BD489-3448-48E5-97DB-63E09E8FB1DC}" presName="connectorText" presStyleLbl="sibTrans2D1" presStyleIdx="0" presStyleCnt="3"/>
      <dgm:spPr/>
      <dgm:t>
        <a:bodyPr/>
        <a:lstStyle/>
        <a:p>
          <a:endParaRPr lang="es-ES_tradnl"/>
        </a:p>
      </dgm:t>
    </dgm:pt>
    <dgm:pt modelId="{8FB7D696-2B9D-4A0E-9A26-69CB4569F872}" type="pres">
      <dgm:prSet presAssocID="{69E9DF78-5E1B-456E-944B-60CE555348EF}" presName="node" presStyleLbl="node1" presStyleIdx="1" presStyleCnt="4" custScaleX="143428" custScaleY="179720" custLinFactNeighborX="848" custLinFactNeighborY="-376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D44426-D0D4-4183-AB8D-480F6DE117FC}" type="pres">
      <dgm:prSet presAssocID="{1E4B8921-1019-4181-AB44-21EE144F8ECF}" presName="sibTrans" presStyleLbl="sibTrans2D1" presStyleIdx="1" presStyleCnt="3"/>
      <dgm:spPr/>
      <dgm:t>
        <a:bodyPr/>
        <a:lstStyle/>
        <a:p>
          <a:endParaRPr lang="es-ES_tradnl"/>
        </a:p>
      </dgm:t>
    </dgm:pt>
    <dgm:pt modelId="{B8F368D5-D6BA-49B1-BC0A-A704417F5260}" type="pres">
      <dgm:prSet presAssocID="{1E4B8921-1019-4181-AB44-21EE144F8ECF}" presName="connectorText" presStyleLbl="sibTrans2D1" presStyleIdx="1" presStyleCnt="3"/>
      <dgm:spPr/>
      <dgm:t>
        <a:bodyPr/>
        <a:lstStyle/>
        <a:p>
          <a:endParaRPr lang="es-ES_tradnl"/>
        </a:p>
      </dgm:t>
    </dgm:pt>
    <dgm:pt modelId="{B3A40A9C-F03E-48A3-BD33-CCF7B5AA69A5}" type="pres">
      <dgm:prSet presAssocID="{1A10DD52-47AD-441D-AADF-5DAF45621F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2B5776-262F-4915-88FA-C1C50437DC0B}" type="pres">
      <dgm:prSet presAssocID="{464CDB23-949A-4CA7-87AB-5F592D839C8E}" presName="sibTrans" presStyleLbl="sibTrans2D1" presStyleIdx="2" presStyleCnt="3"/>
      <dgm:spPr/>
      <dgm:t>
        <a:bodyPr/>
        <a:lstStyle/>
        <a:p>
          <a:endParaRPr lang="es-ES_tradnl"/>
        </a:p>
      </dgm:t>
    </dgm:pt>
    <dgm:pt modelId="{A348A749-E9B6-45A3-8D81-E2AE5F6ADF16}" type="pres">
      <dgm:prSet presAssocID="{464CDB23-949A-4CA7-87AB-5F592D839C8E}" presName="connectorText" presStyleLbl="sibTrans2D1" presStyleIdx="2" presStyleCnt="3"/>
      <dgm:spPr/>
      <dgm:t>
        <a:bodyPr/>
        <a:lstStyle/>
        <a:p>
          <a:endParaRPr lang="es-ES_tradnl"/>
        </a:p>
      </dgm:t>
    </dgm:pt>
    <dgm:pt modelId="{2B7894EE-DF21-4D5B-88CA-7D52F14BD461}" type="pres">
      <dgm:prSet presAssocID="{0F4CD387-F447-473C-8C2B-BEA0719106DE}" presName="node" presStyleLbl="node1" presStyleIdx="3" presStyleCnt="4" custScaleX="109741" custScaleY="111863" custLinFactNeighborX="-44336" custLinFactNeighborY="598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262BFCA4-3616-4C8A-9229-9E6A95528DDE}" srcId="{69E9DF78-5E1B-456E-944B-60CE555348EF}" destId="{F4244F27-4E88-4C0A-B6D5-B9DE4C55FEAB}" srcOrd="4" destOrd="0" parTransId="{F2F00B1E-0A88-45BC-A04A-D44444E3FB6D}" sibTransId="{CB75C50F-2FFC-45F7-A4C6-81C0AE3F299D}"/>
    <dgm:cxn modelId="{FEE38D75-F695-40CF-A736-563B0D46BDD4}" srcId="{8F22C325-E8B5-4FCC-9555-887C855F7A1D}" destId="{69E9DF78-5E1B-456E-944B-60CE555348EF}" srcOrd="1" destOrd="0" parTransId="{FC2BF8E0-2493-4381-A7AA-BD754C0A046E}" sibTransId="{1E4B8921-1019-4181-AB44-21EE144F8ECF}"/>
    <dgm:cxn modelId="{F7D60187-F325-4364-8757-47DB1DF9C65D}" type="presOf" srcId="{1A10DD52-47AD-441D-AADF-5DAF45621FC8}" destId="{B3A40A9C-F03E-48A3-BD33-CCF7B5AA69A5}" srcOrd="0" destOrd="0" presId="urn:microsoft.com/office/officeart/2005/8/layout/process5"/>
    <dgm:cxn modelId="{38936BCE-DCF3-4D19-8C22-FAF658DEC25E}" type="presOf" srcId="{1E4B8921-1019-4181-AB44-21EE144F8ECF}" destId="{D1D44426-D0D4-4183-AB8D-480F6DE117FC}" srcOrd="0" destOrd="0" presId="urn:microsoft.com/office/officeart/2005/8/layout/process5"/>
    <dgm:cxn modelId="{DD50B385-BF19-441E-BE88-254B474B74DA}" type="presOf" srcId="{1BD1D342-E7F5-43DA-A30C-4B42476F6BBA}" destId="{8FB7D696-2B9D-4A0E-9A26-69CB4569F872}" srcOrd="0" destOrd="3" presId="urn:microsoft.com/office/officeart/2005/8/layout/process5"/>
    <dgm:cxn modelId="{C6D44D4D-06FA-4CED-9E0D-DCFC8F4CB6B5}" srcId="{8F22C325-E8B5-4FCC-9555-887C855F7A1D}" destId="{0F4CD387-F447-473C-8C2B-BEA0719106DE}" srcOrd="3" destOrd="0" parTransId="{A6FE37D5-4831-47B5-9903-52D69CB0D5C8}" sibTransId="{C96167B8-1985-461D-9D42-9AE0D0198595}"/>
    <dgm:cxn modelId="{86FDAC97-670A-4F54-A46C-EBD9FA1364DF}" type="presOf" srcId="{464CDB23-949A-4CA7-87AB-5F592D839C8E}" destId="{A348A749-E9B6-45A3-8D81-E2AE5F6ADF16}" srcOrd="1" destOrd="0" presId="urn:microsoft.com/office/officeart/2005/8/layout/process5"/>
    <dgm:cxn modelId="{DBDBAEF2-68C4-46CC-9AA1-F271822A2F44}" type="presOf" srcId="{69E9DF78-5E1B-456E-944B-60CE555348EF}" destId="{8FB7D696-2B9D-4A0E-9A26-69CB4569F872}" srcOrd="0" destOrd="0" presId="urn:microsoft.com/office/officeart/2005/8/layout/process5"/>
    <dgm:cxn modelId="{7AAAF846-AA70-4A86-BF22-927F6A7DCB86}" type="presOf" srcId="{464CDB23-949A-4CA7-87AB-5F592D839C8E}" destId="{432B5776-262F-4915-88FA-C1C50437DC0B}" srcOrd="0" destOrd="0" presId="urn:microsoft.com/office/officeart/2005/8/layout/process5"/>
    <dgm:cxn modelId="{AD27CFE9-472B-41D3-89B0-33968D55C1CA}" srcId="{69E9DF78-5E1B-456E-944B-60CE555348EF}" destId="{77DF3DE3-AEA9-45A9-9B9C-50A7BABD19CB}" srcOrd="0" destOrd="0" parTransId="{84C56F95-7B0C-4F24-9A2A-1F48F1C448A0}" sibTransId="{70C9DB73-4F26-457D-90F8-6D5773EF9750}"/>
    <dgm:cxn modelId="{6B4D5703-5898-4DB7-BFB7-6404F3254F90}" srcId="{8F22C325-E8B5-4FCC-9555-887C855F7A1D}" destId="{4F2F9913-CC55-4A8F-A1F3-E6560D23A9AB}" srcOrd="0" destOrd="0" parTransId="{4D2F387C-8A4E-42D8-86FE-17485A1B5B2F}" sibTransId="{E35BD489-3448-48E5-97DB-63E09E8FB1DC}"/>
    <dgm:cxn modelId="{D6245926-38AB-46ED-99F9-FC8A788E679D}" type="presOf" srcId="{E45D1A93-1663-4713-9C6F-5BCF572B12FC}" destId="{8FB7D696-2B9D-4A0E-9A26-69CB4569F872}" srcOrd="0" destOrd="6" presId="urn:microsoft.com/office/officeart/2005/8/layout/process5"/>
    <dgm:cxn modelId="{890BB3B1-B807-446E-9A98-5878E587AC05}" type="presOf" srcId="{0F4CD387-F447-473C-8C2B-BEA0719106DE}" destId="{2B7894EE-DF21-4D5B-88CA-7D52F14BD461}" srcOrd="0" destOrd="0" presId="urn:microsoft.com/office/officeart/2005/8/layout/process5"/>
    <dgm:cxn modelId="{14DAC3A5-26E6-4DC5-B762-8A9F472B407B}" type="presOf" srcId="{FE54153B-D644-45D6-89D4-23EC378084B9}" destId="{8FB7D696-2B9D-4A0E-9A26-69CB4569F872}" srcOrd="0" destOrd="2" presId="urn:microsoft.com/office/officeart/2005/8/layout/process5"/>
    <dgm:cxn modelId="{A072FEE4-632F-42FE-8C4A-0654F4C5ACCF}" type="presOf" srcId="{4F2F9913-CC55-4A8F-A1F3-E6560D23A9AB}" destId="{B65E2AA8-7068-4766-8AE8-B780A93E3EA8}" srcOrd="0" destOrd="0" presId="urn:microsoft.com/office/officeart/2005/8/layout/process5"/>
    <dgm:cxn modelId="{971A68A7-2F0C-48EA-A9DE-BCD5E0A69FCA}" type="presOf" srcId="{E35BD489-3448-48E5-97DB-63E09E8FB1DC}" destId="{CC1A26BF-BE22-47BC-9E8B-5F3CD28867F1}" srcOrd="1" destOrd="0" presId="urn:microsoft.com/office/officeart/2005/8/layout/process5"/>
    <dgm:cxn modelId="{064E3C84-9734-4C59-800E-B9491CE54D09}" srcId="{69E9DF78-5E1B-456E-944B-60CE555348EF}" destId="{E45D1A93-1663-4713-9C6F-5BCF572B12FC}" srcOrd="5" destOrd="0" parTransId="{87A107FC-73A1-4195-9D9D-A2202CF292ED}" sibTransId="{8C42045F-CDFF-401C-BC70-77DC5B3967FE}"/>
    <dgm:cxn modelId="{5057932D-BCE6-4521-BAB0-AA746CB8D5D8}" type="presOf" srcId="{77DF3DE3-AEA9-45A9-9B9C-50A7BABD19CB}" destId="{8FB7D696-2B9D-4A0E-9A26-69CB4569F872}" srcOrd="0" destOrd="1" presId="urn:microsoft.com/office/officeart/2005/8/layout/process5"/>
    <dgm:cxn modelId="{82C34AAF-398F-42F7-8166-8F4BCCED7291}" type="presOf" srcId="{8F22C325-E8B5-4FCC-9555-887C855F7A1D}" destId="{B38A100B-98AC-43DB-9504-588543967F73}" srcOrd="0" destOrd="0" presId="urn:microsoft.com/office/officeart/2005/8/layout/process5"/>
    <dgm:cxn modelId="{BDCF4E34-1B8B-41AD-B375-3A30A1F4FDC5}" srcId="{69E9DF78-5E1B-456E-944B-60CE555348EF}" destId="{52AFF9EE-BBBA-4894-90E1-F6241BC1C017}" srcOrd="3" destOrd="0" parTransId="{A18A2273-357D-45C9-B2C6-44AA7D9CC677}" sibTransId="{3F75B05E-DF1B-4813-948E-8E44B64DF4DA}"/>
    <dgm:cxn modelId="{9593AF51-3C2D-4033-B880-9F034EAB7139}" type="presOf" srcId="{52AFF9EE-BBBA-4894-90E1-F6241BC1C017}" destId="{8FB7D696-2B9D-4A0E-9A26-69CB4569F872}" srcOrd="0" destOrd="4" presId="urn:microsoft.com/office/officeart/2005/8/layout/process5"/>
    <dgm:cxn modelId="{CE0795E4-4CE1-4BD3-AA09-2C042755A7D6}" type="presOf" srcId="{1E4B8921-1019-4181-AB44-21EE144F8ECF}" destId="{B8F368D5-D6BA-49B1-BC0A-A704417F5260}" srcOrd="1" destOrd="0" presId="urn:microsoft.com/office/officeart/2005/8/layout/process5"/>
    <dgm:cxn modelId="{C211568C-EA3E-4970-A2DF-329608ED2EB3}" type="presOf" srcId="{F4244F27-4E88-4C0A-B6D5-B9DE4C55FEAB}" destId="{8FB7D696-2B9D-4A0E-9A26-69CB4569F872}" srcOrd="0" destOrd="5" presId="urn:microsoft.com/office/officeart/2005/8/layout/process5"/>
    <dgm:cxn modelId="{A97BA615-3A4B-40BA-9CB1-37C3BA4DE6F2}" srcId="{69E9DF78-5E1B-456E-944B-60CE555348EF}" destId="{FE54153B-D644-45D6-89D4-23EC378084B9}" srcOrd="1" destOrd="0" parTransId="{FF8A1357-3600-4621-B8B3-29EF16619ADF}" sibTransId="{6FCF996D-A15A-4156-B403-FC019E84601B}"/>
    <dgm:cxn modelId="{5C490BF2-7E11-4C8E-80FC-B61DFAD04D1C}" srcId="{8F22C325-E8B5-4FCC-9555-887C855F7A1D}" destId="{1A10DD52-47AD-441D-AADF-5DAF45621FC8}" srcOrd="2" destOrd="0" parTransId="{CAE1F7BC-499D-48E1-A3C8-4D424C334C04}" sibTransId="{464CDB23-949A-4CA7-87AB-5F592D839C8E}"/>
    <dgm:cxn modelId="{A572BFD2-FD33-43C2-9810-B5C17250908B}" type="presOf" srcId="{E35BD489-3448-48E5-97DB-63E09E8FB1DC}" destId="{F82A01C1-EF61-477F-9410-D8DE84CAED7D}" srcOrd="0" destOrd="0" presId="urn:microsoft.com/office/officeart/2005/8/layout/process5"/>
    <dgm:cxn modelId="{FC3B0672-CCBF-4939-92F4-147D6A368FA7}" srcId="{69E9DF78-5E1B-456E-944B-60CE555348EF}" destId="{1BD1D342-E7F5-43DA-A30C-4B42476F6BBA}" srcOrd="2" destOrd="0" parTransId="{9549098D-3BBE-4D36-B39A-9CF78C27BED1}" sibTransId="{680922F3-8BBB-49B0-9A38-0DB6AA6C8FF1}"/>
    <dgm:cxn modelId="{4AD772E2-BF5B-4E98-B723-B60AFE1EB677}" type="presParOf" srcId="{B38A100B-98AC-43DB-9504-588543967F73}" destId="{B65E2AA8-7068-4766-8AE8-B780A93E3EA8}" srcOrd="0" destOrd="0" presId="urn:microsoft.com/office/officeart/2005/8/layout/process5"/>
    <dgm:cxn modelId="{55D6623C-C311-42A6-9157-4B6D26B3A672}" type="presParOf" srcId="{B38A100B-98AC-43DB-9504-588543967F73}" destId="{F82A01C1-EF61-477F-9410-D8DE84CAED7D}" srcOrd="1" destOrd="0" presId="urn:microsoft.com/office/officeart/2005/8/layout/process5"/>
    <dgm:cxn modelId="{62A1C2E0-6132-45CD-B284-F9324C29E7DD}" type="presParOf" srcId="{F82A01C1-EF61-477F-9410-D8DE84CAED7D}" destId="{CC1A26BF-BE22-47BC-9E8B-5F3CD28867F1}" srcOrd="0" destOrd="0" presId="urn:microsoft.com/office/officeart/2005/8/layout/process5"/>
    <dgm:cxn modelId="{30436F25-C25F-4DE8-BDD5-EE87AF0CB629}" type="presParOf" srcId="{B38A100B-98AC-43DB-9504-588543967F73}" destId="{8FB7D696-2B9D-4A0E-9A26-69CB4569F872}" srcOrd="2" destOrd="0" presId="urn:microsoft.com/office/officeart/2005/8/layout/process5"/>
    <dgm:cxn modelId="{843F6052-791D-4D3E-9F1B-2525892F2534}" type="presParOf" srcId="{B38A100B-98AC-43DB-9504-588543967F73}" destId="{D1D44426-D0D4-4183-AB8D-480F6DE117FC}" srcOrd="3" destOrd="0" presId="urn:microsoft.com/office/officeart/2005/8/layout/process5"/>
    <dgm:cxn modelId="{9E1D6416-563F-4730-97FF-7DDEE13DEC5F}" type="presParOf" srcId="{D1D44426-D0D4-4183-AB8D-480F6DE117FC}" destId="{B8F368D5-D6BA-49B1-BC0A-A704417F5260}" srcOrd="0" destOrd="0" presId="urn:microsoft.com/office/officeart/2005/8/layout/process5"/>
    <dgm:cxn modelId="{BD4CB255-AC90-48B5-9D5C-89CF24120C94}" type="presParOf" srcId="{B38A100B-98AC-43DB-9504-588543967F73}" destId="{B3A40A9C-F03E-48A3-BD33-CCF7B5AA69A5}" srcOrd="4" destOrd="0" presId="urn:microsoft.com/office/officeart/2005/8/layout/process5"/>
    <dgm:cxn modelId="{95AF32DE-7546-4809-9B30-9757758F7446}" type="presParOf" srcId="{B38A100B-98AC-43DB-9504-588543967F73}" destId="{432B5776-262F-4915-88FA-C1C50437DC0B}" srcOrd="5" destOrd="0" presId="urn:microsoft.com/office/officeart/2005/8/layout/process5"/>
    <dgm:cxn modelId="{3E6DCBBB-ACEC-4F4F-8226-CD90E724EDD1}" type="presParOf" srcId="{432B5776-262F-4915-88FA-C1C50437DC0B}" destId="{A348A749-E9B6-45A3-8D81-E2AE5F6ADF16}" srcOrd="0" destOrd="0" presId="urn:microsoft.com/office/officeart/2005/8/layout/process5"/>
    <dgm:cxn modelId="{F4476340-ED12-4254-AED5-E7CA9C5300F6}" type="presParOf" srcId="{B38A100B-98AC-43DB-9504-588543967F73}" destId="{2B7894EE-DF21-4D5B-88CA-7D52F14BD461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7F331-8848-496C-8FB1-EF24D77035A5}">
      <dsp:nvSpPr>
        <dsp:cNvPr id="0" name=""/>
        <dsp:cNvSpPr/>
      </dsp:nvSpPr>
      <dsp:spPr>
        <a:xfrm>
          <a:off x="675074" y="0"/>
          <a:ext cx="7650850" cy="1944216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6B67E9-1560-4AC6-B3EB-B09BDFA23C85}">
      <dsp:nvSpPr>
        <dsp:cNvPr id="0" name=""/>
        <dsp:cNvSpPr/>
      </dsp:nvSpPr>
      <dsp:spPr>
        <a:xfrm>
          <a:off x="377" y="583264"/>
          <a:ext cx="2167736" cy="777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Límites:</a:t>
          </a:r>
          <a:endParaRPr lang="es-ES" sz="1400" kern="1200"/>
        </a:p>
      </dsp:txBody>
      <dsp:txXfrm>
        <a:off x="38341" y="621228"/>
        <a:ext cx="2091808" cy="701758"/>
      </dsp:txXfrm>
    </dsp:sp>
    <dsp:sp modelId="{EBA51055-3CE5-411B-B137-B7CDCE455541}">
      <dsp:nvSpPr>
        <dsp:cNvPr id="0" name=""/>
        <dsp:cNvSpPr/>
      </dsp:nvSpPr>
      <dsp:spPr>
        <a:xfrm>
          <a:off x="2277880" y="583264"/>
          <a:ext cx="2167736" cy="777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Aragón: </a:t>
          </a:r>
          <a:r>
            <a:rPr lang="es-ES" sz="1400" i="1" kern="1200" smtClean="0"/>
            <a:t>Standum</a:t>
          </a:r>
          <a:r>
            <a:rPr lang="es-ES" sz="1400" kern="1200" smtClean="0"/>
            <a:t> y legítima: art. 318 CDFA</a:t>
          </a:r>
          <a:endParaRPr lang="es-ES" sz="1400" kern="1200"/>
        </a:p>
      </dsp:txBody>
      <dsp:txXfrm>
        <a:off x="2315844" y="621228"/>
        <a:ext cx="2091808" cy="701758"/>
      </dsp:txXfrm>
    </dsp:sp>
    <dsp:sp modelId="{FDBC7665-A977-4E93-A888-CA5FDB5A5765}">
      <dsp:nvSpPr>
        <dsp:cNvPr id="0" name=""/>
        <dsp:cNvSpPr/>
      </dsp:nvSpPr>
      <dsp:spPr>
        <a:xfrm>
          <a:off x="4555382" y="583264"/>
          <a:ext cx="2167736" cy="777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/>
            <a:t>Reservas: troncal (art. 811 Cc. y 118 y 119 LDCV)</a:t>
          </a:r>
          <a:endParaRPr lang="es-ES" sz="1400" kern="1200"/>
        </a:p>
      </dsp:txBody>
      <dsp:txXfrm>
        <a:off x="4593346" y="621228"/>
        <a:ext cx="2091808" cy="701758"/>
      </dsp:txXfrm>
    </dsp:sp>
    <dsp:sp modelId="{2FE1EBD9-A954-4F82-9B13-43D830567B02}">
      <dsp:nvSpPr>
        <dsp:cNvPr id="0" name=""/>
        <dsp:cNvSpPr/>
      </dsp:nvSpPr>
      <dsp:spPr>
        <a:xfrm>
          <a:off x="6832885" y="583264"/>
          <a:ext cx="2167736" cy="777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Reserva vidual: 968 </a:t>
          </a:r>
          <a:r>
            <a:rPr lang="es-ES" sz="1400" kern="1200" dirty="0" err="1" smtClean="0"/>
            <a:t>Cc.</a:t>
          </a:r>
          <a:r>
            <a:rPr lang="es-ES" sz="1400" kern="1200" dirty="0" smtClean="0"/>
            <a:t> </a:t>
          </a:r>
          <a:r>
            <a:rPr lang="es-ES" sz="1400" kern="1200" smtClean="0"/>
            <a:t>y 272 a 278 </a:t>
          </a:r>
          <a:r>
            <a:rPr lang="es-ES" sz="1400" kern="1200" dirty="0" err="1" smtClean="0"/>
            <a:t>comp.</a:t>
          </a:r>
          <a:r>
            <a:rPr lang="es-ES" sz="1400" kern="1200" dirty="0" smtClean="0"/>
            <a:t> N.</a:t>
          </a:r>
          <a:endParaRPr lang="es-ES" sz="1400" kern="1200" dirty="0"/>
        </a:p>
      </dsp:txBody>
      <dsp:txXfrm>
        <a:off x="6870849" y="621228"/>
        <a:ext cx="2091808" cy="701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5951F-4C50-427F-AB99-0FFF28D1534B}">
      <dsp:nvSpPr>
        <dsp:cNvPr id="0" name=""/>
        <dsp:cNvSpPr/>
      </dsp:nvSpPr>
      <dsp:spPr>
        <a:xfrm rot="2751365">
          <a:off x="2754295" y="4807507"/>
          <a:ext cx="751366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751366" y="320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68DEF-1C06-4DCC-8269-AF935DF5FE2A}">
      <dsp:nvSpPr>
        <dsp:cNvPr id="0" name=""/>
        <dsp:cNvSpPr/>
      </dsp:nvSpPr>
      <dsp:spPr>
        <a:xfrm rot="86079">
          <a:off x="2902046" y="3437622"/>
          <a:ext cx="2197120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2197120" y="320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B22F0-5689-49BB-91DC-032D508D9B52}">
      <dsp:nvSpPr>
        <dsp:cNvPr id="0" name=""/>
        <dsp:cNvSpPr/>
      </dsp:nvSpPr>
      <dsp:spPr>
        <a:xfrm rot="19218215">
          <a:off x="2752238" y="2004931"/>
          <a:ext cx="1302500" cy="64072"/>
        </a:xfrm>
        <a:custGeom>
          <a:avLst/>
          <a:gdLst/>
          <a:ahLst/>
          <a:cxnLst/>
          <a:rect l="0" t="0" r="0" b="0"/>
          <a:pathLst>
            <a:path>
              <a:moveTo>
                <a:pt x="0" y="32036"/>
              </a:moveTo>
              <a:lnTo>
                <a:pt x="1302500" y="3203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B433F-D60A-4832-87A7-EFE2D2F02B2C}">
      <dsp:nvSpPr>
        <dsp:cNvPr id="0" name=""/>
        <dsp:cNvSpPr/>
      </dsp:nvSpPr>
      <dsp:spPr>
        <a:xfrm>
          <a:off x="185560" y="2077539"/>
          <a:ext cx="3283715" cy="26247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44D127-D19A-4331-B658-FA6DEBE3E0B9}">
      <dsp:nvSpPr>
        <dsp:cNvPr id="0" name=""/>
        <dsp:cNvSpPr/>
      </dsp:nvSpPr>
      <dsp:spPr>
        <a:xfrm>
          <a:off x="3687270" y="-76278"/>
          <a:ext cx="2002830" cy="2092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Concepto: art. 385 CDFA.</a:t>
          </a:r>
          <a:endParaRPr lang="es-ES_tradnl" sz="2000" kern="1200" dirty="0"/>
        </a:p>
      </dsp:txBody>
      <dsp:txXfrm>
        <a:off x="3980578" y="230203"/>
        <a:ext cx="1416214" cy="1479819"/>
      </dsp:txXfrm>
    </dsp:sp>
    <dsp:sp modelId="{B5448701-BE8A-4201-B080-B6B98DAA017D}">
      <dsp:nvSpPr>
        <dsp:cNvPr id="0" name=""/>
        <dsp:cNvSpPr/>
      </dsp:nvSpPr>
      <dsp:spPr>
        <a:xfrm>
          <a:off x="5863666" y="-76278"/>
          <a:ext cx="3004245" cy="209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Aceptada: no cabe renuncia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Clases:  386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Regla: después de los días</a:t>
          </a:r>
          <a:endParaRPr lang="es-ES_tradnl" sz="2000" kern="1200" dirty="0"/>
        </a:p>
      </dsp:txBody>
      <dsp:txXfrm>
        <a:off x="5863666" y="-76278"/>
        <a:ext cx="3004245" cy="2092781"/>
      </dsp:txXfrm>
    </dsp:sp>
    <dsp:sp modelId="{4BF35166-9F75-4FD2-9156-D9062D65604B}">
      <dsp:nvSpPr>
        <dsp:cNvPr id="0" name=""/>
        <dsp:cNvSpPr/>
      </dsp:nvSpPr>
      <dsp:spPr>
        <a:xfrm>
          <a:off x="5098532" y="2529897"/>
          <a:ext cx="1937509" cy="19830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“Para después de los días”(arts. 392 a 394)</a:t>
          </a:r>
          <a:endParaRPr lang="es-ES_tradnl" sz="2000" kern="1200" dirty="0"/>
        </a:p>
      </dsp:txBody>
      <dsp:txXfrm>
        <a:off x="5382274" y="2820306"/>
        <a:ext cx="1370025" cy="1402221"/>
      </dsp:txXfrm>
    </dsp:sp>
    <dsp:sp modelId="{8068A6CD-AEAB-4E19-A3CE-D0DFE702458C}">
      <dsp:nvSpPr>
        <dsp:cNvPr id="0" name=""/>
        <dsp:cNvSpPr/>
      </dsp:nvSpPr>
      <dsp:spPr>
        <a:xfrm>
          <a:off x="7291259" y="2529897"/>
          <a:ext cx="2906263" cy="198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Efectos: 392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¿Quién puede disponer? Art. 393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¿Quién responde?  Art. 394 CDFA</a:t>
          </a:r>
          <a:endParaRPr lang="es-ES_tradnl" sz="2000" kern="1200" dirty="0"/>
        </a:p>
      </dsp:txBody>
      <dsp:txXfrm>
        <a:off x="7291259" y="2529897"/>
        <a:ext cx="2906263" cy="1983039"/>
      </dsp:txXfrm>
    </dsp:sp>
    <dsp:sp modelId="{94550175-08C2-451A-B3F9-DDF094D1D6CC}">
      <dsp:nvSpPr>
        <dsp:cNvPr id="0" name=""/>
        <dsp:cNvSpPr/>
      </dsp:nvSpPr>
      <dsp:spPr>
        <a:xfrm>
          <a:off x="3125232" y="4760813"/>
          <a:ext cx="1983039" cy="21908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 presente (arts. 389 a 391)</a:t>
          </a:r>
          <a:endParaRPr lang="es-ES_tradnl" sz="2000" kern="1200" dirty="0"/>
        </a:p>
      </dsp:txBody>
      <dsp:txXfrm>
        <a:off x="3415641" y="5081660"/>
        <a:ext cx="1402221" cy="1549188"/>
      </dsp:txXfrm>
    </dsp:sp>
    <dsp:sp modelId="{50E0241F-23E7-40A1-A825-707D904F9783}">
      <dsp:nvSpPr>
        <dsp:cNvPr id="0" name=""/>
        <dsp:cNvSpPr/>
      </dsp:nvSpPr>
      <dsp:spPr>
        <a:xfrm>
          <a:off x="5306576" y="4760813"/>
          <a:ext cx="2974559" cy="2190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Efectos: 389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¿Quién puede disponer? Art. 390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¿Quién responde? Art. 394.1CDFA Prelación.  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Si hay revocación del pacto: restitución (art. 402 CDFA)                             </a:t>
          </a:r>
          <a:endParaRPr lang="es-ES_tradnl" sz="2000" kern="1200" dirty="0"/>
        </a:p>
      </dsp:txBody>
      <dsp:txXfrm>
        <a:off x="5306576" y="4760813"/>
        <a:ext cx="2974559" cy="21908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84D8-93B8-4579-A212-7CDDA39EF466}">
      <dsp:nvSpPr>
        <dsp:cNvPr id="0" name=""/>
        <dsp:cNvSpPr/>
      </dsp:nvSpPr>
      <dsp:spPr>
        <a:xfrm>
          <a:off x="0" y="467887"/>
          <a:ext cx="4887394" cy="623392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40E3E9-E452-4E55-B83C-B2CAE3AF08AD}">
      <dsp:nvSpPr>
        <dsp:cNvPr id="0" name=""/>
        <dsp:cNvSpPr/>
      </dsp:nvSpPr>
      <dsp:spPr>
        <a:xfrm>
          <a:off x="195495" y="2712098"/>
          <a:ext cx="3763294" cy="374035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140" tIns="104140" rIns="104140" bIns="104140" numCol="1" spcCol="1270" anchor="t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>
              <a:solidFill>
                <a:srgbClr val="C00000"/>
              </a:solidFill>
            </a:rPr>
            <a:t>Concepto: art. 395.1CDFA</a:t>
          </a:r>
          <a:endParaRPr lang="es-ES" sz="4100" kern="1200" dirty="0">
            <a:solidFill>
              <a:srgbClr val="C00000"/>
            </a:solidFill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C00000"/>
              </a:solidFill>
            </a:rPr>
            <a:t>Bilateral y recíproco</a:t>
          </a:r>
          <a:endParaRPr lang="es-ES" sz="3200" kern="1200" dirty="0">
            <a:solidFill>
              <a:srgbClr val="C00000"/>
            </a:solidFill>
          </a:endParaRP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>
              <a:solidFill>
                <a:srgbClr val="C00000"/>
              </a:solidFill>
            </a:rPr>
            <a:t>Régimen del pacto para después de los días</a:t>
          </a:r>
          <a:endParaRPr lang="es-ES" sz="3200" kern="1200" dirty="0">
            <a:solidFill>
              <a:srgbClr val="C00000"/>
            </a:solidFill>
          </a:endParaRPr>
        </a:p>
      </dsp:txBody>
      <dsp:txXfrm>
        <a:off x="195495" y="2712098"/>
        <a:ext cx="3763294" cy="3740353"/>
      </dsp:txXfrm>
    </dsp:sp>
    <dsp:sp modelId="{F1FBA3C6-6505-4386-A96B-DCB834F8F558}">
      <dsp:nvSpPr>
        <dsp:cNvPr id="0" name=""/>
        <dsp:cNvSpPr/>
      </dsp:nvSpPr>
      <dsp:spPr>
        <a:xfrm>
          <a:off x="4045815" y="156190"/>
          <a:ext cx="1683158" cy="16831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FA3EDE-4612-4E87-A234-88DF36698672}">
      <dsp:nvSpPr>
        <dsp:cNvPr id="0" name=""/>
        <dsp:cNvSpPr/>
      </dsp:nvSpPr>
      <dsp:spPr>
        <a:xfrm>
          <a:off x="5728974" y="0"/>
          <a:ext cx="3450521" cy="16831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Efectos:</a:t>
          </a:r>
          <a:r>
            <a:rPr lang="es-ES" sz="2000" kern="1200" dirty="0" smtClean="0"/>
            <a:t> </a:t>
          </a:r>
          <a:r>
            <a:rPr lang="es-ES" sz="2000" i="1" kern="1200" dirty="0" smtClean="0"/>
            <a:t>El pacto al más viviente</a:t>
          </a:r>
          <a:r>
            <a:rPr lang="es-ES" sz="2000" kern="1200" dirty="0" smtClean="0"/>
            <a:t>: art. 396 CDFA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Antecedentes: el art. </a:t>
          </a:r>
          <a:r>
            <a:rPr lang="es-ES" sz="2000" kern="1200" dirty="0" smtClean="0">
              <a:hlinkClick xmlns:r="http://schemas.openxmlformats.org/officeDocument/2006/relationships" r:id="rId3"/>
            </a:rPr>
            <a:t>108 Comp</a:t>
          </a:r>
          <a:r>
            <a:rPr lang="es-ES" sz="2000" kern="1200" dirty="0" smtClean="0"/>
            <a:t>.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 396.1: evitar efectos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Art. 396.2: efectos. Si hay hijos</a:t>
          </a:r>
          <a:endParaRPr lang="es-ES" sz="2000" kern="1200" dirty="0"/>
        </a:p>
      </dsp:txBody>
      <dsp:txXfrm>
        <a:off x="5728974" y="0"/>
        <a:ext cx="3450521" cy="1683158"/>
      </dsp:txXfrm>
    </dsp:sp>
    <dsp:sp modelId="{D4DEE4D1-A55B-45DC-A625-575E5744BBFE}">
      <dsp:nvSpPr>
        <dsp:cNvPr id="0" name=""/>
        <dsp:cNvSpPr/>
      </dsp:nvSpPr>
      <dsp:spPr>
        <a:xfrm>
          <a:off x="4045815" y="2492903"/>
          <a:ext cx="1683158" cy="168315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76C529-BF44-4674-A26B-F2853F17D09C}">
      <dsp:nvSpPr>
        <dsp:cNvPr id="0" name=""/>
        <dsp:cNvSpPr/>
      </dsp:nvSpPr>
      <dsp:spPr>
        <a:xfrm>
          <a:off x="5728974" y="2204864"/>
          <a:ext cx="3450521" cy="168315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• </a:t>
          </a:r>
          <a:r>
            <a:rPr lang="es-ES_tradnl" sz="2000" b="1" kern="1200" dirty="0" smtClean="0"/>
            <a:t>Sustituciones:</a:t>
          </a:r>
          <a:endParaRPr lang="es-ES" sz="2000" b="1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i="1" kern="1200" dirty="0" smtClean="0"/>
            <a:t>De </a:t>
          </a:r>
          <a:r>
            <a:rPr lang="es-ES_tradnl" sz="2000" i="1" kern="1200" dirty="0" err="1" smtClean="0"/>
            <a:t>aliquid</a:t>
          </a:r>
          <a:r>
            <a:rPr lang="es-ES_tradnl" sz="2000" i="1" kern="1200" dirty="0" smtClean="0"/>
            <a:t> </a:t>
          </a:r>
          <a:r>
            <a:rPr lang="es-ES_tradnl" sz="2000" i="1" kern="1200" dirty="0" err="1" smtClean="0"/>
            <a:t>superit</a:t>
          </a:r>
          <a:r>
            <a:rPr lang="es-ES_tradnl" sz="2000" kern="1200" dirty="0" smtClean="0"/>
            <a:t>: art. 395.2CDFA [≈419.2 CDFA]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Preventiva de residuo: art. 395.3 CDFA [≈ 419.3 y 531. 2CDFA]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Evitar el llamamiento a la CCAA</a:t>
          </a:r>
          <a:endParaRPr lang="es-ES" sz="2000" kern="1200" dirty="0"/>
        </a:p>
      </dsp:txBody>
      <dsp:txXfrm>
        <a:off x="5728974" y="2204864"/>
        <a:ext cx="3450521" cy="1683158"/>
      </dsp:txXfrm>
    </dsp:sp>
    <dsp:sp modelId="{EA8E2A16-EA55-4BB8-A051-7F8E95F9421F}">
      <dsp:nvSpPr>
        <dsp:cNvPr id="0" name=""/>
        <dsp:cNvSpPr/>
      </dsp:nvSpPr>
      <dsp:spPr>
        <a:xfrm>
          <a:off x="4045815" y="4714328"/>
          <a:ext cx="1683158" cy="168315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B41ACC-D4EF-4C46-BBA0-4861A77EF9D6}">
      <dsp:nvSpPr>
        <dsp:cNvPr id="0" name=""/>
        <dsp:cNvSpPr/>
      </dsp:nvSpPr>
      <dsp:spPr>
        <a:xfrm>
          <a:off x="5728974" y="4509126"/>
          <a:ext cx="3450521" cy="20396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≠ Pacto al más viviente en pacto o testamento mancomunado</a:t>
          </a:r>
          <a:endParaRPr lang="es-ES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Pacto: actúa, salvo previsión del 396.1 CDFA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Testamento mancomunado: no actúa salvo pacto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Consecuencias: en materia de preterición</a:t>
          </a:r>
          <a:endParaRPr lang="es-ES" sz="1800" kern="1200" dirty="0"/>
        </a:p>
      </dsp:txBody>
      <dsp:txXfrm>
        <a:off x="5728974" y="4509126"/>
        <a:ext cx="3450521" cy="2039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80F9C-CA57-4B16-AF38-FBE00871F0E1}">
      <dsp:nvSpPr>
        <dsp:cNvPr id="0" name=""/>
        <dsp:cNvSpPr/>
      </dsp:nvSpPr>
      <dsp:spPr>
        <a:xfrm rot="1764044">
          <a:off x="2858908" y="4321638"/>
          <a:ext cx="1044193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44193" y="341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CAF3F-8006-4F05-9EE3-589272CBD956}">
      <dsp:nvSpPr>
        <dsp:cNvPr id="0" name=""/>
        <dsp:cNvSpPr/>
      </dsp:nvSpPr>
      <dsp:spPr>
        <a:xfrm rot="19835956">
          <a:off x="2858908" y="2451262"/>
          <a:ext cx="1044193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44193" y="3414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70166-55FA-480E-B789-0179CC299D19}">
      <dsp:nvSpPr>
        <dsp:cNvPr id="0" name=""/>
        <dsp:cNvSpPr/>
      </dsp:nvSpPr>
      <dsp:spPr>
        <a:xfrm>
          <a:off x="238" y="1699471"/>
          <a:ext cx="3442249" cy="34422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6C3DD-524B-4839-AB5A-05A209B8CD12}">
      <dsp:nvSpPr>
        <dsp:cNvPr id="0" name=""/>
        <dsp:cNvSpPr/>
      </dsp:nvSpPr>
      <dsp:spPr>
        <a:xfrm>
          <a:off x="3702859" y="689471"/>
          <a:ext cx="2065349" cy="206534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smtClean="0"/>
            <a:t>Pactos a favor de tercero: </a:t>
          </a:r>
          <a:endParaRPr lang="es-ES" sz="3000" kern="1200"/>
        </a:p>
      </dsp:txBody>
      <dsp:txXfrm>
        <a:off x="4005322" y="991934"/>
        <a:ext cx="1460423" cy="1460423"/>
      </dsp:txXfrm>
    </dsp:sp>
    <dsp:sp modelId="{6C0B063A-0759-4B3B-A202-7346FE2E4E52}">
      <dsp:nvSpPr>
        <dsp:cNvPr id="0" name=""/>
        <dsp:cNvSpPr/>
      </dsp:nvSpPr>
      <dsp:spPr>
        <a:xfrm>
          <a:off x="5974744" y="689471"/>
          <a:ext cx="3098024" cy="206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Concepto: art. 397 CDFA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Efectos: art. 398 CDFA</a:t>
          </a:r>
          <a:endParaRPr lang="es-ES" sz="2400" kern="1200" dirty="0"/>
        </a:p>
      </dsp:txBody>
      <dsp:txXfrm>
        <a:off x="5974744" y="689471"/>
        <a:ext cx="3098024" cy="2065349"/>
      </dsp:txXfrm>
    </dsp:sp>
    <dsp:sp modelId="{D7B221C2-F5CA-4AA4-9F52-3EE21A7B493A}">
      <dsp:nvSpPr>
        <dsp:cNvPr id="0" name=""/>
        <dsp:cNvSpPr/>
      </dsp:nvSpPr>
      <dsp:spPr>
        <a:xfrm>
          <a:off x="3702859" y="4086370"/>
          <a:ext cx="2065349" cy="206534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Pactos de renuncia:</a:t>
          </a:r>
          <a:endParaRPr lang="es-ES" sz="3000" kern="1200" dirty="0"/>
        </a:p>
      </dsp:txBody>
      <dsp:txXfrm>
        <a:off x="4005322" y="4388833"/>
        <a:ext cx="1460423" cy="1460423"/>
      </dsp:txXfrm>
    </dsp:sp>
    <dsp:sp modelId="{7B698E61-84A0-4F6C-B745-7920BDDEC821}">
      <dsp:nvSpPr>
        <dsp:cNvPr id="0" name=""/>
        <dsp:cNvSpPr/>
      </dsp:nvSpPr>
      <dsp:spPr>
        <a:xfrm>
          <a:off x="5974744" y="4086370"/>
          <a:ext cx="3098024" cy="2065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art. 399 CDFA</a:t>
          </a:r>
          <a:endParaRPr lang="es-ES" sz="2800" kern="1200" dirty="0"/>
        </a:p>
      </dsp:txBody>
      <dsp:txXfrm>
        <a:off x="5974744" y="4086370"/>
        <a:ext cx="3098024" cy="20653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3E339-BB27-4A5B-89B6-3C8713064A99}">
      <dsp:nvSpPr>
        <dsp:cNvPr id="0" name=""/>
        <dsp:cNvSpPr/>
      </dsp:nvSpPr>
      <dsp:spPr>
        <a:xfrm>
          <a:off x="367144" y="602"/>
          <a:ext cx="2588211" cy="1142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Modificación y revocación</a:t>
          </a:r>
          <a:endParaRPr lang="es-ES_tradnl" sz="3200" kern="1200" dirty="0"/>
        </a:p>
      </dsp:txBody>
      <dsp:txXfrm>
        <a:off x="400615" y="34073"/>
        <a:ext cx="2521269" cy="1075857"/>
      </dsp:txXfrm>
    </dsp:sp>
    <dsp:sp modelId="{1DA4EE06-66B7-428A-80B4-843D962CEE20}">
      <dsp:nvSpPr>
        <dsp:cNvPr id="0" name=""/>
        <dsp:cNvSpPr/>
      </dsp:nvSpPr>
      <dsp:spPr>
        <a:xfrm>
          <a:off x="625965" y="1143401"/>
          <a:ext cx="258821" cy="85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099"/>
              </a:lnTo>
              <a:lnTo>
                <a:pt x="258821" y="8570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DEBD2-DBD3-410C-BB1C-9D42EA1DBC8F}">
      <dsp:nvSpPr>
        <dsp:cNvPr id="0" name=""/>
        <dsp:cNvSpPr/>
      </dsp:nvSpPr>
      <dsp:spPr>
        <a:xfrm>
          <a:off x="884786" y="1429101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Regla general: 400 CDFA</a:t>
          </a:r>
          <a:endParaRPr lang="es-ES_tradnl" sz="2100" kern="1200" dirty="0"/>
        </a:p>
      </dsp:txBody>
      <dsp:txXfrm>
        <a:off x="918257" y="1462572"/>
        <a:ext cx="1761536" cy="1075857"/>
      </dsp:txXfrm>
    </dsp:sp>
    <dsp:sp modelId="{BCC56446-BE73-4B4B-8C6A-9808726ACF60}">
      <dsp:nvSpPr>
        <dsp:cNvPr id="0" name=""/>
        <dsp:cNvSpPr/>
      </dsp:nvSpPr>
      <dsp:spPr>
        <a:xfrm>
          <a:off x="625965" y="1143401"/>
          <a:ext cx="258821" cy="228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98"/>
              </a:lnTo>
              <a:lnTo>
                <a:pt x="258821" y="2285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862EF-3BD6-43E5-8E88-02FFFE2EA987}">
      <dsp:nvSpPr>
        <dsp:cNvPr id="0" name=""/>
        <dsp:cNvSpPr/>
      </dsp:nvSpPr>
      <dsp:spPr>
        <a:xfrm>
          <a:off x="884786" y="2857600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Excepción: Unilateral : art. 401 CDFA</a:t>
          </a:r>
          <a:endParaRPr lang="es-ES_tradnl" sz="2100" kern="1200" dirty="0"/>
        </a:p>
      </dsp:txBody>
      <dsp:txXfrm>
        <a:off x="918257" y="2891071"/>
        <a:ext cx="1761536" cy="1075857"/>
      </dsp:txXfrm>
    </dsp:sp>
    <dsp:sp modelId="{A23308FE-92D2-4841-BA88-600215F6C9BA}">
      <dsp:nvSpPr>
        <dsp:cNvPr id="0" name=""/>
        <dsp:cNvSpPr/>
      </dsp:nvSpPr>
      <dsp:spPr>
        <a:xfrm>
          <a:off x="625965" y="1143401"/>
          <a:ext cx="258821" cy="371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4096"/>
              </a:lnTo>
              <a:lnTo>
                <a:pt x="258821" y="37140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1DDAB-E28C-49AA-B2ED-674797B0C375}">
      <dsp:nvSpPr>
        <dsp:cNvPr id="0" name=""/>
        <dsp:cNvSpPr/>
      </dsp:nvSpPr>
      <dsp:spPr>
        <a:xfrm>
          <a:off x="884786" y="4286099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Legitimación y ejercicio: 401.2 y 3 CDFA</a:t>
          </a:r>
          <a:endParaRPr lang="es-ES_tradnl" sz="2100" kern="1200" dirty="0"/>
        </a:p>
      </dsp:txBody>
      <dsp:txXfrm>
        <a:off x="918257" y="4319570"/>
        <a:ext cx="1761536" cy="1075857"/>
      </dsp:txXfrm>
    </dsp:sp>
    <dsp:sp modelId="{8F1274D2-7D3E-46D1-B759-B1C1EEADD0A8}">
      <dsp:nvSpPr>
        <dsp:cNvPr id="0" name=""/>
        <dsp:cNvSpPr/>
      </dsp:nvSpPr>
      <dsp:spPr>
        <a:xfrm>
          <a:off x="625965" y="1143401"/>
          <a:ext cx="258821" cy="514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2595"/>
              </a:lnTo>
              <a:lnTo>
                <a:pt x="258821" y="514259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46E73-701D-4A82-A14A-664C16CB824E}">
      <dsp:nvSpPr>
        <dsp:cNvPr id="0" name=""/>
        <dsp:cNvSpPr/>
      </dsp:nvSpPr>
      <dsp:spPr>
        <a:xfrm>
          <a:off x="884786" y="5714598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Efectos: art. 402 y 403 CDFA.</a:t>
          </a:r>
          <a:endParaRPr lang="es-ES_tradnl" sz="2100" kern="1200" dirty="0"/>
        </a:p>
      </dsp:txBody>
      <dsp:txXfrm>
        <a:off x="918257" y="5748069"/>
        <a:ext cx="1761536" cy="1075857"/>
      </dsp:txXfrm>
    </dsp:sp>
    <dsp:sp modelId="{1E580BEA-8832-4A77-A424-D61E381F2D4A}">
      <dsp:nvSpPr>
        <dsp:cNvPr id="0" name=""/>
        <dsp:cNvSpPr/>
      </dsp:nvSpPr>
      <dsp:spPr>
        <a:xfrm>
          <a:off x="3526755" y="602"/>
          <a:ext cx="2285598" cy="11427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/>
            <a:t>Ineficacia sobrevenida:</a:t>
          </a:r>
          <a:endParaRPr lang="es-ES_tradnl" sz="3200" kern="1200"/>
        </a:p>
      </dsp:txBody>
      <dsp:txXfrm>
        <a:off x="3560226" y="34073"/>
        <a:ext cx="2218656" cy="1075857"/>
      </dsp:txXfrm>
    </dsp:sp>
    <dsp:sp modelId="{732B0B85-3759-4104-AB50-85FF8835303C}">
      <dsp:nvSpPr>
        <dsp:cNvPr id="0" name=""/>
        <dsp:cNvSpPr/>
      </dsp:nvSpPr>
      <dsp:spPr>
        <a:xfrm>
          <a:off x="3755315" y="1143401"/>
          <a:ext cx="228559" cy="85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099"/>
              </a:lnTo>
              <a:lnTo>
                <a:pt x="228559" y="8570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BEA1B-A313-4C96-AC6C-452EFC467B0F}">
      <dsp:nvSpPr>
        <dsp:cNvPr id="0" name=""/>
        <dsp:cNvSpPr/>
      </dsp:nvSpPr>
      <dsp:spPr>
        <a:xfrm>
          <a:off x="3983875" y="1429101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Art. 404</a:t>
          </a:r>
          <a:endParaRPr lang="es-ES_tradnl" sz="2100" kern="1200" dirty="0"/>
        </a:p>
      </dsp:txBody>
      <dsp:txXfrm>
        <a:off x="4017346" y="1462572"/>
        <a:ext cx="1761536" cy="1075857"/>
      </dsp:txXfrm>
    </dsp:sp>
    <dsp:sp modelId="{4870EABB-9A0D-491C-B78A-F1DDD69B3365}">
      <dsp:nvSpPr>
        <dsp:cNvPr id="0" name=""/>
        <dsp:cNvSpPr/>
      </dsp:nvSpPr>
      <dsp:spPr>
        <a:xfrm>
          <a:off x="3755315" y="1143401"/>
          <a:ext cx="228559" cy="228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98"/>
              </a:lnTo>
              <a:lnTo>
                <a:pt x="228559" y="2285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AEDF5-776D-48D0-B412-12466BE864BC}">
      <dsp:nvSpPr>
        <dsp:cNvPr id="0" name=""/>
        <dsp:cNvSpPr/>
      </dsp:nvSpPr>
      <dsp:spPr>
        <a:xfrm>
          <a:off x="3983875" y="2857600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Muerte del heredero: art. 387 CDFA.</a:t>
          </a:r>
          <a:endParaRPr lang="es-ES_tradnl" sz="2100" kern="1200" dirty="0"/>
        </a:p>
      </dsp:txBody>
      <dsp:txXfrm>
        <a:off x="4017346" y="2891071"/>
        <a:ext cx="1761536" cy="1075857"/>
      </dsp:txXfrm>
    </dsp:sp>
    <dsp:sp modelId="{6648A34C-9A04-44A7-8415-1AEDA8EECDC9}">
      <dsp:nvSpPr>
        <dsp:cNvPr id="0" name=""/>
        <dsp:cNvSpPr/>
      </dsp:nvSpPr>
      <dsp:spPr>
        <a:xfrm>
          <a:off x="6383753" y="602"/>
          <a:ext cx="2285598" cy="1142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smtClean="0"/>
            <a:t>Invalidez.</a:t>
          </a:r>
          <a:endParaRPr lang="es-ES_tradnl" sz="3200" kern="1200"/>
        </a:p>
      </dsp:txBody>
      <dsp:txXfrm>
        <a:off x="6417224" y="34073"/>
        <a:ext cx="2218656" cy="1075857"/>
      </dsp:txXfrm>
    </dsp:sp>
    <dsp:sp modelId="{C822255A-B998-4EB7-B918-21427E18F5F5}">
      <dsp:nvSpPr>
        <dsp:cNvPr id="0" name=""/>
        <dsp:cNvSpPr/>
      </dsp:nvSpPr>
      <dsp:spPr>
        <a:xfrm>
          <a:off x="6612312" y="1143401"/>
          <a:ext cx="228559" cy="857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099"/>
              </a:lnTo>
              <a:lnTo>
                <a:pt x="228559" y="85709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4C72E-74A0-4BD2-97CE-185F99450929}">
      <dsp:nvSpPr>
        <dsp:cNvPr id="0" name=""/>
        <dsp:cNvSpPr/>
      </dsp:nvSpPr>
      <dsp:spPr>
        <a:xfrm>
          <a:off x="6840872" y="1429101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Nulidad: art. 423.1 CDFA</a:t>
          </a:r>
          <a:endParaRPr lang="es-ES_tradnl" sz="2100" kern="1200" dirty="0"/>
        </a:p>
      </dsp:txBody>
      <dsp:txXfrm>
        <a:off x="6874343" y="1462572"/>
        <a:ext cx="1761536" cy="1075857"/>
      </dsp:txXfrm>
    </dsp:sp>
    <dsp:sp modelId="{FBEFBD77-0B0F-40F0-9927-415A3F30B926}">
      <dsp:nvSpPr>
        <dsp:cNvPr id="0" name=""/>
        <dsp:cNvSpPr/>
      </dsp:nvSpPr>
      <dsp:spPr>
        <a:xfrm>
          <a:off x="6612312" y="1143401"/>
          <a:ext cx="228559" cy="228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98"/>
              </a:lnTo>
              <a:lnTo>
                <a:pt x="228559" y="2285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9926E-BE26-4F71-A1D2-E9AA4CEF38B6}">
      <dsp:nvSpPr>
        <dsp:cNvPr id="0" name=""/>
        <dsp:cNvSpPr/>
      </dsp:nvSpPr>
      <dsp:spPr>
        <a:xfrm>
          <a:off x="6840872" y="2857600"/>
          <a:ext cx="1828478" cy="114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Anulabilidad.</a:t>
          </a:r>
          <a:endParaRPr lang="es-ES_tradnl" sz="2100" kern="1200"/>
        </a:p>
      </dsp:txBody>
      <dsp:txXfrm>
        <a:off x="6874343" y="2891071"/>
        <a:ext cx="1761536" cy="1075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82E4B-FFAA-4A0A-8DAE-5D6B117117B1}">
      <dsp:nvSpPr>
        <dsp:cNvPr id="0" name=""/>
        <dsp:cNvSpPr/>
      </dsp:nvSpPr>
      <dsp:spPr>
        <a:xfrm>
          <a:off x="1919" y="0"/>
          <a:ext cx="2986980" cy="6835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CDFA         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    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Libro III, Título II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Artículos 337 a 404 Agrupados en seis capítulos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Cap. I: Disposiciones generales : arts. 377 a  384 CDFA</a:t>
          </a:r>
          <a:endParaRPr lang="es-ES_tradnl" sz="14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Cap. II. Institución a favor de contratante:  arts. 385 a 394 CDFA agrupados en tres secciones.</a:t>
          </a:r>
          <a:endParaRPr lang="es-ES_tradnl" sz="14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Cap. III: Institución recíproca: arts. 395 y 396 CDAFA</a:t>
          </a:r>
          <a:endParaRPr lang="es-ES_tradnl" sz="14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Cap. IV. A favor de tercero.: art. 397 y 398 CDFA</a:t>
          </a:r>
          <a:endParaRPr lang="es-ES_tradnl" sz="1400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Cap. V: De renuncia: art. 399 CDFA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Cap. VI. Revocación, modificación, ineficacia</a:t>
          </a:r>
        </a:p>
      </dsp:txBody>
      <dsp:txXfrm>
        <a:off x="1919" y="2734024"/>
        <a:ext cx="2986980" cy="2734024"/>
      </dsp:txXfrm>
    </dsp:sp>
    <dsp:sp modelId="{A4DA3C13-636C-4396-94EB-1DA90539B783}">
      <dsp:nvSpPr>
        <dsp:cNvPr id="0" name=""/>
        <dsp:cNvSpPr/>
      </dsp:nvSpPr>
      <dsp:spPr>
        <a:xfrm>
          <a:off x="357372" y="410103"/>
          <a:ext cx="2276075" cy="22760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F3C8E3-0066-4E34-89D7-8FE4A595DB07}">
      <dsp:nvSpPr>
        <dsp:cNvPr id="0" name=""/>
        <dsp:cNvSpPr/>
      </dsp:nvSpPr>
      <dsp:spPr>
        <a:xfrm>
          <a:off x="3078509" y="0"/>
          <a:ext cx="2986980" cy="6835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Antecedentes: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Derecho Histórico: Fueros y Observancias 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hlinkClick xmlns:r="http://schemas.openxmlformats.org/officeDocument/2006/relationships" r:id="rId2"/>
            </a:rPr>
            <a:t>Apéndice</a:t>
          </a:r>
          <a:r>
            <a:rPr lang="es-ES" sz="1800" kern="1200" dirty="0" smtClean="0"/>
            <a:t>: no se reguló, sí se admitían (arts. 35, 46, 58 y 60 ).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hlinkClick xmlns:r="http://schemas.openxmlformats.org/officeDocument/2006/relationships" r:id="rId3"/>
            </a:rPr>
            <a:t>Compilación</a:t>
          </a:r>
          <a:r>
            <a:rPr lang="es-ES" sz="1800" kern="1200" dirty="0" smtClean="0"/>
            <a:t>: arts. art. 99 a 109 Comp.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Ley 1/1999, de 24 de febrero, de sucesiones por causa de muerte.</a:t>
          </a:r>
          <a:endParaRPr lang="es-ES_tradnl" sz="1800" kern="1200" dirty="0"/>
        </a:p>
      </dsp:txBody>
      <dsp:txXfrm>
        <a:off x="3078509" y="2734024"/>
        <a:ext cx="2986980" cy="2734024"/>
      </dsp:txXfrm>
    </dsp:sp>
    <dsp:sp modelId="{514167D6-8FE8-46B0-A531-824D78213770}">
      <dsp:nvSpPr>
        <dsp:cNvPr id="0" name=""/>
        <dsp:cNvSpPr/>
      </dsp:nvSpPr>
      <dsp:spPr>
        <a:xfrm>
          <a:off x="3433962" y="410103"/>
          <a:ext cx="2276075" cy="227607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9FE230-101D-4326-A4B6-7CB492BAAF07}">
      <dsp:nvSpPr>
        <dsp:cNvPr id="0" name=""/>
        <dsp:cNvSpPr/>
      </dsp:nvSpPr>
      <dsp:spPr>
        <a:xfrm>
          <a:off x="6155099" y="0"/>
          <a:ext cx="2986980" cy="6835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Principios: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Autonomía de la voluntad del causante: art. 318 CDFA</a:t>
          </a:r>
          <a:endParaRPr lang="es-ES_tradnl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Carácter dispositivo de la mayor parte las normas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Regulación de futuro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Regulación completa, no supletoriedad, se integra con normas del </a:t>
          </a:r>
          <a:r>
            <a:rPr lang="es-ES" sz="1600" kern="1200" dirty="0" err="1" smtClean="0"/>
            <a:t>Tit</a:t>
          </a:r>
          <a:r>
            <a:rPr lang="es-ES" sz="1600" kern="1200" dirty="0" smtClean="0"/>
            <a:t>. I y  Ti. V del CDFA</a:t>
          </a:r>
          <a:endParaRPr lang="es-ES_tradnl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Inmediatamente aplicable: </a:t>
          </a:r>
          <a:r>
            <a:rPr lang="es-E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DT 19ª</a:t>
          </a:r>
          <a:endParaRPr lang="es-ES_tradnl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55099" y="2734024"/>
        <a:ext cx="2986980" cy="2734024"/>
      </dsp:txXfrm>
    </dsp:sp>
    <dsp:sp modelId="{D2582E07-1151-477C-A676-A40AC44F1F91}">
      <dsp:nvSpPr>
        <dsp:cNvPr id="0" name=""/>
        <dsp:cNvSpPr/>
      </dsp:nvSpPr>
      <dsp:spPr>
        <a:xfrm>
          <a:off x="6510552" y="410103"/>
          <a:ext cx="2276075" cy="227607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C30CB0-F3FA-4672-BAA2-6D3AA2D509A3}">
      <dsp:nvSpPr>
        <dsp:cNvPr id="0" name=""/>
        <dsp:cNvSpPr/>
      </dsp:nvSpPr>
      <dsp:spPr>
        <a:xfrm>
          <a:off x="2267695" y="6360936"/>
          <a:ext cx="5904635" cy="47412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40772-CBA6-4C1A-B15F-F86CFA546CB8}">
      <dsp:nvSpPr>
        <dsp:cNvPr id="0" name=""/>
        <dsp:cNvSpPr/>
      </dsp:nvSpPr>
      <dsp:spPr>
        <a:xfrm>
          <a:off x="0" y="144016"/>
          <a:ext cx="2978007" cy="2233505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3E2D1-D842-4444-AC86-08B8E038D93C}">
      <dsp:nvSpPr>
        <dsp:cNvPr id="0" name=""/>
        <dsp:cNvSpPr/>
      </dsp:nvSpPr>
      <dsp:spPr>
        <a:xfrm>
          <a:off x="2565375" y="144016"/>
          <a:ext cx="4628919" cy="3616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rgbClr val="C00000"/>
              </a:solidFill>
            </a:rPr>
            <a:t>Las normas en el espacio: </a:t>
          </a:r>
          <a:endParaRPr lang="es-ES_tradnl" sz="2000" b="1" u="sng" kern="1200" dirty="0">
            <a:solidFill>
              <a:srgbClr val="C0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Derecho interregional: Ley personal</a:t>
          </a:r>
          <a:endParaRPr lang="es-ES_tradnl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 arts. 149.1. 8ª CE y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9.2 EA-Aragón </a:t>
          </a:r>
          <a:endParaRPr lang="es-ES_tradnl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Derecho interno: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arts. 16.1 </a:t>
          </a:r>
          <a:r>
            <a:rPr lang="es-ES" sz="2000" kern="1200" dirty="0" smtClean="0">
              <a:solidFill>
                <a:schemeClr val="tx1"/>
              </a:solidFill>
            </a:rPr>
            <a:t>y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art. 9.8 </a:t>
          </a:r>
          <a:r>
            <a:rPr lang="es-ES" sz="2000" kern="1200" dirty="0" err="1" smtClean="0">
              <a:solidFill>
                <a:schemeClr val="tx1"/>
              </a:solidFill>
            </a:rPr>
            <a:t>Cc.</a:t>
          </a:r>
          <a:endParaRPr lang="es-ES_tradnl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Capacidad: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art. 9.1 </a:t>
          </a:r>
          <a:r>
            <a:rPr lang="es-ES" sz="2000" kern="12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Cc.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 </a:t>
          </a:r>
          <a:r>
            <a:rPr lang="es-ES" sz="2000" kern="1200" dirty="0" smtClean="0">
              <a:solidFill>
                <a:schemeClr val="tx1"/>
              </a:solidFill>
            </a:rPr>
            <a:t>y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4"/>
            </a:rPr>
            <a:t>417.2 CDFA</a:t>
          </a:r>
          <a:r>
            <a:rPr lang="es-ES" sz="2000" kern="1200" dirty="0" smtClean="0">
              <a:solidFill>
                <a:schemeClr val="tx1"/>
              </a:solidFill>
            </a:rPr>
            <a:t>.</a:t>
          </a:r>
          <a:endParaRPr lang="es-ES_tradnl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Ley aplicable a la forma, contenido, :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5"/>
            </a:rPr>
            <a:t>11. 2 </a:t>
          </a:r>
          <a:r>
            <a:rPr lang="es-ES" sz="2000" kern="1200" dirty="0" err="1" smtClean="0">
              <a:solidFill>
                <a:schemeClr val="tx1"/>
              </a:solidFill>
              <a:hlinkClick xmlns:r="http://schemas.openxmlformats.org/officeDocument/2006/relationships" r:id="rId5"/>
            </a:rPr>
            <a:t>Cc</a:t>
          </a:r>
          <a:r>
            <a:rPr lang="es-ES" sz="2000" kern="1200" dirty="0" err="1" smtClean="0">
              <a:solidFill>
                <a:schemeClr val="tx1"/>
              </a:solidFill>
            </a:rPr>
            <a:t>.</a:t>
          </a:r>
          <a:r>
            <a:rPr lang="es-ES" sz="2000" kern="1200" dirty="0" smtClean="0">
              <a:solidFill>
                <a:schemeClr val="tx1"/>
              </a:solidFill>
            </a:rPr>
            <a:t> (acumulación)</a:t>
          </a:r>
          <a:endParaRPr lang="es-ES_tradnl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Ley aplicable a la revocación e ineficacia sobrevenida: </a:t>
          </a:r>
          <a:r>
            <a:rPr lang="es-ES" sz="2000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9.8 </a:t>
          </a:r>
          <a:r>
            <a:rPr lang="es-ES" sz="2000" kern="1200" dirty="0" err="1" smtClean="0">
              <a:solidFill>
                <a:schemeClr val="tx1"/>
              </a:solidFill>
              <a:hlinkClick xmlns:r="http://schemas.openxmlformats.org/officeDocument/2006/relationships" r:id="rId3"/>
            </a:rPr>
            <a:t>Cc.</a:t>
          </a:r>
          <a:endParaRPr lang="es-ES_tradnl" sz="2000" kern="1200" dirty="0">
            <a:solidFill>
              <a:schemeClr val="tx1"/>
            </a:solidFill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000" kern="1200" dirty="0"/>
        </a:p>
      </dsp:txBody>
      <dsp:txXfrm>
        <a:off x="2565375" y="144016"/>
        <a:ext cx="4628919" cy="3616313"/>
      </dsp:txXfrm>
    </dsp:sp>
    <dsp:sp modelId="{8E869DB1-83DD-401C-96DE-BA2C30ACF1A5}">
      <dsp:nvSpPr>
        <dsp:cNvPr id="0" name=""/>
        <dsp:cNvSpPr/>
      </dsp:nvSpPr>
      <dsp:spPr>
        <a:xfrm>
          <a:off x="523549" y="2448264"/>
          <a:ext cx="2978007" cy="2233505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EFF30-00E4-476B-B8B5-83D24B5B4CF2}">
      <dsp:nvSpPr>
        <dsp:cNvPr id="0" name=""/>
        <dsp:cNvSpPr/>
      </dsp:nvSpPr>
      <dsp:spPr>
        <a:xfrm>
          <a:off x="3809907" y="3168346"/>
          <a:ext cx="5059868" cy="1278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rgbClr val="C00000"/>
              </a:solidFill>
            </a:rPr>
            <a:t>Elemento de extranjería: </a:t>
          </a:r>
          <a:endParaRPr lang="es-ES_tradnl" sz="2000" b="1" u="sng" kern="1200" dirty="0">
            <a:solidFill>
              <a:srgbClr val="C0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 R. </a:t>
          </a:r>
          <a:r>
            <a:rPr lang="es-E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6"/>
            </a:rPr>
            <a:t>(UE) 650/2012</a:t>
          </a:r>
          <a:r>
            <a:rPr lang="es-ES" sz="2000" kern="1200" dirty="0" smtClean="0"/>
            <a:t>: arts. 21, 22, 25 y 36</a:t>
          </a:r>
          <a:endParaRPr lang="es-ES_tradnl" sz="2000" kern="1200" dirty="0"/>
        </a:p>
      </dsp:txBody>
      <dsp:txXfrm>
        <a:off x="3809907" y="3168346"/>
        <a:ext cx="5059868" cy="12781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31C46-1E70-410E-82AF-67D94ED96202}">
      <dsp:nvSpPr>
        <dsp:cNvPr id="0" name=""/>
        <dsp:cNvSpPr/>
      </dsp:nvSpPr>
      <dsp:spPr>
        <a:xfrm>
          <a:off x="1993246" y="504055"/>
          <a:ext cx="2374792" cy="14678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2722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normas en el tiempo.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Derecho transitorio</a:t>
          </a:r>
          <a:endParaRPr lang="es-ES_tradnl" sz="1800" kern="1200" dirty="0"/>
        </a:p>
      </dsp:txBody>
      <dsp:txXfrm>
        <a:off x="2064899" y="575708"/>
        <a:ext cx="2231486" cy="1324511"/>
      </dsp:txXfrm>
    </dsp:sp>
    <dsp:sp modelId="{AE0EB30E-ABFE-4DCF-AB0C-E5C78092DC96}">
      <dsp:nvSpPr>
        <dsp:cNvPr id="0" name=""/>
        <dsp:cNvSpPr/>
      </dsp:nvSpPr>
      <dsp:spPr>
        <a:xfrm>
          <a:off x="4708111" y="415024"/>
          <a:ext cx="4327368" cy="1983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45720" bIns="4572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Ley aplicable : momento: Fallecimiento. </a:t>
          </a:r>
          <a:r>
            <a:rPr lang="es-ES" sz="1800" kern="1200" dirty="0" smtClean="0">
              <a:hlinkClick xmlns:r="http://schemas.openxmlformats.org/officeDocument/2006/relationships" r:id="rId1"/>
            </a:rPr>
            <a:t>DT 13ª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Validez de los actos: antes y después del 23/4/1999. </a:t>
          </a:r>
          <a:r>
            <a:rPr lang="es-ES" sz="1800" kern="1200" dirty="0" err="1" smtClean="0">
              <a:hlinkClick xmlns:r="http://schemas.openxmlformats.org/officeDocument/2006/relationships" r:id="rId2"/>
            </a:rPr>
            <a:t>DT’s</a:t>
          </a:r>
          <a:r>
            <a:rPr lang="es-ES" sz="1800" kern="1200" dirty="0" smtClean="0">
              <a:hlinkClick xmlns:r="http://schemas.openxmlformats.org/officeDocument/2006/relationships" r:id="rId2"/>
            </a:rPr>
            <a:t> 14ª, 15ª, 16ª</a:t>
          </a:r>
          <a:endParaRPr lang="es-ES_tradn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Efecto inmediato</a:t>
          </a:r>
          <a:r>
            <a:rPr lang="es-ES" sz="1800" kern="1200" dirty="0" smtClean="0">
              <a:hlinkClick xmlns:r="http://schemas.openxmlformats.org/officeDocument/2006/relationships" r:id="rId3"/>
            </a:rPr>
            <a:t>: </a:t>
          </a: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/>
            </a:rPr>
            <a:t>DT19ª</a:t>
          </a:r>
          <a:endParaRPr lang="es-ES_tradn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8111" y="415024"/>
        <a:ext cx="4327368" cy="1983813"/>
      </dsp:txXfrm>
    </dsp:sp>
    <dsp:sp modelId="{0879F0F4-B55F-4CAB-BDA3-294E8E96C94F}">
      <dsp:nvSpPr>
        <dsp:cNvPr id="0" name=""/>
        <dsp:cNvSpPr/>
      </dsp:nvSpPr>
      <dsp:spPr>
        <a:xfrm>
          <a:off x="0" y="27321"/>
          <a:ext cx="2095018" cy="182429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9163E-DFAE-4613-972C-A5D2731AE1C3}">
      <dsp:nvSpPr>
        <dsp:cNvPr id="0" name=""/>
        <dsp:cNvSpPr/>
      </dsp:nvSpPr>
      <dsp:spPr>
        <a:xfrm>
          <a:off x="5370761" y="151210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Concepto</a:t>
          </a:r>
          <a:r>
            <a:rPr lang="es-ES" sz="2000" kern="1200" dirty="0" smtClean="0"/>
            <a:t> (arts. 316, 317, 318, 321 y 322 CDFA </a:t>
          </a:r>
          <a:endParaRPr lang="es-ES_tradnl" sz="2000" kern="1200" dirty="0"/>
        </a:p>
      </dsp:txBody>
      <dsp:txXfrm>
        <a:off x="5370761" y="151210"/>
        <a:ext cx="2428875" cy="2428875"/>
      </dsp:txXfrm>
    </dsp:sp>
    <dsp:sp modelId="{805421DE-DD51-415D-9471-D30172AB5865}">
      <dsp:nvSpPr>
        <dsp:cNvPr id="0" name=""/>
        <dsp:cNvSpPr/>
      </dsp:nvSpPr>
      <dsp:spPr>
        <a:xfrm>
          <a:off x="1090728" y="-2119"/>
          <a:ext cx="6862237" cy="6862237"/>
        </a:xfrm>
        <a:prstGeom prst="circularArrow">
          <a:avLst>
            <a:gd name="adj1" fmla="val 6902"/>
            <a:gd name="adj2" fmla="val 465346"/>
            <a:gd name="adj3" fmla="val 549441"/>
            <a:gd name="adj4" fmla="val 20585213"/>
            <a:gd name="adj5" fmla="val 805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70C2A-7F7E-49FE-8598-D383928E2DD0}">
      <dsp:nvSpPr>
        <dsp:cNvPr id="0" name=""/>
        <dsp:cNvSpPr/>
      </dsp:nvSpPr>
      <dsp:spPr>
        <a:xfrm>
          <a:off x="5120161" y="4277913"/>
          <a:ext cx="2930073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1" kern="1200" dirty="0" smtClean="0"/>
            <a:t>Hacer heredero en vida</a:t>
          </a:r>
          <a:endParaRPr lang="es-ES_tradnl" sz="2000" b="1" i="1" kern="1200" dirty="0"/>
        </a:p>
      </dsp:txBody>
      <dsp:txXfrm>
        <a:off x="5120161" y="4277913"/>
        <a:ext cx="2930073" cy="2428875"/>
      </dsp:txXfrm>
    </dsp:sp>
    <dsp:sp modelId="{7D754251-275E-48DB-ADE3-4B782319AEF7}">
      <dsp:nvSpPr>
        <dsp:cNvPr id="0" name=""/>
        <dsp:cNvSpPr/>
      </dsp:nvSpPr>
      <dsp:spPr>
        <a:xfrm>
          <a:off x="1090728" y="-2119"/>
          <a:ext cx="6862237" cy="6862237"/>
        </a:xfrm>
        <a:prstGeom prst="circularArrow">
          <a:avLst>
            <a:gd name="adj1" fmla="val 6902"/>
            <a:gd name="adj2" fmla="val 465346"/>
            <a:gd name="adj3" fmla="val 5949441"/>
            <a:gd name="adj4" fmla="val 4690085"/>
            <a:gd name="adj5" fmla="val 805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1F5A7-AF61-4F2D-9EB3-2A0C67DADA8C}">
      <dsp:nvSpPr>
        <dsp:cNvPr id="0" name=""/>
        <dsp:cNvSpPr/>
      </dsp:nvSpPr>
      <dsp:spPr>
        <a:xfrm>
          <a:off x="1244058" y="4277913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Pactos válidos </a:t>
          </a:r>
          <a:r>
            <a:rPr lang="es-ES" sz="2000" kern="1200" dirty="0" smtClean="0"/>
            <a:t>: (arts. 377 y 380 CDFA)</a:t>
          </a:r>
          <a:endParaRPr lang="es-ES_tradnl" sz="2000" kern="1200" dirty="0"/>
        </a:p>
      </dsp:txBody>
      <dsp:txXfrm>
        <a:off x="1244058" y="4277913"/>
        <a:ext cx="2428875" cy="2428875"/>
      </dsp:txXfrm>
    </dsp:sp>
    <dsp:sp modelId="{6EA4A507-6004-4C31-94C4-E4346144FF16}">
      <dsp:nvSpPr>
        <dsp:cNvPr id="0" name=""/>
        <dsp:cNvSpPr/>
      </dsp:nvSpPr>
      <dsp:spPr>
        <a:xfrm>
          <a:off x="1090728" y="-2119"/>
          <a:ext cx="6862237" cy="6862237"/>
        </a:xfrm>
        <a:prstGeom prst="circularArrow">
          <a:avLst>
            <a:gd name="adj1" fmla="val 6902"/>
            <a:gd name="adj2" fmla="val 465346"/>
            <a:gd name="adj3" fmla="val 11349441"/>
            <a:gd name="adj4" fmla="val 9785213"/>
            <a:gd name="adj5" fmla="val 805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16B8B-41B4-4624-B995-784990022371}">
      <dsp:nvSpPr>
        <dsp:cNvPr id="0" name=""/>
        <dsp:cNvSpPr/>
      </dsp:nvSpPr>
      <dsp:spPr>
        <a:xfrm>
          <a:off x="1244058" y="151210"/>
          <a:ext cx="2428875" cy="2428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Forma</a:t>
          </a:r>
          <a:r>
            <a:rPr lang="es-ES" sz="2000" kern="1200" dirty="0" smtClean="0"/>
            <a:t>: 377 CDFA, SAPZ 3/12/2010.</a:t>
          </a:r>
          <a:endParaRPr lang="es-ES_tradnl" sz="2000" kern="1200" dirty="0"/>
        </a:p>
      </dsp:txBody>
      <dsp:txXfrm>
        <a:off x="1244058" y="151210"/>
        <a:ext cx="2428875" cy="2428875"/>
      </dsp:txXfrm>
    </dsp:sp>
    <dsp:sp modelId="{2D598C43-0100-48A6-AA0A-E704F39265BA}">
      <dsp:nvSpPr>
        <dsp:cNvPr id="0" name=""/>
        <dsp:cNvSpPr/>
      </dsp:nvSpPr>
      <dsp:spPr>
        <a:xfrm>
          <a:off x="1090728" y="-2119"/>
          <a:ext cx="6862237" cy="6862237"/>
        </a:xfrm>
        <a:prstGeom prst="circularArrow">
          <a:avLst>
            <a:gd name="adj1" fmla="val 6902"/>
            <a:gd name="adj2" fmla="val 465346"/>
            <a:gd name="adj3" fmla="val 16749441"/>
            <a:gd name="adj4" fmla="val 15185213"/>
            <a:gd name="adj5" fmla="val 805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763B6-02BB-487C-8F09-1AA13667C541}">
      <dsp:nvSpPr>
        <dsp:cNvPr id="0" name=""/>
        <dsp:cNvSpPr/>
      </dsp:nvSpPr>
      <dsp:spPr>
        <a:xfrm rot="4145601">
          <a:off x="1413175" y="4819159"/>
          <a:ext cx="155207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552077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A7678-AFCB-4890-9A13-2C9F6506A297}">
      <dsp:nvSpPr>
        <dsp:cNvPr id="0" name=""/>
        <dsp:cNvSpPr/>
      </dsp:nvSpPr>
      <dsp:spPr>
        <a:xfrm rot="1314358">
          <a:off x="2202892" y="4369092"/>
          <a:ext cx="3667300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667300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8228A-44FA-4A6A-BA4A-F58588CA7169}">
      <dsp:nvSpPr>
        <dsp:cNvPr id="0" name=""/>
        <dsp:cNvSpPr/>
      </dsp:nvSpPr>
      <dsp:spPr>
        <a:xfrm>
          <a:off x="2335286" y="3409751"/>
          <a:ext cx="259194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91947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FBD15-68D3-457C-8842-F64F467864B9}">
      <dsp:nvSpPr>
        <dsp:cNvPr id="0" name=""/>
        <dsp:cNvSpPr/>
      </dsp:nvSpPr>
      <dsp:spPr>
        <a:xfrm rot="20458785">
          <a:off x="2265123" y="2754975"/>
          <a:ext cx="2570258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70258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BB76A-A49B-46D8-9346-72C9635BE231}">
      <dsp:nvSpPr>
        <dsp:cNvPr id="0" name=""/>
        <dsp:cNvSpPr/>
      </dsp:nvSpPr>
      <dsp:spPr>
        <a:xfrm rot="18290313">
          <a:off x="1713232" y="1932753"/>
          <a:ext cx="1931218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1931218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FDA90-8958-4FAB-A8C3-36F18CC57F0D}">
      <dsp:nvSpPr>
        <dsp:cNvPr id="0" name=""/>
        <dsp:cNvSpPr/>
      </dsp:nvSpPr>
      <dsp:spPr>
        <a:xfrm>
          <a:off x="0" y="2142165"/>
          <a:ext cx="3208105" cy="25736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993802-1060-4D3D-80AD-22E26BCDDB2A}">
      <dsp:nvSpPr>
        <dsp:cNvPr id="0" name=""/>
        <dsp:cNvSpPr/>
      </dsp:nvSpPr>
      <dsp:spPr>
        <a:xfrm>
          <a:off x="1821426" y="526"/>
          <a:ext cx="3614667" cy="117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Vinculación mortis causa del instituyente ( arts. 400, 401 y 432 </a:t>
          </a:r>
          <a:r>
            <a:rPr lang="es-ES" sz="1800" i="1" kern="1200" dirty="0" smtClean="0"/>
            <a:t>a sensu contrario</a:t>
          </a:r>
          <a:r>
            <a:rPr lang="es-ES" sz="1800" kern="1200" dirty="0" smtClean="0"/>
            <a:t>)</a:t>
          </a:r>
          <a:endParaRPr lang="es-ES_tradnl" sz="1800" kern="1200" dirty="0"/>
        </a:p>
      </dsp:txBody>
      <dsp:txXfrm>
        <a:off x="2350782" y="172361"/>
        <a:ext cx="2555955" cy="829690"/>
      </dsp:txXfrm>
    </dsp:sp>
    <dsp:sp modelId="{9DE838A3-99CF-46BD-BDF3-4E918BC886A6}">
      <dsp:nvSpPr>
        <dsp:cNvPr id="0" name=""/>
        <dsp:cNvSpPr/>
      </dsp:nvSpPr>
      <dsp:spPr>
        <a:xfrm>
          <a:off x="3908148" y="1304352"/>
          <a:ext cx="4408270" cy="117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Impugnación del pacto por el propio causante</a:t>
          </a:r>
          <a:endParaRPr lang="es-ES_tradnl" sz="1800" kern="1200" dirty="0"/>
        </a:p>
      </dsp:txBody>
      <dsp:txXfrm>
        <a:off x="4553724" y="1476187"/>
        <a:ext cx="3117118" cy="829690"/>
      </dsp:txXfrm>
    </dsp:sp>
    <dsp:sp modelId="{3F6B0B1C-0A52-4659-91F9-4A6D9CDFB3BC}">
      <dsp:nvSpPr>
        <dsp:cNvPr id="0" name=""/>
        <dsp:cNvSpPr/>
      </dsp:nvSpPr>
      <dsp:spPr>
        <a:xfrm>
          <a:off x="4927234" y="2842319"/>
          <a:ext cx="4216765" cy="117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Disponibilidad inter vivos de los bienes (arts. 393  y 398 CDFA)</a:t>
          </a:r>
          <a:endParaRPr lang="es-ES_tradnl" sz="1800" kern="1200" dirty="0"/>
        </a:p>
      </dsp:txBody>
      <dsp:txXfrm>
        <a:off x="5544765" y="3014154"/>
        <a:ext cx="2981703" cy="829690"/>
      </dsp:txXfrm>
    </dsp:sp>
    <dsp:sp modelId="{030969D3-3F08-447D-99CF-528590256A65}">
      <dsp:nvSpPr>
        <dsp:cNvPr id="0" name=""/>
        <dsp:cNvSpPr/>
      </dsp:nvSpPr>
      <dsp:spPr>
        <a:xfrm>
          <a:off x="5152013" y="4929877"/>
          <a:ext cx="3380429" cy="117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Carácter personalísimo (arts. 379 y 378 CDFA)</a:t>
          </a:r>
          <a:endParaRPr lang="es-ES_tradnl" sz="1800" kern="1200" dirty="0"/>
        </a:p>
      </dsp:txBody>
      <dsp:txXfrm>
        <a:off x="5647065" y="5101712"/>
        <a:ext cx="2390325" cy="829690"/>
      </dsp:txXfrm>
    </dsp:sp>
    <dsp:sp modelId="{0281FA8A-BF05-46FB-ADAC-632E4576CCDD}">
      <dsp:nvSpPr>
        <dsp:cNvPr id="0" name=""/>
        <dsp:cNvSpPr/>
      </dsp:nvSpPr>
      <dsp:spPr>
        <a:xfrm>
          <a:off x="518095" y="5560252"/>
          <a:ext cx="4341940" cy="1173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Solemne: art. 377 CDFA: sólo escritura pública.</a:t>
          </a:r>
          <a:endParaRPr lang="es-ES_tradnl" sz="1800" kern="1200" dirty="0"/>
        </a:p>
      </dsp:txBody>
      <dsp:txXfrm>
        <a:off x="1153957" y="5732087"/>
        <a:ext cx="3070216" cy="8296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4061-3BD4-41A5-9EF0-B09D450D3FCC}">
      <dsp:nvSpPr>
        <dsp:cNvPr id="0" name=""/>
        <dsp:cNvSpPr/>
      </dsp:nvSpPr>
      <dsp:spPr>
        <a:xfrm rot="21300000">
          <a:off x="27509" y="3324951"/>
          <a:ext cx="8909468" cy="1020268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28148-16E4-4AA4-94F3-049A9BDE7D18}">
      <dsp:nvSpPr>
        <dsp:cNvPr id="0" name=""/>
        <dsp:cNvSpPr/>
      </dsp:nvSpPr>
      <dsp:spPr>
        <a:xfrm>
          <a:off x="611557" y="344269"/>
          <a:ext cx="2689346" cy="2754153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872608-E531-4C6C-90A9-A163F80E2DEA}">
      <dsp:nvSpPr>
        <dsp:cNvPr id="0" name=""/>
        <dsp:cNvSpPr/>
      </dsp:nvSpPr>
      <dsp:spPr>
        <a:xfrm>
          <a:off x="6095851" y="0"/>
          <a:ext cx="2868636" cy="289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No es un testamento irrevocable (431.2 CDFA)</a:t>
          </a:r>
          <a:endParaRPr lang="es-ES_tradnl" sz="3100" kern="1200" dirty="0"/>
        </a:p>
      </dsp:txBody>
      <dsp:txXfrm>
        <a:off x="6095851" y="0"/>
        <a:ext cx="2868636" cy="2891861"/>
      </dsp:txXfrm>
    </dsp:sp>
    <dsp:sp modelId="{728F0021-A93F-49CF-8FFF-AE5561599C1A}">
      <dsp:nvSpPr>
        <dsp:cNvPr id="0" name=""/>
        <dsp:cNvSpPr/>
      </dsp:nvSpPr>
      <dsp:spPr>
        <a:xfrm>
          <a:off x="5771077" y="3786961"/>
          <a:ext cx="2689346" cy="2754153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741EC-3AA8-45C6-9C61-9BDD92CB6E2F}">
      <dsp:nvSpPr>
        <dsp:cNvPr id="0" name=""/>
        <dsp:cNvSpPr/>
      </dsp:nvSpPr>
      <dsp:spPr>
        <a:xfrm>
          <a:off x="35485" y="3993522"/>
          <a:ext cx="2868636" cy="2891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Esencia: privar al causante de sus facultades de disposición mortis causa.</a:t>
          </a:r>
          <a:endParaRPr lang="es-ES_tradnl" sz="3100" kern="1200" dirty="0"/>
        </a:p>
      </dsp:txBody>
      <dsp:txXfrm>
        <a:off x="35485" y="3993522"/>
        <a:ext cx="2868636" cy="2891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288DB-2021-42B6-A800-22DC38A466A2}">
      <dsp:nvSpPr>
        <dsp:cNvPr id="0" name=""/>
        <dsp:cNvSpPr/>
      </dsp:nvSpPr>
      <dsp:spPr>
        <a:xfrm rot="10800000">
          <a:off x="2037587" y="3094"/>
          <a:ext cx="6080760" cy="214234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3444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/>
            <a:t>Sujetos:</a:t>
          </a:r>
          <a:r>
            <a:rPr lang="es-ES" sz="2400" kern="1200" dirty="0" smtClean="0"/>
            <a:t> </a:t>
          </a:r>
          <a:r>
            <a:rPr lang="es-ES" sz="2000" kern="1200" dirty="0" smtClean="0"/>
            <a:t>dos partes (dos o más sujetos) 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Instituyente: el disponente/s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Cocontratante</a:t>
          </a:r>
          <a:r>
            <a:rPr lang="es-ES" sz="2000" kern="1200" dirty="0" smtClean="0"/>
            <a:t>: recibe la voluntad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Instituido: el heredero o legatario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¿y las Personas jurídicas? </a:t>
          </a:r>
          <a:r>
            <a:rPr lang="es-ES_tradnl" sz="2000" kern="1200" dirty="0" err="1" smtClean="0"/>
            <a:t>Vgr</a:t>
          </a:r>
          <a:r>
            <a:rPr lang="es-ES_tradnl" sz="2000" kern="1200" dirty="0" smtClean="0"/>
            <a:t>. una residencia</a:t>
          </a:r>
          <a:endParaRPr lang="es-ES_tradnl" sz="2000" kern="1200" dirty="0"/>
        </a:p>
      </dsp:txBody>
      <dsp:txXfrm rot="10800000">
        <a:off x="2573172" y="3094"/>
        <a:ext cx="5545175" cy="2142340"/>
      </dsp:txXfrm>
    </dsp:sp>
    <dsp:sp modelId="{C0535212-62F9-4D00-8C02-8C788E390839}">
      <dsp:nvSpPr>
        <dsp:cNvPr id="0" name=""/>
        <dsp:cNvSpPr/>
      </dsp:nvSpPr>
      <dsp:spPr>
        <a:xfrm>
          <a:off x="1025652" y="242643"/>
          <a:ext cx="2023868" cy="16632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15CF42-BB73-4FF3-91D7-68CA23161454}">
      <dsp:nvSpPr>
        <dsp:cNvPr id="0" name=""/>
        <dsp:cNvSpPr/>
      </dsp:nvSpPr>
      <dsp:spPr>
        <a:xfrm rot="10800000">
          <a:off x="2019436" y="2641926"/>
          <a:ext cx="6080760" cy="215263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3444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/>
            <a:t>Capacidad</a:t>
          </a:r>
          <a:r>
            <a:rPr lang="es-ES" sz="2400" kern="1200" dirty="0" smtClean="0"/>
            <a:t>:</a:t>
          </a:r>
          <a:r>
            <a:rPr lang="es-ES" sz="2500" kern="1200" dirty="0" smtClean="0"/>
            <a:t> </a:t>
          </a:r>
          <a:r>
            <a:rPr lang="es-ES" sz="1800" kern="1200" dirty="0" smtClean="0"/>
            <a:t>art. 9.1  y 8 </a:t>
          </a:r>
          <a:r>
            <a:rPr lang="es-ES" sz="1800" kern="1200" dirty="0" err="1" smtClean="0"/>
            <a:t>Cc.</a:t>
          </a:r>
          <a:r>
            <a:rPr lang="es-ES" sz="1800" kern="1200" dirty="0" smtClean="0"/>
            <a:t>/ art 25 RUE 650/2012</a:t>
          </a:r>
          <a:endParaRPr lang="es-ES_tradnl" sz="1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Aragón: art. 378 CDFA</a:t>
          </a:r>
          <a:endParaRPr lang="es-ES_tradnl" sz="20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mayor edad (art. 4 CDFA);  </a:t>
          </a:r>
          <a:endParaRPr lang="es-ES_tradnl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capacidad para suceder</a:t>
          </a:r>
          <a:endParaRPr lang="es-ES_tradnl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No es necesario ser parientes o cónyuge</a:t>
          </a:r>
          <a:endParaRPr lang="es-ES_tradnl" sz="1800" kern="1200" dirty="0"/>
        </a:p>
      </dsp:txBody>
      <dsp:txXfrm rot="10800000">
        <a:off x="2557595" y="2641926"/>
        <a:ext cx="5542601" cy="2152636"/>
      </dsp:txXfrm>
    </dsp:sp>
    <dsp:sp modelId="{7AE556BC-1EB8-44FE-8C94-2CE3932EE5BF}">
      <dsp:nvSpPr>
        <dsp:cNvPr id="0" name=""/>
        <dsp:cNvSpPr/>
      </dsp:nvSpPr>
      <dsp:spPr>
        <a:xfrm>
          <a:off x="1043603" y="2708921"/>
          <a:ext cx="1951267" cy="18072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3C4F00-D01F-46AE-9A70-86897BE9D5AB}">
      <dsp:nvSpPr>
        <dsp:cNvPr id="0" name=""/>
        <dsp:cNvSpPr/>
      </dsp:nvSpPr>
      <dsp:spPr>
        <a:xfrm rot="10800000">
          <a:off x="2019536" y="5229197"/>
          <a:ext cx="6080760" cy="166324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3444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i="1" kern="1200" dirty="0" smtClean="0"/>
            <a:t>Idioma</a:t>
          </a:r>
          <a:r>
            <a:rPr lang="es-ES" sz="2400" kern="1200" dirty="0" smtClean="0"/>
            <a:t>: </a:t>
          </a:r>
          <a:r>
            <a:rPr lang="es-ES" sz="2000" kern="1200" dirty="0" smtClean="0"/>
            <a:t>art. 382 CDFA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hlinkClick xmlns:r="http://schemas.openxmlformats.org/officeDocument/2006/relationships" r:id="rId3"/>
            </a:rPr>
            <a:t>Art. 7 EA</a:t>
          </a:r>
          <a:endParaRPr lang="es-ES_tradnl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>
              <a:hlinkClick xmlns:r="http://schemas.openxmlformats.org/officeDocument/2006/relationships" r:id="rId4"/>
            </a:rPr>
            <a:t>Ley 3/2013, de 9 de mayo</a:t>
          </a:r>
          <a:endParaRPr lang="es-ES_tradnl" sz="2000" kern="1200" dirty="0"/>
        </a:p>
      </dsp:txBody>
      <dsp:txXfrm rot="10800000">
        <a:off x="2435347" y="5229197"/>
        <a:ext cx="5664949" cy="1663243"/>
      </dsp:txXfrm>
    </dsp:sp>
    <dsp:sp modelId="{770E1296-2F86-401D-8520-AC6689C27821}">
      <dsp:nvSpPr>
        <dsp:cNvPr id="0" name=""/>
        <dsp:cNvSpPr/>
      </dsp:nvSpPr>
      <dsp:spPr>
        <a:xfrm>
          <a:off x="1043703" y="5229197"/>
          <a:ext cx="1951666" cy="16632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E2AA8-7068-4766-8AE8-B780A93E3EA8}">
      <dsp:nvSpPr>
        <dsp:cNvPr id="0" name=""/>
        <dsp:cNvSpPr/>
      </dsp:nvSpPr>
      <dsp:spPr>
        <a:xfrm>
          <a:off x="2515" y="116635"/>
          <a:ext cx="3360713" cy="2831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Contenido contractual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(designación de heredero/legatario; cargas, contenido patrimonial)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 y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última voluntad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(albacea, fiduciario, etc.).</a:t>
          </a:r>
        </a:p>
      </dsp:txBody>
      <dsp:txXfrm>
        <a:off x="85442" y="199562"/>
        <a:ext cx="3194859" cy="2665476"/>
      </dsp:txXfrm>
    </dsp:sp>
    <dsp:sp modelId="{F82A01C1-EF61-477F-9410-D8DE84CAED7D}">
      <dsp:nvSpPr>
        <dsp:cNvPr id="0" name=""/>
        <dsp:cNvSpPr/>
      </dsp:nvSpPr>
      <dsp:spPr>
        <a:xfrm rot="95447">
          <a:off x="3637116" y="1210411"/>
          <a:ext cx="660380" cy="770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500" kern="1200"/>
        </a:p>
      </dsp:txBody>
      <dsp:txXfrm>
        <a:off x="3637154" y="1361794"/>
        <a:ext cx="462266" cy="462397"/>
      </dsp:txXfrm>
    </dsp:sp>
    <dsp:sp modelId="{8FB7D696-2B9D-4A0E-9A26-69CB4569F872}">
      <dsp:nvSpPr>
        <dsp:cNvPr id="0" name=""/>
        <dsp:cNvSpPr/>
      </dsp:nvSpPr>
      <dsp:spPr>
        <a:xfrm>
          <a:off x="4608749" y="0"/>
          <a:ext cx="4457044" cy="3350893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Contenido:</a:t>
          </a:r>
          <a:r>
            <a:rPr lang="es-ES" sz="2000" kern="1200" dirty="0" smtClean="0">
              <a:solidFill>
                <a:schemeClr val="tx1"/>
              </a:solidFill>
            </a:rPr>
            <a:t> Art. 381 CDFA</a:t>
          </a:r>
          <a:endParaRPr lang="es-ES_tradnl" sz="2000" kern="1200" dirty="0">
            <a:solidFill>
              <a:schemeClr val="tx1"/>
            </a:solidFill>
          </a:endParaRPr>
        </a:p>
        <a:p>
          <a:pPr marL="269875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Nombramiento de heredero y legatario: 465 CDFA</a:t>
          </a:r>
          <a:endParaRPr lang="es-ES_tradnl" sz="2000" kern="1200" dirty="0">
            <a:solidFill>
              <a:schemeClr val="tx1"/>
            </a:solidFill>
          </a:endParaRPr>
        </a:p>
        <a:p>
          <a:pPr marL="269875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smtClean="0">
              <a:solidFill>
                <a:schemeClr val="tx1"/>
              </a:solidFill>
            </a:rPr>
            <a:t>Cargas y obligaciones</a:t>
          </a:r>
          <a:endParaRPr lang="es-ES_tradnl" sz="2000" kern="1200" dirty="0">
            <a:solidFill>
              <a:schemeClr val="tx1"/>
            </a:solidFill>
          </a:endParaRPr>
        </a:p>
        <a:p>
          <a:pPr marL="269875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Sustituciones</a:t>
          </a:r>
          <a:endParaRPr lang="es-ES_tradnl" sz="2000" kern="1200" dirty="0">
            <a:solidFill>
              <a:schemeClr val="tx1"/>
            </a:solidFill>
          </a:endParaRPr>
        </a:p>
        <a:p>
          <a:pPr marL="269875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2000" kern="1200" dirty="0" smtClean="0">
              <a:solidFill>
                <a:schemeClr val="tx1"/>
              </a:solidFill>
            </a:rPr>
            <a:t>Reservas: Señorío mayor:  art. 388 CDFA</a:t>
          </a:r>
          <a:endParaRPr lang="es-ES_tradnl" sz="2000" kern="1200" dirty="0" smtClean="0">
            <a:solidFill>
              <a:schemeClr val="tx1"/>
            </a:solidFill>
          </a:endParaRPr>
        </a:p>
        <a:p>
          <a:pPr marL="269875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Fiducias</a:t>
          </a:r>
          <a:endParaRPr lang="es-ES_tradnl" sz="2000" kern="1200" dirty="0">
            <a:solidFill>
              <a:schemeClr val="tx1"/>
            </a:solidFill>
          </a:endParaRPr>
        </a:p>
        <a:p>
          <a:pPr marL="269875" lvl="1" indent="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</a:rPr>
            <a:t>Comunidad familiar: art. 381.2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4706893" y="98144"/>
        <a:ext cx="4260756" cy="3154605"/>
      </dsp:txXfrm>
    </dsp:sp>
    <dsp:sp modelId="{D1D44426-D0D4-4183-AB8D-480F6DE117FC}">
      <dsp:nvSpPr>
        <dsp:cNvPr id="0" name=""/>
        <dsp:cNvSpPr/>
      </dsp:nvSpPr>
      <dsp:spPr>
        <a:xfrm rot="4831526">
          <a:off x="6850219" y="3654499"/>
          <a:ext cx="763271" cy="770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4000" kern="1200"/>
        </a:p>
      </dsp:txBody>
      <dsp:txXfrm rot="-5400000">
        <a:off x="6981809" y="3659757"/>
        <a:ext cx="462397" cy="534290"/>
      </dsp:txXfrm>
    </dsp:sp>
    <dsp:sp modelId="{B3A40A9C-F03E-48A3-BD33-CCF7B5AA69A5}">
      <dsp:nvSpPr>
        <dsp:cNvPr id="0" name=""/>
        <dsp:cNvSpPr/>
      </dsp:nvSpPr>
      <dsp:spPr>
        <a:xfrm>
          <a:off x="5955765" y="4771383"/>
          <a:ext cx="3107513" cy="1864508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Límites</a:t>
          </a:r>
          <a:r>
            <a:rPr lang="es-ES" sz="2000" kern="1200" dirty="0" smtClean="0">
              <a:solidFill>
                <a:schemeClr val="tx1"/>
              </a:solidFill>
            </a:rPr>
            <a:t>: art. 318 y 3 CDFA.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6010375" y="4825993"/>
        <a:ext cx="2998293" cy="1755288"/>
      </dsp:txXfrm>
    </dsp:sp>
    <dsp:sp modelId="{432B5776-262F-4915-88FA-C1C50437DC0B}">
      <dsp:nvSpPr>
        <dsp:cNvPr id="0" name=""/>
        <dsp:cNvSpPr/>
      </dsp:nvSpPr>
      <dsp:spPr>
        <a:xfrm rot="10760385">
          <a:off x="4046558" y="5350438"/>
          <a:ext cx="1349230" cy="770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3500" kern="1200"/>
        </a:p>
      </dsp:txBody>
      <dsp:txXfrm rot="10800000">
        <a:off x="4277749" y="5503239"/>
        <a:ext cx="1118031" cy="462397"/>
      </dsp:txXfrm>
    </dsp:sp>
    <dsp:sp modelId="{2B7894EE-DF21-4D5B-88CA-7D52F14BD461}">
      <dsp:nvSpPr>
        <dsp:cNvPr id="0" name=""/>
        <dsp:cNvSpPr/>
      </dsp:nvSpPr>
      <dsp:spPr>
        <a:xfrm>
          <a:off x="0" y="4727680"/>
          <a:ext cx="3410216" cy="2085694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Interpretación</a:t>
          </a:r>
          <a:r>
            <a:rPr lang="es-ES" sz="2000" kern="1200" dirty="0" smtClean="0">
              <a:solidFill>
                <a:schemeClr val="tx1"/>
              </a:solidFill>
            </a:rPr>
            <a:t>: art. 384 y 383  CDFA.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61088" y="4788768"/>
        <a:ext cx="3288040" cy="1963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4ECB8DB1-FC1B-4200-85F3-739DA80312E0}" type="datetimeFigureOut">
              <a:rPr lang="es-ES_tradnl" smtClean="0"/>
              <a:t>28/03/2023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A404446A-95BE-49C1-A2C2-BACA344722A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436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87583BEE-5D72-4EDB-B03F-E3CF11BA8660}" type="datetimeFigureOut">
              <a:rPr lang="es-ES_tradnl" smtClean="0"/>
              <a:t>28/03/2023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156F598F-0590-4857-88FF-91CB8AEC795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946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109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8538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881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056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793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751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627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770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044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582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529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598F-0590-4857-88FF-91CB8AEC795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594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F45F-E9BD-41DF-A209-DF30A0202C7D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66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B95C-EFA9-4E06-B910-EC6F55003D25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70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10E3-598D-4047-95F6-E9F4C83CAD8C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548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ADA-AF8E-4B85-97FD-4FE7C1583266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755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D893-5D7F-4796-B62E-6366C83C46EE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716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A551-B057-40CF-BDE0-B9D1C497CF84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22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0567-CA9D-473F-9FAD-123A89CB28AE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71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F8ED-1B9E-4EDA-B078-15ECC5823415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041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6B55-45F2-4E6E-9D8D-38E626D304BC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971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BD16-40CA-4DAD-A133-3EED27B1F4BF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89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A60F-1D1F-4ED0-9BA9-C58EE933833E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76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6794-F823-45E8-A365-87AF329ABE45}" type="datetime1">
              <a:rPr lang="es-ES_tradnl" smtClean="0"/>
              <a:t>28/03/2023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ECEC-C968-433E-B412-EC84082762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18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hyperlink" Target="https://www.boe.es/buscar/act.php?id=BOE-A-2022-20278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60838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2" name="AutoShape 4" descr="data:image/png;base64,iVBORw0KGgoAAAANSUhEUgAAAs4AAAEICAYAAABPtXIYAAAACXBIWXMAABcSAAAXEgFnn9JSAAAAIGNIUk0AAHolAACAgwAA+f8AAIDpAAB1MAAA6mAAADqYAAAXb5JfxUYAADBsSURBVHja7N1/iNX3ne/xZ3aWucxlLrN4cZlllunancXFZcIsUywWuwaLxWAwpBhSLCkGexMMKQmGhISEhISEhISEhIgh3khCJVJJqCREKisrcSuVSqWyUql0tm5l5coKsnIHBoY7eP/4fM7O8cz3nPP9fM/3/Jp5PmBQx/Pr++Oc8/p+vu/v+3PHrVu3kCRJktTYHQZnSZIkyeAsSZIkGZwlSZIkg7MkSZJkcJYkSZIMzpIkSZLBWZIkSTI4S5IkSTI4S5IkSQZnSZIkyeAsSZIkGZwlSZIkg7MkSZJkcJYkSZIMzpIkSZIMzpIkSZLBWZIkSTI4S5IkSQZnSZIkyeAsSZIkGZwlSZIkg7MkSZJkcJYkSZJkcJYkSZIMzpIkSZLBWZIkSTI4S5IkSQZnSZIkyeAsSZIkGZwlSZIkGZwlSZIkg7MkSZJkcJYkSZIMzpIkSZLBWZIkSTI4S5IkSQZnSZIkSQZnSZIkyeAsSZIkGZwlSZIkg7MkSZJkcJYkSZIMzpIkSZLBWZIkSTI4S5IkSTI4S5IkSQZnSZIkyeAsSZIkGZwlSZIkg7MkSZJkcJYkSZIMzpIkSZIMzpIkSZLBWZIkSTI4S5IkSQZnSZIkyeAsSZIkGZwlSZIkg7OK+ut/2Jv3pruAx1xjLbsEvAjM5L3Dv/7z2641SZKUy5+6CnrCx8Aw8A4w4OpIdg14GTgALLg6JEmSwXl520cYKb3PVZFkBngfmF2pKyDhzIaWGc+YSJLBeSU7Hn+kVMPA2oTbXyrpYGMIWJd4oHNzGW+Djh7AedC0ot7fs64GD5RlcF4pNgC/wDKMXjAP3A98scyWayruY3l9GzhdwvNOAL9OuP09wLFl9t5+CZgERuPvzsVlfB2Y8y2ngkH5BWBLfG8DXAUuAM8C53vgNb4DbEw4YP6+m3WJr+K2zuNjwplpGZxXhDOE+ts9rgpDs5aNd4DHM34/HX8eAO4ljO5LeU0DPwPGa34/Fn+2xPD8Zpdf50R8rXkMulkzTQEjOW97wtXVG/7EVdAxT8cRAxma1f+eqhOaq60FPsIzTcpvCPhpRmiuNgC8AWxydUkG5+VsFnjU1WBo1rIIN8/lvO0G4EFXmRIOyCZy3vYdV5dkcF7uvgCOuhoMzeprG8h/ehVgm6tMbdhXpgilG5I6yBrnzvtx/LDz9G1nvGxoVslGE2+/xlWmNu1b41gCKBmcl7mrwDddDVLfSm2nd8NVpjbtW7aokzrMUg1JSnOGtBkqT7rKlFNKi8gbwEVXmWRwlqRedoPQozmPq4SZLaU8XiX/qPPTiQdwkgzOktQVL9N8Eop54CGW70yJKt9VwnUwzXwBHHR1SQZnSeoH84TZF98le3bAU4RrGZy0QKkOEWbYvJDxfzcIk598z9UkdYcXB0pSMbPAE/FngjDhyTXClNtSK47FnxHCdO6DhHrma64aqbscce4fY4SG978A3qN+i6sRwqxSXwEfxg/deh4DPgc+BXY2uN3OeJvP4306+RonCbOv/RPwCjDsrqAeNBODjqFZZbpJuGDwpKFZ6g2OOPeHUeA3wOr4743ALuAbwKWq2w3H21UC6ybCrGV3EToBVPsQ2F317x2EEbMXa273EvBC1b+3Exrv/6jk1/hdwuntapuAfySMtgBsjq/zW9jiS5IkdZgjzv3hpapAWh1A36j53TMsHeUdJIz+VltfE5orniM01K8YJ3tq4d3xMcp8je9kPM8bVaG5Yi3wsLuEJEkyOCvLdJ3fT9X8e7LF2w0A66r+vY76MxxOtuE1DtaE6XqPud5dQpIkdZqlGv1hMOftBnL+fjDnYwwkvKZWXyPAEKFbQeXvAy2uD61M6whlPZOEEqIx4DpwhVAnegw462oqxeq4rtfG9bwGWBX/70pc7xcIrftOd/m1DgD3EcrIJuK+sQB8BryZ+FhThFKydVX7WMVCXN5rhAv6zhFq4HvRALAV2BI/c6eqPnfPETrGnIg/8116jSOEQZTpuN0gnA2tPsM5Q6gHnyXUg5+ic7Mqrga2ARsIZ1nXxt/fAC4TWgweJbtLigzOklTYK2SXBtV6njBRRO3B1G5gD40vNoVQs38deJv67eSafZH/Z8LtH2VxEpT1wK8Sn+/OAl+6A8B/VIXYPL4ev+ibGSZcMLwrhoV6as8Y3QCOAPtIn/FuHfDbHLc7Anw/Y9/YRXaZGDEQ5gnOE4SLo3fFfaCR2rNiV+IB2+EmBxD74z6cxxXgay0cXD5DuGZlpMn2ezyG0qPxfdfug4DBGOZ3xIOcNTnuU72v7Y1/nowHRQfbFPor74EtOW77Utxe78b9v1sHISqBpRqSekXeEaKxjC/N38bQMZnzMVYDrwF/iF/SnXK2QPDYVuB5phND88mcofnBuM4+aBKas6yKofC3hIuTRxLuezPhOaqNA7+Mr3dNwW02AvwE+H0MkSMFHmM8LvsvgJ938T22Kr5P/iVuy5GEdbAr3m9Pm17bZFzP/0Ho4PRgC9sMwpmQ/cDv4mOVZYrQEeqTnKG5eh94i3BxvOWGBmdJalnekd/Rqr/vjGFkouBzjgJfxlDQKYc6EJw3l/yaJggdbn7C0ouAi9gdQ1jeAJH3oGqk5gDrl9S/ViKPrTHolxm8utVWbn0MkXtoXDLXyFAMoy+U/No+KhDm81oT99tPaL3M7/EYfDe18Bjr4ntpEhmcJakDwXms6kvsk/hl3oqB+MW9o0eD8wbSRo9Tw/Yc4ZR2o+f/DWmja3mME0bu8jxu6ojzIGHUcqyF1/dACY+R5WQX3ltb47peXdLjvdTiAUnR934rdsaD5KJzAbxDdvenIkZieB5CBmd1NFDM57zdXMKH1HyDxy/ymPMJt5tv8O9qs+4Sy1Le7TpOGPF5q+Tn/4Db2zG2y2WW9ixvFuxTyklWkVZGcaTBut8Yv+DbNfHQUAyneUbf5nMuO4Q611aC3QbCKGU7LkQ+1eH31dYYGMsOaaMlPtaxDq2LLQXD7/54oF72+vNC9z7kxYH94V6yRz1qT/k9AryecbvayUIOkX2xUeVq8IoTwN+TfVrvfBte41xNwP5bskfaLrtLrOjgvDqGrYGSn38Voef5vR1Y1sOkne7dFu+TN/SlrJt6I+DThHrcds/WOQT8LH7WzDY5WB/MsQ2HCRe+FTXYxtB8Jf50ymhcloEef++fjNu3EyOwuwlnWI7nvP0DtK+uWwZntck18tXF3SDfjHoL5J8a+HyXXmMlIBuSV46FnLcboPw6yIrthHZSl9q8rJ8RRr7yBoWtcbnzrKOUMo0rZI+ADhLKYIqE5psFts8E4fT/kyWs25da3D8epnjNfDOdHG0eAD6lvPKMdpqL4Xlbh55vP/A3Od5PawhnoqT/YqmGJN3usQ48xw3STk+nlF+khI+P64SHV1jsR5snKP8Y+AvgDuDP4p93E85apaz3NSWs270d3P6zwAHgfuAb8ede4AlCCczVmtt3sr55N6HUpl/Uez+cIbRxe6hqHd8JfJNwBvNV0kfx15Cvtn5/Gw/S1acccZbUKxZavP8VQn/gypfoVorVLO+MwWehzct7iLQLErfRfBKRicRlzirTmEoIn+diULya8X/H488LhFHgZgYJp8SfrvP/neh9O55wwDAHfIelk+lUzua9W7Xd9sQ/OzXiPFDwAGKe0Pf4KKFt4mVCucdGQo1vO4N4denEaUJp0hEan6GsrPtX4/K+RP6ylIdpXK6xkWKtKq/HbX8irsMbcZ/aFtfhOOprjjhL6hVFL/q8SZhk5OuEUc5H4s/XCCOBqY+7is70WT1O/rKlSgBrJqXzxRmye0rnDR9X4/q+2uR2L5O/k8iDDZ67zM4L9dZ76kWVeWagPAbcA/wlnSs9uy/hAKBihjCa+2gMfZXXeo1QWvRtwqhvuw5gLsew/K34XO8nvD/mYnh+MeH5ttK4VKrIgccXhBKQV+O+UXn9lwgTLv0t6V11ZHCWpFLD9nfjl2zWCPFnhBHR1NHj6Q689nnyX/AHofNEs9GqlDKNgxm/myDUeefxY8LoWh7P59wGo5Tf9g7CxdCPxGD434H/SSgn+W/Aj6puN56476W42sH3xeMFXttdNJ+h8uMYntvlB/GArqh3E97rQ9Tv5jKa8D6oDs3fo3HrxDngh4nvexmcJanUL9pmo34n4xd+ik5NTlDmZChD5J/4pF7v5rwTfVwknM7P6wr563vLnsnxaULHjgOEMoq5moOX6gtBU7pP7KA3L7wbJ72k4vsJwb5SQtGrB9IpM3NO1fn9fYn7wvX4WZQ3tD9C9ybCkcFZ0gp1hjDKk0dqcB7r0DKcJa2DR6PgPE3+Lh1fkD0ydl+bAj80r8+uXo6yPAK8mRBobiY89ihhZsKtPfa+SB2xP56wbSre7PIyjsWDg4fjz3OE7hcfJB7MjJW0Dl8m7QzELLDPj/D+5MWBkvpVSleKM/HLKm97tVUdXI7D5Lt4DsKI8hDZ9b6p3TRqjZN/pP10geXMW987Tf7We40cJYwyp7iQePsJQq/r04RyoaN0Zha8RlLr84sEuHOEswidutBtcwyzm+M+Wla/59ES1uFcgQPzysHrK36MG5wlqVMuJtx2IYaivBd/DXdwOQ4lBOdKOcaxFoLzVbLbxKWEhT3kL+uoWJOwjBO03kv71QL3OUM47Z5agrEx/tyMB0IHyd8rv2xTiaHvRMHnudTm4LyWMJHN9jYeyA7XOWhOOeN0imIXNl9CBmd13Lb4oTJN6DV5Pn5Yv0/aKcdGdsYv6spp4HOE08sHKGdkZTI+x3T8srwcn+NIF794lF/qjGRlTpeeuo/f6NF1WJmCe1PC+742OK8m/2jxYbJHc6cSPxfaaazFYHGl4OfHAmEE9qWCzzsSDyr2xOd/nexa8nZK6YV9geJdMtrVXWMyBuadXXo/pvYSP9vC+pvHabf7jjXO/Wk1YYraLwn1XZXQuQN4DfgtrdfdrQG+Iswetjt+qa6NH2bvAL+htZZdA4S6tF/HD8kt8Tk3A08BvyKcxvJDpT0hsiypkwOU2Rt5vk/WUd4wm3LAXCulJvPjOr/vpf6yrZ6Kv9jCfd+mnNHAacLMfb+mM+0NK+stZbS810Y998T1tbOLryH1fdDKOpxDBmd1JDT/isYX8YwR6u6KfvhMxA+vRiNgawkXxhRtHfVRk2BcCdafusnbEiLLOvWZWtJww02V6bOEL9Fxlo6K5T1QPtsgVPZSh4hWZ2u73sJ9ZwldJso60JoGfhEHCHrtgKNX3o9DwE8IM/UN9sBr8TNNBudl5B3yn0r6gGLdAT7KGawG4oddanjaQf76yO2EUXU1ltraqKyQlBrAr7up6n75plzsWNt2Lm+Zx6ESD4LaqdXQ2mpJ0HnCrIBl7a+DhLOB77V5vaVuw14Y8RwAfkp6zXyvHLTNIoOzetY4aaPIw4RTXykqF7nkNVrgA++5xNs/46bPFTRSvgTXlPS8KbOTzRucC4faRsF5nHynl1MnXOmmXggj5wj9n4+X+JiPkT45SYrUUqihHljPj5M+2Ui1C3FbnSBce3O6xdeTevZuABmc1bOK1C1v68Bz7EgM2lOJj78GWOfmbyplOt+yeuWua9PrW4mOkf+076Y6f2/kiyaP30sjZ71Sj16ZVvyHlHex8hslHri2ug1Hurx+R0m/ELPS/u1u4H8AdxJmhPwuoW93qweHcwWWoSiv4TE4q82KfNiO99hzTHRw2VealAui1lPOaFNKAL/gJmpoIeFLf4zF0f68Z4iajWj3Uq1mrx1kHYrh7C7yT7rTKCy16yzaLGkjpq0MSJQx0rqXtPKSU8DfEab9Pt6mg73Us2JrW1h/Q6jv2I6uv4wUfHO2+zk8au6/4LyK+v2A89qYeNB01k2UK6A9lvO2GwhX9OfpTX09x7ZOCas/ItQBt0uvdkA5FX8m4nZ6kGIX2u4EHqXcLjOVg68rCQMUlclEitQ6j5bweh9I/Py4m/bXZacetG0o+DzjyOAsqetf6il2tRicdyTe/oybKFc4uES+UawNhG4ceUYND+UIaSlttQZZ2X3WZ4AngKfj++Al0s6mDRPO+rTjPXEp4bUMETo0pZY3DFF8pLU6tKeExydzhuZWB3Iux+fJOxq8JR5EXCuw/OpDlmpIy8cZ0kZjdlC8v+wYob93XjcMzrnlvUhwPYvTU5fxmCnbZ7ebCVi84PLvCBNPpZho02tKPbPzWIHn2E7rZQYpwXGW/Bf9tVq3XZllNK+Bgu+HHb59DM6SuqvI9Ln7C3wBDhJaFqbUJh6l/NPSy1Xe0b9J8l0YeJ58ZRUz5D9NPU13J6noxQD9Y9JG4dvVN/tk4u03EM4+pbz/XyjhdaaUeqTUHU91YR0+Q9p1OOt8/xicJfWGQ4m3nwY+TwjPldCcOvHNATdNbpUpuJsZIMyy2czHCc99JOG2H7K0n/RKtkDaaG+7DiTPkH6h537yX2T6AeV0OUopqVhNvjMrE6R3ksqSegHocPwcXZ1zWT7FNnYGZ0k94QtCC60UW8g3Tfsmik2HewYvDGzXAVCzUf+UTh0ABxMC3RDwj4QZQFs5PT5CWu/4dns8HhQUKWNKGUW91qbXv1DgAHqIMNvs402W7XPSRqcbSen+MZwjEI8An1DOxepnSJ9Ke5IwQ2SjfXkDYcZd26v2MS8OlJaXeeBt4K3E+62JX5xXCG2eLrJ4gcy6GKqLXgX+vJsl2VHCLHOt1pEeI+0090w8+Lov5+0HCBMaPUYYrT4aD5LqjXgOxoAxFgPGphhQ5wg9eXuhnGdLDGm747IciMvWrPXZdtIm8mhne8YDcZukjGoOE2amfYxw0enlqsC8Lu4TZXZQmkm8/f74uTRTJ7R+RHn96QH2kT7T49oYnk8SyuZuVP1+mvw912VwltRB+wgzRha5+Giccqc4/4z0ekEtTsHd6gVEhwrc5+kYHFNC0kjcbyr7zjVuP/OxrslBQOUArdu9vge4fcRwffz5kFAnfiqGt4X478kYODcnHGwQD1AvtnE5LsawX6SOdoLy+0xnnZFIPQs1RjgzdjCu+5m4z6Su+9rtXc/BuB7GCjzuZsovY7Ltq8FZfWQhfgivotjMguqsecIMWv/U5ddxndCrVsVDbyvB+QbFJuuotFrb38Jzj5Le53e6B4LzNPXLTqYo58Kzogc0RQ6AtlKsz3QnXCOURKT0QR6MgwJlaVTqNEe44PNnPbK+nCylR1jjLJp8cOwD/iYGsbsJs2cdddX0vJPAi13ed+4hfRYuLTrW4vo7TFodabX3SW+v1qqpHljnnTiVfoNQTtVuV+PndjvNtHj/fV3e3s1KWY4SRp7buS/00oydMjirhTfzq8DX4hH3BuDfgT/GL+LvAXeS3jRfnfUyaR0Vytx/vocXBLaqcqanqFZHNZ8gvb1hK3phQohOBOdHOhiWPmtj8DucsI/VKzM4Qncn0hnO+T641Kbnf4L8JTuWahic1aPejoH5ZeA1Qr/O3YTTl+Px7z8hXEDzA+BvDdA97SE6O6ozA3yTcIGhWlc0/F4s4cBlnnDWoFPv7+kur+va+uZ2eDSG2U56pA0H0BfisuTt4DPU4ODwfso9M3Wa/NPB5+kGMwvcRfllRO/H9/f1FtehDM5q8oFQ5AMu9TnWE0ZedhOmkj1R9QGyADwYQ/UooSflswmPf5n00ZZZWj8luJL9OB7k3Gzz8xyNodltVZ7KFNypygpK83HfeaQD+88I7ZtNL48pWp91rtFn2EN0vvylEk4fAt4t8Xvo7rg/3EjYto2+E+6nnFH448B3yX+mJO8kNNdieC7rLNrb8XO58thlhXx1gBcH9pfDhKu68150M58QnIfjzzOEXp5HCDWyN+MH7uH44T8ffy4Cv4mv5Z745Z4nMF0F/pK0PpaXaN4KSs33nePxgGcX5Z72O0oo7Tnnam6LQ4ReySlBqexR4kpLtocJk66UPevdfNw/57u4nq/GYPsgabNiNnOMMDp7pcv70RNxHb9X8ABlnnAm8nUW2wam9KIeIlz7kOVUPOj+ktC6LdVcDKMvJ37vrY6fhXn2uxvAt4C9hDOxwwX3sR9x+xm5vCPOw8jgrMIf7ldLfsxB4PfxQ+Tp+AFxlsULWNbFD4qbMUxXRpg3E67a3ho/8A4TRqfyfMgZsjrvBmHk8HnC2YTNhFPTRU4BnieM6hyi+50QVsJBT0pwPtGGzwji+/9NQunPA4SexRtbCNEzhK4KJwjdP252eT1fiwH3eUI3k22EkrQi74/r8b1xkPa2nUt1nHB9ymPxAHpdzs+Nz+JBxfmM5SwjOFf2hzvjZ9ML5Bsgmo0H7s/XHJjk/UwaiAcRebfRQnwPHCb0L9+Rc/+fifvDuxn7uaUafeaOW7duuRba5K//YW8/vMzn4ht/O6Ft0TdYHDleEz/AdmUc2b9Z9QHwAPBTFi9CqUwa0PP+9Z/fXun72QChLGdT1RfVJLePSJ+rCk6n449Xgqtibdx/VrM4SU6lb/NM1efE1RhOL8Tf90PHlQEW29BNxmWazghT5+Nn49n4frnUJ9tuXfz8Ho0BcqRqeWbje/0Y3TkTsJHFiZfW1XwezcYDrhN0f9KcyuBR9b5xg1CCcjW+xjN+XxmctXyC8wPxDX8o/jkbP0QrFwUONhiFeDmOQszHD9ybhNNYF+mTi8MMzpIkv69kcDbQFLGKUOP8GIunhU4C36m6zSChNV3l9NRlQvnGoX7cRn4QSZKkvOyqIQgXHbwA/IFw4U91LVVtTdp8ze/WENrT/QZnFZQkSQZnLVNDhA4afyS0nWul3c0U8HPCNM/TrlpJkmRw1nIwQKhf/h3wDqFEo56RjPs2uop4M/Br4BO625NVkiTJ4KyWPAD8FviQxSvgG9kQfyoeJl9bnJ3xefY3CeaSJEkGZ/WUbYQ65J+S1mB+APiK0Kf5qxiE8xoE9hBKQYo2jJckSeoJToCyMuwijBqfpfUpQ4v2Jx0jXHj4LvYAliRJBmf1qI/jjyRJkgqyVEMVrZZRjLgKJUmSwVnL3XvAfxJqoFcn3neaUMP874SJUyRJkpYlSzU0WhV4p4DtwMGE++9isTvHM8A+V2l3/NXXvu5KkPrUv/3xD64EyeCsNhkBbua43TAw2+Q214CLwDrCrICpFw+eqgrep9qwDHlvp2AN3W3/N0vxC0glSTI4q9RQ9CVhYpHXgRfr3G498GkMnU/SfAT5W8B9wJkCoecz4NuErhlHc9x+VVyGDcD7wKMtLqtu9wqhh3a3nI77gyRJy441zv1lJ2FkeJBQFlHPbkL5xEiT21XcJHTdqA3Nq+NzvgN8EH8eZ2kf6NPAEcKIdTPbWJxQZU8M3K0sqyRJUkc44txfTlf9/UyD250hzPBXe5+81gIvEWYZrOcC8CxwLPGxz8aAPQjMEEpFWllWSZIkg7OWOAV8IwbbRmURHwOXCSPGRxOf40HCyHKzabUnCaUUBwnlFvM5H/8ScCdh1PkosNDisqq3HHAVSJIMzuoV5+JPnpCdajfwYYH7rAbuTbjPJfLVUuddVi16Hni7zc+xDvhJxu/fBQ65CSRJBmf1smHCRXdXWniM9cD+gvfdDrwAvFzgvmsJLe22xH8vACcII9mX3bTJLrd5vY0An2T8/jTwtKtfkrSceXFg/xqPQfd3wP8lTELyH8DPCRfgpXqLUHdc1FPUv9Cvnr2ESVeeIUykMh0D/HPAv7BYp63e8QlLLw69CnyP/OU6kiQZnNUxW4DfErpSVIeY1cBWQu3xB8BAzsfbAGxs8TUNEzpu5PVRDOtDDR7vA4qPgqt8L2QclM0D9wPXXT2SJIOzes008HkMlo08HINpHttLem335bzdA4TyjDz2lPj6VNzWGJxrPYFdTyRJBmf1qP0073hR8ThhGu08YbwMEzkCPaT3ZX7Ozd5VE8BPWXoG4yBhEhtJklYELw7sL1OEGuAUD1N/dr6K0RJf4yihP3M9YznDfLX18XGvuQt03BDwM8JFgdXO5divUvftdTUHXlfjNu90Z5W18bWsjs//ReL9p+P9qw9wr8THOt+B178qLsNk/HdlGvRL8e90YX2OE2YDraj0cL+4jN4n6zIGIS7F5XQaesngrC7Y3KH7tPoF0siago87bnDuig+rAljFdVq/GHCc0DN8K83r62djeH2dMPFOEa/E56p+zLtqbrMdeC0GoIrTOYLzBGGmy60szorZaFmOxmUpOzTuJpRBbWlwm+PAm8DJqt9tJMwOWu1JirW0rD542E2oiR9vcLsbcf2+T5gcKa9ngB1t2N9/lHBwsz6+hu0svWC21jXgcNzuXg8gGZzVIWMF7jPaY8swUvB+g27+jtsbA2G1BcLFgEVbH04RZqVMqVsfjq/jAUKP6ucLhPZV1C9JGgI+Jb0bzXRGIM+zLA/WLMtCi9tpI/Ae+c7kbI0/p+LBz40YbGvXzUDB17I2rpMdCdtlV/w5RqiZn8l54DXdhn0+T6nZtriMUwmPOxrfT7vjMn7sx4vUn6xx7i9DrgJ1yCbgjYzfP01rI5GvUPxizwFC28PPCxxIzdY5GBsgdKEp0sLxjcTQXPvcz5A9kUyKx4CvSC9/2gT8Kh6MZ32u3CzwWnYQ2ksWHQneFu9/Xw+/LwYIHYGmCt5/JN7/BT9ipP7kiLOkWmOEEdjaUcfPaH1WwsMZIfUs4fT4eRZHXyv1olllHFsJo9bPJjzvXJ0D0acoXs50pOa+C3FZLmQsywayr0/YSZiw5vkCz/9cPBCp5zyL5Q/DMSxXn7WaiMH9aM4DjUaeIZS5UCeEHyOMbs/E9TFRZ70Px33vITo/C+U8zc+kLMT3wZ6adXWWUHpTXUo0HZdxIuNxXiLU7h/z40YyOEvqX4MxuKyu+f0F4IclPP7RGGLngQMxiDeqXZ8kTLpSW2f9FOF0d96LrubqPPZTNb+7XhXir9J4ZPszQpebm8C++HO9ybL8lNtrqCvLkjpT5rY6oXkhvo434+uvdR9hpLwS5uoFu7mE17KjTmieJZyhOFQniE/EwL275vcDhNr6ygFIltfjOiui3pTxL5KvBOlIDM4zhGnmP25yoLGNMMpc+556jzBLqhMHSQZnSX1qP0svcLtJqIedK+Hx54B7Cb2f84xqXgC+QygrWFMTrvYQ6kWL2lsTjCs1x3mX8wZwD6F0ZS7nstwF/JrbL5gbJHS/yTuCPlYn+N0E7qZxX+2jhFHOT1ksmRlvYR3WC6Ezcd00OrCZIVyMdzoGy9oDuJ8Bd9bZT65QvM4+K+SfjQcbeZyO+3DebivHgO8Cv+T2spg1MVQf9WNH6h/WOEuq2M3S0b8F4Afku2ArrxOklQJcJ4xc1tpB/ovYsp6vUks7HwPnkwUODo4n3ud6nYC8MzH4rar53XwMZ3kmo5kHvk9aF4t6PmBpjfTNHKG52sfAyxm/X0Oo4S7TOEtLROYJZ1PyXqS5QHqLwvNk9zzf4ceOZHCW1H+myZ7e/GV6ow7zKGGEt9oY2WUG9cJOPU/GANzJZZnLCHR5Rn7H64Ts1xOD8Fw8IGqlTGAT2TXoz5Let/hFsssy9lLuRdFZB1vP05k+yx9n/G4zkgzOkvrKarI7VRwjeySwGxbI7ns82eLjXqTzsx/O1QmJeZZlV0bwuxGDc6oZQp12UXvqrM8DBR/v2Tr75s6S1vsqls5CeobWL3jN60LGgcooS2ufJRmcJfWoAUK9a22P8EuEEcleknUR4XiLj3mA1vsoF3G14LJkndr/mOL150Xra4fIbit4qIX1eZzskqCy2tN9xO0lLnOE7h0LXd6H1yCpb3hxoLSyvUE45V5tlnAx4M0uvq61hNZk1VNXZwXL4RafpxMlGpVlaLYszSYHGiF7VLqVUpqiJQrryS6hONLiujrK0k4nG0rYBk9lBP12l2hM1/xZOVAtex+WZHCW1AEPEGpIaz1E+dNBNwuEmwkji5OkTS7RSv3rbBuC0whhyuvKsqSUkjQLUFnrpdI7uqiiB0dZPamvk9ZSL8u5jN+tIpwRuVrwMTeytJPGGUIrubKMETpkbGOxT3Un9mFJBmdJHTDJ0hZgEFpyfdbB1/BMDPADXVgHV9uwLK3U4zZbB1mj1JdJn6ykDFnlBRdKeNwLDZa9yPZazdLJfOZI66LRyBbCLIAb/UiRDM6SlqcRQo/c2pGuE6TNxlfUMKGDx4NdXg/zJS3LhzH8t1vWRWTXu7TuVrfpQKTe8qwqeCDyCeECvGrP0np7xbVxuxuYJYOzpGXuE5aeSr5CuBiw3RdKrSF08KhXwnCZMMHEOcLI4GUW29Dtovy+vq2YAL6MISrLTNWyzMd/V0ojniG9h2/WLIYLXVr2rPKCMibIKXMWvRcII8LVThNmVmzFlnjgWa+05jyhFOR81b8r2+lD0kqRJBmcJXXRS4Q6zNrAcy/tH71cBfwj2fWfRwgt1c43CSy9YhT4iqXdSAAOx2VpVLpQ1roe6dLyL9TZvq2qV66SGsq3srT13Cytd9GYjgd+Qxmv793402gK+VkkGZwl9YVthFG4Wo82CaxleS8jNM8B99Mbk6ykLstYRii6FzjZpue8USfAd8ONNgXnsYTnq2ecMA141kQnrZRoVEo/akPzZcK08JeRtOzZx1laGSbil36t98me0axsa8muA/5BH4bmNWT3Fr6/jaGZOsFsdYvhuWjYvZLxu3UlLON0nd/nDbyDwE9ZWoN9ita7aGxnaVnODeDbhmbJ4Cxp+Rgm1GTWntY/DTzRodeQ1TnjDMUn4OimXRnLcor294Q+X+f3rUzbXHTyjawWeKOktWHLktWz+RL5SxzeyHiMWeBHJW33Wu9SbncWSQZnSV32EUsvxrtGGCGd79BryApEqaG5VyaK2JTxu0608LtOdt10K91Jtha838k6+862Fl7LINkj+XlH8XcAj2f8vowuGvW2e+rB0gCSDM6SetZelnZvmI+h+VoHX0dWD+LUkbp1PbJOs+pwU9dl0ZHerJn5tlCsU8MqirfRmyN71HlPC+FwB9lt7vIcYFXaw2Xdd18J23yY7AsxO7XdJRmc1UPKbGk17+rsGZsIp65rPUEo0+ikoTrBLa/VFB8dLVur0yaPUby8Yh9LyxYGCH2xBxMf6y1a68rxbp0AW6Rl4DBLZ/eDUKZxMse+9WnGslwg1NCXod66TVl/W+nexZySDM4rUpELUPK0vTpV4utrdkr0UoFwPUf2xUiqb5ylM6ZBuBDw/S68nqyRuQ0J93+D3pmaOGtZ1ifc/70CIbfiJnCgzrr8hPyjva+RXbOb4ijZpSOvkDbVOMA7ZJ+VeDnHgf3+jOe7DtxDOb2lIVwEmPW5lXcClKE6B7GS+ozt6PrL28BF6rdsqjVPvo4FTxBOAU+28NquEer9mn3JzQB/TtpFRNUTR6i5QcLFgLWnvc8TWs91w6mMoLyDUH/a7KDouQYhrxt9jM9lLMtuwmjwxSb3/YDsOt4ULxJqiddmrM9fEqaTvlTnvmsIvbzLmLVxIW6/L2t+P0zo1/2dHOujEpp319lnDje57+6MfaNSilT2wfbZjKD8MHCwyWDAEKHTx2SD/5dkcFZB45R3SnqwhC/pvEZpfQSrnukm/38cR6Sr7a+zzq7GkNJOc2R36jhCmC2vdv/8OfB9skcuJwmjl9t7bP0eYWk5QqUN2vfrhMUpwihvo/d23nKP2RiOv8oIXeuB3xFKcY7G296MgXkqfh5Uj3Y/S3aJRN7yrWPxgOGxjM+DXxN6J++rEyyn4oHE+joHy/c3ee5Jwuh9rdPxoGJtC9v4MEtLYo5kBOcpwpmdh8juNb0trt/JJp/TkgzOKmgyfpkov3sMzv9lN9mjd5Uv8Xa7WSc4n49BrvZAbh3wG0JXivMxfEwTzkjU1gG/CTxVMGyW6TRwgqUzGU4C/xID1oWqZVnL0o4Mr9c5kMjrLHA3YbQ3ax1spHkZwfvx57U64TyvJwhnN2ovNBwi1FE/E9fXFcKZqXVxvdQ7IL4Wl61RmVmlrjlrtHYzrbXoqxyM166Dg3H/qy0p2Q78Ie7DFwjlMmvj+l9Xc1B5gKWdPwzOksFZUpds7uHX9ghhdLG21Ggghq5GHR6eJZQq7eX2Ot5uXWz1wxiSV2csy84m932UUGteG5xXJ76GU8BdhFnyUjqOzANPEkaCyyh1WSCMtF/OWKbKcu1MWKYf0LzjympaG1EuYi6+tn/KCLsjDQ5YK/e9J677x1vc7pK6yIsDJXXKdeBbZJdlNLrP3YQR2nmWXpjXrdBxLS5LSn/gq8B3CaO8cyw9tT9W4HWcA+4kjPo2O+syFwP7N1ls0TZUJ1gXuabg2RgOLxa47w3gaUJddC9PKHI6bsOUKcDPA39P6A6StY3stCH1EUece88x4A5Xgwq6HMNUtzQ7xX8lBrc9hNHjemHxUgx5B2pCykluH129nvN1Xc9YL61OijETQ+teQo1vvQB0IS7LwZpAepLb+/oW7au9QGgN9y5hRH89t9fUzsTH/iIjEK+qs65a+fw6Rrj48AHCGZChBq/7FKGE5yBpHTDm27yfN7rY7xTwd8ALhJH0kQa3O0go3ZmvOng6l7EeJPWJO27duuVaaJO//oe9jf57CmeRarcF6k9TDMC//vPby2Zh/+prX+/Hlz3J7R0qKiHvYh8uyxS3X+h2KS7LpR5+zVsIHTCqnSGMppdhMG7jtdxei30+buPZPn/bDRDq1ydqlu0aiddd/Nsf/+AnttQHHHHunq/oTiutleQm8Geuhp52gbTSjV52vtmBWg+arrNNylIZGT63TPffBcKZg5O+laWVwRpnSVq5NmX87pyrRZIMzpKkRWtZ2lIPQis2SZLBWZIUvcLS6yxOY090SarLGufuOU93Jm9YSWZdBVrGhlvYx/cSpuiutc/VKkkG5150l6tAUkEDwO8JU0O/Sf5WdoOEmQKzWv6cI8x+J0mqw1INSeo/Wwh9o/cC/4cw9fbj1J/GegPwHPDvdULzHGE2RHsKS1IDjji315fANldDTzpGmOVM6kfba/69LeOz5hJhgpXBJo81C9xLf/bOlqSOcsRZkvrPfTluszZHaD4LfAP7EEuSwVmSlqlvEabxni94/6vAE/FxLrk6JSkfSzUkqf9cBh6K4XcLsJUw5fcUS1vMQahhPht/TmKvZkkyOEvSCnOT0AmjuhvGIDBZ9W9nApQkg7MkrWz/9sc/ZP163rAsSQbnfvQE8KKroSfdXCEhSpIkGZz7woyrQJIkaXm449atW64FSZIkyeAsSZIkGZwlSZIkg7MkSZJkcJYkSZIMzpIkSZLBWZIkSTI4S5IkSTI4S5IkSQZnSZIkyeCs/3Lv/3p72S/j5/97rxtakiT1lD9xFfS9NcB7wK/jz8ac93uq6j61P1sTnv+ZmvtONbn9KPBavO3/A34HfAmsd1NKkqRe9qeugr61FngJeKDm9yM5778RmK7zf6tyPsa6+BoGq3433OD2Y8DvgaGa5VgLbAO+Bxx100qSJIOzyrSuKjTP14TXPMbjn2eB8zX/N5PzMT6Iz3sdWJ3j9lfjc40Ax+LzPABsrnq8L4AFN68kSTI4qyxngJPAq8AOYE/B4LwPOFTg+XcRRq1vAB8TSj/yeAi4HMM+wEFCucZEDN/rgAtuXkmSZHBWWa4B34l/35F43xEWyzGmCKUTV4BTwFyO+68C3op/f538pR0Al2r+vRDDtyRJUk/z4sCVaU3V3/cSSiR+DvwReDjH/d+KYXkGeLeE1zIV/34VuOjmkSRJvcgR55VpGDgHzMa/TxJqlVfHEH2NUGucZSOhTAPgCRZLLooYBD5ksT77VaxvliRJPcoR55XpNPAN4K74518Ax6v+f3eToAuhtGOMMEI9VXWb7eRrZzcEfM7ihYEHgffdNJIkqVc54iwINcYvVgXeNXVuN0poHQfh4sIPMm7zFOECv+M5QvOW+O8jwCNuBkmSZHBWP5io+vvlOreZJ5R41BqLoRrCxX+N2tkNc/tI82fAD7FEQ5IkGZzVg14ijCqfjv/ewO0Tqeyrc79rhNKOWq8RZhAE+FHV49YaJcwSWJl4ZZYw2v1e1W2O0ni0WpIkyeCsjrmPcEHggxn/9zxwoo3PWz1b4TBLu3hcNjhLkiSDs9rlCoslFDdz3P5ADLGVmuXzhDZwb7N0FsE8rlY9/2yD210nu9Sj2jU3pyRJ6kV33Lp1y7UgSZIkGZwlSZIkg7MkSZJkcJYkSZIMzpIkSZLBWZIkSTI4S5IkSQZnSZIkSQZnSZIkyeAsSZIkGZwlSZIkg7MkSZJkcJYkSZIMzpIkSZLBWZIkSZLBWZIkSTI4S5IkSQZnSZIkyeAsSZIkGZwlSZIkg7MkSZJkcJYkSZIMzpIkSZIMzpIkSZLBWZIkSTI4S5IkSQZnSZIkyeAsSZIkGZwlSZIkg7MkSZIkg7MkSZJkcJYkSZIMzpIkSZLBWZIkSTI4S5IkSQZnSZIkyeAsSZIkyeAsSZIkGZwlSZIkg7MkSZJkcJYkSZIMzpIkSZLBWZIkSTI4S5IkSQZnSZIkSQZnSZIkyeAsSZIkGZwlSZIkg7MkSZJkcJYkSZIMzpIkSZLBWZIkSZLBWZIkSUry/wcA0uuSrX3sCqUAAAAASUVORK5CYII="/>
          <p:cNvSpPr>
            <a:spLocks noChangeAspect="1" noChangeArrowheads="1"/>
          </p:cNvSpPr>
          <p:nvPr/>
        </p:nvSpPr>
        <p:spPr bwMode="auto">
          <a:xfrm>
            <a:off x="155575" y="-465138"/>
            <a:ext cx="26479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AutoShape 6" descr="data:image/png;base64,iVBORw0KGgoAAAANSUhEUgAAAs4AAAEICAYAAABPtXIYAAAACXBIWXMAABcSAAAXEgFnn9JSAAAAIGNIUk0AAHolAACAgwAA+f8AAIDpAAB1MAAA6mAAADqYAAAXb5JfxUYAADBsSURBVHja7N1/iNX3ne/xZ3aWucxlLrN4cZlllunancXFZcIsUywWuwaLxWAwpBhSLCkGexMMKQmGhISEhISEhISEhIgh3khCJVJJqCREKisrcSuVSqWyUql0tm5l5coKsnIHBoY7eP/4fM7O8cz3nPP9fM/3/Jp5PmBQx/Pr++Oc8/p+vu/v+3PHrVu3kCRJktTYHQZnSZIkyeAsSZIkGZwlSZIkg7MkSZJkcJYkSZIMzpIkSZLBWZIkSTI4S5IkSTI4S5IkSQZnSZIkyeAsSZIkGZwlSZIkg7MkSZJkcJYkSZIMzpIkSZIMzpIkSZLBWZIkSTI4S5IkSQZnSZIkyeAsSZIkGZwlSZIkg7MkSZJkcJYkSZJkcJYkSZIMzpIkSZLBWZIkSTI4S5IkSQZnSZIkyeAsSZIkGZwlSZIkGZwlSZIkg7MkSZJkcJYkSZIMzpIkSZLBWZIkSTI4S5IkSQZnSZIkSQZnSZIkyeAsSZIkGZwlSZIkg7MkSZJkcJYkSZIMzpIkSZLBWZIkSTI4S5IkSTI4S5IkSQZnSZIkyeAsSZIkGZwlSZIkg7MkSZJkcJYkSZIMzpIkSZIMzpIkSZLBWZIkSTI4S5IkSQZnSZIkyeAsSZIkGZwlSZIkg7OK+ut/2Jv3pruAx1xjLbsEvAjM5L3Dv/7z2641SZKUy5+6CnrCx8Aw8A4w4OpIdg14GTgALLg6JEmSwXl520cYKb3PVZFkBngfmF2pKyDhzIaWGc+YSJLBeSU7Hn+kVMPA2oTbXyrpYGMIWJd4oHNzGW+Djh7AedC0ot7fs64GD5RlcF4pNgC/wDKMXjAP3A98scyWayruY3l9GzhdwvNOAL9OuP09wLFl9t5+CZgERuPvzsVlfB2Y8y2ngkH5BWBLfG8DXAUuAM8C53vgNb4DbEw4YP6+m3WJr+K2zuNjwplpGZxXhDOE+ts9rgpDs5aNd4DHM34/HX8eAO4ljO5LeU0DPwPGa34/Fn+2xPD8Zpdf50R8rXkMulkzTQEjOW97wtXVG/7EVdAxT8cRAxma1f+eqhOaq60FPsIzTcpvCPhpRmiuNgC8AWxydUkG5+VsFnjU1WBo1rIIN8/lvO0G4EFXmRIOyCZy3vYdV5dkcF7uvgCOuhoMzeprG8h/ehVgm6tMbdhXpgilG5I6yBrnzvtx/LDz9G1nvGxoVslGE2+/xlWmNu1b41gCKBmcl7mrwDddDVLfSm2nd8NVpjbtW7aokzrMUg1JSnOGtBkqT7rKlFNKi8gbwEVXmWRwlqRedoPQozmPq4SZLaU8XiX/qPPTiQdwkgzOktQVL9N8Eop54CGW70yJKt9VwnUwzXwBHHR1SQZnSeoH84TZF98le3bAU4RrGZy0QKkOEWbYvJDxfzcIk598z9UkdYcXB0pSMbPAE/FngjDhyTXClNtSK47FnxHCdO6DhHrma64aqbscce4fY4SG978A3qN+i6sRwqxSXwEfxg/deh4DPgc+BXY2uN3OeJvP4306+RonCbOv/RPwCjDsrqAeNBODjqFZZbpJuGDwpKFZ6g2OOPeHUeA3wOr4743ALuAbwKWq2w3H21UC6ybCrGV3EToBVPsQ2F317x2EEbMXa273EvBC1b+3Exrv/6jk1/hdwuntapuAfySMtgBsjq/zW9jiS5IkdZgjzv3hpapAWh1A36j53TMsHeUdJIz+VltfE5orniM01K8YJ3tq4d3xMcp8je9kPM8bVaG5Yi3wsLuEJEkyOCvLdJ3fT9X8e7LF2w0A66r+vY76MxxOtuE1DtaE6XqPud5dQpIkdZqlGv1hMOftBnL+fjDnYwwkvKZWXyPAEKFbQeXvAy2uD61M6whlPZOEEqIx4DpwhVAnegw462oqxeq4rtfG9bwGWBX/70pc7xcIrftOd/m1DgD3EcrIJuK+sQB8BryZ+FhThFKydVX7WMVCXN5rhAv6zhFq4HvRALAV2BI/c6eqPnfPETrGnIg/8116jSOEQZTpuN0gnA2tPsM5Q6gHnyXUg5+ic7Mqrga2ARsIZ1nXxt/fAC4TWgweJbtLigzOklTYK2SXBtV6njBRRO3B1G5gD40vNoVQs38deJv67eSafZH/Z8LtH2VxEpT1wK8Sn+/OAl+6A8B/VIXYPL4ev+ibGSZcMLwrhoV6as8Y3QCOAPtIn/FuHfDbHLc7Anw/Y9/YRXaZGDEQ5gnOE4SLo3fFfaCR2rNiV+IB2+EmBxD74z6cxxXgay0cXD5DuGZlpMn2ezyG0qPxfdfug4DBGOZ3xIOcNTnuU72v7Y1/nowHRQfbFPor74EtOW77Utxe78b9v1sHISqBpRqSekXeEaKxjC/N38bQMZnzMVYDrwF/iF/SnXK2QPDYVuB5phND88mcofnBuM4+aBKas6yKofC3hIuTRxLuezPhOaqNA7+Mr3dNwW02AvwE+H0MkSMFHmM8LvsvgJ938T22Kr5P/iVuy5GEdbAr3m9Pm17bZFzP/0Ho4PRgC9sMwpmQ/cDv4mOVZYrQEeqTnKG5eh94i3BxvOWGBmdJalnekd/Rqr/vjGFkouBzjgJfxlDQKYc6EJw3l/yaJggdbn7C0ouAi9gdQ1jeAJH3oGqk5gDrl9S/ViKPrTHolxm8utVWbn0MkXtoXDLXyFAMoy+U/No+KhDm81oT99tPaL3M7/EYfDe18Bjr4ntpEhmcJakDwXms6kvsk/hl3oqB+MW9o0eD8wbSRo9Tw/Yc4ZR2o+f/DWmja3mME0bu8jxu6ojzIGHUcqyF1/dACY+R5WQX3ltb47peXdLjvdTiAUnR934rdsaD5KJzAbxDdvenIkZieB5CBmd1NFDM57zdXMKH1HyDxy/ymPMJt5tv8O9qs+4Sy1Le7TpOGPF5q+Tn/4Db2zG2y2WW9ixvFuxTyklWkVZGcaTBut8Yv+DbNfHQUAyneUbf5nMuO4Q611aC3QbCKGU7LkQ+1eH31dYYGMsOaaMlPtaxDq2LLQXD7/54oF72+vNC9z7kxYH94V6yRz1qT/k9AryecbvayUIOkX2xUeVq8IoTwN+TfVrvfBte41xNwP5bskfaLrtLrOjgvDqGrYGSn38Voef5vR1Y1sOkne7dFu+TN/SlrJt6I+DThHrcds/WOQT8LH7WzDY5WB/MsQ2HCRe+FTXYxtB8Jf50ymhcloEef++fjNu3EyOwuwlnWI7nvP0DtK+uWwZntck18tXF3SDfjHoL5J8a+HyXXmMlIBuSV46FnLcboPw6yIrthHZSl9q8rJ8RRr7yBoWtcbnzrKOUMo0rZI+ADhLKYIqE5psFts8E4fT/kyWs25da3D8epnjNfDOdHG0eAD6lvPKMdpqL4Xlbh55vP/A3Od5PawhnoqT/YqmGJN3usQ48xw3STk+nlF+khI+P64SHV1jsR5snKP8Y+AvgDuDP4p93E85apaz3NSWs270d3P6zwAHgfuAb8ede4AlCCczVmtt3sr55N6HUpl/Uez+cIbRxe6hqHd8JfJNwBvNV0kfx15Cvtn5/Gw/S1acccZbUKxZavP8VQn/gypfoVorVLO+MwWehzct7iLQLErfRfBKRicRlzirTmEoIn+diULya8X/H488LhFHgZgYJp8SfrvP/neh9O55wwDAHfIelk+lUzua9W7Xd9sQ/OzXiPFDwAGKe0Pf4KKFt4mVCucdGQo1vO4N4denEaUJp0hEan6GsrPtX4/K+RP6ylIdpXK6xkWKtKq/HbX8irsMbcZ/aFtfhOOprjjhL6hVFL/q8SZhk5OuEUc5H4s/XCCOBqY+7is70WT1O/rKlSgBrJqXzxRmye0rnDR9X4/q+2uR2L5O/k8iDDZ67zM4L9dZ76kWVeWagPAbcA/wlnSs9uy/hAKBihjCa+2gMfZXXeo1QWvRtwqhvuw5gLsew/K34XO8nvD/mYnh+MeH5ttK4VKrIgccXhBKQV+O+UXn9lwgTLv0t6V11ZHCWpFLD9nfjl2zWCPFnhBHR1NHj6Q689nnyX/AHofNEs9GqlDKNgxm/myDUeefxY8LoWh7P59wGo5Tf9g7CxdCPxGD434H/SSgn+W/Aj6puN56476W42sH3xeMFXttdNJ+h8uMYntvlB/GArqh3E97rQ9Tv5jKa8D6oDs3fo3HrxDngh4nvexmcJanUL9pmo34n4xd+ik5NTlDmZChD5J/4pF7v5rwTfVwknM7P6wr563vLnsnxaULHjgOEMoq5moOX6gtBU7pP7KA3L7wbJ72k4vsJwb5SQtGrB9IpM3NO1fn9fYn7wvX4WZQ3tD9C9ybCkcFZ0gp1hjDKk0dqcB7r0DKcJa2DR6PgPE3+Lh1fkD0ydl+bAj80r8+uXo6yPAK8mRBobiY89ihhZsKtPfa+SB2xP56wbSre7PIyjsWDg4fjz3OE7hcfJB7MjJW0Dl8m7QzELLDPj/D+5MWBkvpVSleKM/HLKm97tVUdXI7D5Lt4DsKI8hDZ9b6p3TRqjZN/pP10geXMW987Tf7We40cJYwyp7iQePsJQq/r04RyoaN0Zha8RlLr84sEuHOEswidutBtcwyzm+M+Wla/59ES1uFcgQPzysHrK36MG5wlqVMuJtx2IYaivBd/DXdwOQ4lBOdKOcaxFoLzVbLbxKWEhT3kL+uoWJOwjBO03kv71QL3OUM47Z5agrEx/tyMB0IHyd8rv2xTiaHvRMHnudTm4LyWMJHN9jYeyA7XOWhOOeN0imIXNl9CBmd13Lb4oTJN6DV5Pn5Yv0/aKcdGdsYv6spp4HOE08sHKGdkZTI+x3T8srwcn+NIF794lF/qjGRlTpeeuo/f6NF1WJmCe1PC+742OK8m/2jxYbJHc6cSPxfaaazFYHGl4OfHAmEE9qWCzzsSDyr2xOd/nexa8nZK6YV9geJdMtrVXWMyBuadXXo/pvYSP9vC+pvHabf7jjXO/Wk1YYraLwn1XZXQuQN4DfgtrdfdrQG+Iswetjt+qa6NH2bvAL+htZZdA4S6tF/HD8kt8Tk3A08BvyKcxvJDpT0hsiypkwOU2Rt5vk/WUd4wm3LAXCulJvPjOr/vpf6yrZ6Kv9jCfd+mnNHAacLMfb+mM+0NK+stZbS810Y998T1tbOLryH1fdDKOpxDBmd1JDT/isYX8YwR6u6KfvhMxA+vRiNgawkXxhRtHfVRk2BcCdafusnbEiLLOvWZWtJww02V6bOEL9Fxlo6K5T1QPtsgVPZSh4hWZ2u73sJ9ZwldJso60JoGfhEHCHrtgKNX3o9DwE8IM/UN9sBr8TNNBudl5B3yn0r6gGLdAT7KGawG4oddanjaQf76yO2EUXU1ltraqKyQlBrAr7up6n75plzsWNt2Lm+Zx6ESD4LaqdXQ2mpJ0HnCrIBl7a+DhLOB77V5vaVuw14Y8RwAfkp6zXyvHLTNIoOzetY4aaPIw4RTXykqF7nkNVrgA++5xNs/46bPFTRSvgTXlPS8KbOTzRucC4faRsF5nHynl1MnXOmmXggj5wj9n4+X+JiPkT45SYrUUqihHljPj5M+2Ui1C3FbnSBce3O6xdeTevZuABmc1bOK1C1v68Bz7EgM2lOJj78GWOfmbyplOt+yeuWua9PrW4mOkf+076Y6f2/kiyaP30sjZ71Sj16ZVvyHlHex8hslHri2ug1Hurx+R0m/ELPS/u1u4H8AdxJmhPwuoW93qweHcwWWoSiv4TE4q82KfNiO99hzTHRw2VealAui1lPOaFNKAL/gJmpoIeFLf4zF0f68Z4iajWj3Uq1mrx1kHYrh7C7yT7rTKCy16yzaLGkjpq0MSJQx0rqXtPKSU8DfEab9Pt6mg73Us2JrW1h/Q6jv2I6uv4wUfHO2+zk8au6/4LyK+v2A89qYeNB01k2UK6A9lvO2GwhX9OfpTX09x7ZOCas/ItQBt0uvdkA5FX8m4nZ6kGIX2u4EHqXcLjOVg68rCQMUlclEitQ6j5bweh9I/Py4m/bXZacetG0o+DzjyOAsqetf6il2tRicdyTe/oybKFc4uES+UawNhG4ceUYND+UIaSlttQZZ2X3WZ4AngKfj++Al0s6mDRPO+rTjPXEp4bUMETo0pZY3DFF8pLU6tKeExydzhuZWB3Iux+fJOxq8JR5EXCuw/OpDlmpIy8cZ0kZjdlC8v+wYob93XjcMzrnlvUhwPYvTU5fxmCnbZ7ebCVi84PLvCBNPpZho02tKPbPzWIHn2E7rZQYpwXGW/Bf9tVq3XZllNK+Bgu+HHb59DM6SuqvI9Ln7C3wBDhJaFqbUJh6l/NPSy1Xe0b9J8l0YeJ58ZRUz5D9NPU13J6noxQD9Y9JG4dvVN/tk4u03EM4+pbz/XyjhdaaUeqTUHU91YR0+Q9p1OOt8/xicJfWGQ4m3nwY+TwjPldCcOvHNATdNbpUpuJsZIMyy2czHCc99JOG2H7K0n/RKtkDaaG+7DiTPkH6h537yX2T6AeV0OUopqVhNvjMrE6R3ksqSegHocPwcXZ1zWT7FNnYGZ0k94QtCC60UW8g3Tfsmik2HewYvDGzXAVCzUf+UTh0ABxMC3RDwj4QZQFs5PT5CWu/4dns8HhQUKWNKGUW91qbXv1DgAHqIMNvs402W7XPSRqcbSen+MZwjEI8An1DOxepnSJ9Ke5IwQ2SjfXkDYcZd26v2MS8OlJaXeeBt4K3E+62JX5xXCG2eLrJ4gcy6GKqLXgX+vJsl2VHCLHOt1pEeI+0090w8+Lov5+0HCBMaPUYYrT4aD5LqjXgOxoAxFgPGphhQ5wg9eXuhnGdLDGm747IciMvWrPXZdtIm8mhne8YDcZukjGoOE2amfYxw0enlqsC8Lu4TZXZQmkm8/f74uTRTJ7R+RHn96QH2kT7T49oYnk8SyuZuVP1+mvw912VwltRB+wgzRha5+Giccqc4/4z0ekEtTsHd6gVEhwrc5+kYHFNC0kjcbyr7zjVuP/OxrslBQOUArdu9vge4fcRwffz5kFAnfiqGt4X478kYODcnHGwQD1AvtnE5LsawX6SOdoLy+0xnnZFIPQs1RjgzdjCu+5m4z6Su+9rtXc/BuB7GCjzuZsovY7Ltq8FZfWQhfgivotjMguqsecIMWv/U5ddxndCrVsVDbyvB+QbFJuuotFrb38Jzj5Le53e6B4LzNPXLTqYo58Kzogc0RQ6AtlKsz3QnXCOURKT0QR6MgwJlaVTqNEe44PNnPbK+nCylR1jjLJp8cOwD/iYGsbsJs2cdddX0vJPAi13ed+4hfRYuLTrW4vo7TFodabX3SW+v1qqpHljnnTiVfoNQTtVuV+PndjvNtHj/fV3e3s1KWY4SRp7buS/00oydMjirhTfzq8DX4hH3BuDfgT/GL+LvAXeS3jRfnfUyaR0Vytx/vocXBLaqcqanqFZHNZ8gvb1hK3phQohOBOdHOhiWPmtj8DucsI/VKzM4Qncn0hnO+T641Kbnf4L8JTuWahic1aPejoH5ZeA1Qr/O3YTTl+Px7z8hXEDzA+BvDdA97SE6O6ozA3yTcIGhWlc0/F4s4cBlnnDWoFPv7+kur+va+uZ2eDSG2U56pA0H0BfisuTt4DPU4ODwfso9M3Wa/NPB5+kGMwvcRfllRO/H9/f1FtehDM5q8oFQ5AMu9TnWE0ZedhOmkj1R9QGyADwYQ/UooSflswmPf5n00ZZZWj8luJL9OB7k3Gzz8xyNodltVZ7KFNypygpK83HfeaQD+88I7ZtNL48pWp91rtFn2EN0vvylEk4fAt4t8Xvo7rg/3EjYto2+E+6nnFH448B3yX+mJO8kNNdieC7rLNrb8XO58thlhXx1gBcH9pfDhKu68150M58QnIfjzzOEXp5HCDWyN+MH7uH44T8ffy4Cv4mv5Z745Z4nMF0F/pK0PpaXaN4KSs33nePxgGcX5Z72O0oo7Tnnam6LQ4ReySlBqexR4kpLtocJk66UPevdfNw/57u4nq/GYPsgabNiNnOMMDp7pcv70RNxHb9X8ABlnnAm8nUW2wam9KIeIlz7kOVUPOj+ktC6LdVcDKMvJ37vrY6fhXn2uxvAt4C9hDOxwwX3sR9x+xm5vCPOw8jgrMIf7ldLfsxB4PfxQ+Tp+AFxlsULWNbFD4qbMUxXRpg3E67a3ho/8A4TRqfyfMgZsjrvBmHk8HnC2YTNhFPTRU4BnieM6hyi+50QVsJBT0pwPtGGzwji+/9NQunPA4SexRtbCNEzhK4KJwjdP252eT1fiwH3eUI3k22EkrQi74/r8b1xkPa2nUt1nHB9ymPxAHpdzs+Nz+JBxfmM5SwjOFf2hzvjZ9ML5Bsgmo0H7s/XHJjk/UwaiAcRebfRQnwPHCb0L9+Rc/+fifvDuxn7uaUafeaOW7duuRba5K//YW8/vMzn4ht/O6Ft0TdYHDleEz/AdmUc2b9Z9QHwAPBTFi9CqUwa0PP+9Z/fXun72QChLGdT1RfVJLePSJ+rCk6n449Xgqtibdx/VrM4SU6lb/NM1efE1RhOL8Tf90PHlQEW29BNxmWazghT5+Nn49n4frnUJ9tuXfz8Ho0BcqRqeWbje/0Y3TkTsJHFiZfW1XwezcYDrhN0f9KcyuBR9b5xg1CCcjW+xjN+XxmctXyC8wPxDX8o/jkbP0QrFwUONhiFeDmOQszHD9ybhNNYF+mTi8MMzpIkv69kcDbQFLGKUOP8GIunhU4C36m6zSChNV3l9NRlQvnGoX7cRn4QSZKkvOyqIQgXHbwA/IFw4U91LVVtTdp8ze/WENrT/QZnFZQkSQZnLVNDhA4afyS0nWul3c0U8HPCNM/TrlpJkmRw1nIwQKhf/h3wDqFEo56RjPs2uop4M/Br4BO625NVkiTJ4KyWPAD8FviQxSvgG9kQfyoeJl9bnJ3xefY3CeaSJEkGZ/WUbYQ65J+S1mB+APiK0Kf5qxiE8xoE9hBKQYo2jJckSeoJToCyMuwijBqfpfUpQ4v2Jx0jXHj4LvYAliRJBmf1qI/jjyRJkgqyVEMVrZZRjLgKJUmSwVnL3XvAfxJqoFcn3neaUMP874SJUyRJkpYlSzU0WhV4p4DtwMGE++9isTvHM8A+V2l3/NXXvu5KkPrUv/3xD64EyeCsNhkBbua43TAw2+Q214CLwDrCrICpFw+eqgrep9qwDHlvp2AN3W3/N0vxC0glSTI4q9RQ9CVhYpHXgRfr3G498GkMnU/SfAT5W8B9wJkCoecz4NuErhlHc9x+VVyGDcD7wKMtLqtu9wqhh3a3nI77gyRJy441zv1lJ2FkeJBQFlHPbkL5xEiT21XcJHTdqA3Nq+NzvgN8EH8eZ2kf6NPAEcKIdTPbWJxQZU8M3K0sqyRJUkc44txfTlf9/UyD250hzPBXe5+81gIvEWYZrOcC8CxwLPGxz8aAPQjMEEpFWllWSZIkg7OWOAV8IwbbRmURHwOXCSPGRxOf40HCyHKzabUnCaUUBwnlFvM5H/8ScCdh1PkosNDisqq3HHAVSJIMzuoV5+JPnpCdajfwYYH7rAbuTbjPJfLVUuddVi16Hni7zc+xDvhJxu/fBQ65CSRJBmf1smHCRXdXWniM9cD+gvfdDrwAvFzgvmsJLe22xH8vACcII9mX3bTJLrd5vY0An2T8/jTwtKtfkrSceXFg/xqPQfd3wP8lTELyH8DPCRfgpXqLUHdc1FPUv9Cvnr2ESVeeIUykMh0D/HPAv7BYp63e8QlLLw69CnyP/OU6kiQZnNUxW4DfErpSVIeY1cBWQu3xB8BAzsfbAGxs8TUNEzpu5PVRDOtDDR7vA4qPgqt8L2QclM0D9wPXXT2SJIOzes008HkMlo08HINpHttLem335bzdA4TyjDz2lPj6VNzWGJxrPYFdTyRJBmf1qP0073hR8ThhGu08YbwMEzkCPaT3ZX7Ozd5VE8BPWXoG4yBhEhtJklYELw7sL1OEGuAUD1N/dr6K0RJf4yihP3M9YznDfLX18XGvuQt03BDwM8JFgdXO5divUvftdTUHXlfjNu90Z5W18bWsjs//ReL9p+P9qw9wr8THOt+B178qLsNk/HdlGvRL8e90YX2OE2YDraj0cL+4jN4n6zIGIS7F5XQaesngrC7Y3KH7tPoF0siago87bnDuig+rAljFdVq/GHCc0DN8K83r62djeH2dMPFOEa/E56p+zLtqbrMdeC0GoIrTOYLzBGGmy60szorZaFmOxmUpOzTuJpRBbWlwm+PAm8DJqt9tJMwOWu1JirW0rD542E2oiR9vcLsbcf2+T5gcKa9ngB1t2N9/lHBwsz6+hu0svWC21jXgcNzuXg8gGZzVIWMF7jPaY8swUvB+g27+jtsbA2G1BcLFgEVbH04RZqVMqVsfjq/jAUKP6ucLhPZV1C9JGgI+Jb0bzXRGIM+zLA/WLMtCi9tpI/Ae+c7kbI0/p+LBz40YbGvXzUDB17I2rpMdCdtlV/w5RqiZn8l54DXdhn0+T6nZtriMUwmPOxrfT7vjMn7sx4vUn6xx7i9DrgJ1yCbgjYzfP01rI5GvUPxizwFC28PPCxxIzdY5GBsgdKEp0sLxjcTQXPvcz5A9kUyKx4CvSC9/2gT8Kh6MZ32u3CzwWnYQ2ksWHQneFu9/Xw+/LwYIHYGmCt5/JN7/BT9ipP7kiLOkWmOEEdjaUcfPaH1WwsMZIfUs4fT4eRZHXyv1olllHFsJo9bPJjzvXJ0D0acoXs50pOa+C3FZLmQsywayr0/YSZiw5vkCz/9cPBCp5zyL5Q/DMSxXn7WaiMH9aM4DjUaeIZS5UCeEHyOMbs/E9TFRZ70Px33vITo/C+U8zc+kLMT3wZ6adXWWUHpTXUo0HZdxIuNxXiLU7h/z40YyOEvqX4MxuKyu+f0F4IclPP7RGGLngQMxiDeqXZ8kTLpSW2f9FOF0d96LrubqPPZTNb+7XhXir9J4ZPszQpebm8C++HO9ybL8lNtrqCvLkjpT5rY6oXkhvo434+uvdR9hpLwS5uoFu7mE17KjTmieJZyhOFQniE/EwL275vcDhNr6ygFIltfjOiui3pTxL5KvBOlIDM4zhGnmP25yoLGNMMpc+556jzBLqhMHSQZnSX1qP0svcLtJqIedK+Hx54B7Cb2f84xqXgC+QygrWFMTrvYQ6kWL2lsTjCs1x3mX8wZwD6F0ZS7nstwF/JrbL5gbJHS/yTuCPlYn+N0E7qZxX+2jhFHOT1ksmRlvYR3WC6Ezcd00OrCZIVyMdzoGy9oDuJ8Bd9bZT65QvM4+K+SfjQcbeZyO+3DebivHgO8Cv+T2spg1MVQf9WNH6h/WOEuq2M3S0b8F4Afku2ArrxOklQJcJ4xc1tpB/ovYsp6vUks7HwPnkwUODo4n3ud6nYC8MzH4rar53XwMZ3kmo5kHvk9aF4t6PmBpjfTNHKG52sfAyxm/X0Oo4S7TOEtLROYJZ1PyXqS5QHqLwvNk9zzf4ceOZHCW1H+myZ7e/GV6ow7zKGGEt9oY2WUG9cJOPU/GANzJZZnLCHR5Rn7H64Ts1xOD8Fw8IGqlTGAT2TXoz5Let/hFsssy9lLuRdFZB1vP05k+yx9n/G4zkgzOkvrKarI7VRwjeySwGxbI7ns82eLjXqTzsx/O1QmJeZZlV0bwuxGDc6oZQp12UXvqrM8DBR/v2Tr75s6S1vsqls5CeobWL3jN60LGgcooS2ufJRmcJfWoAUK9a22P8EuEEcleknUR4XiLj3mA1vsoF3G14LJkndr/mOL150Xra4fIbit4qIX1eZzskqCy2tN9xO0lLnOE7h0LXd6H1yCpb3hxoLSyvUE45V5tlnAx4M0uvq61hNZk1VNXZwXL4RafpxMlGpVlaLYszSYHGiF7VLqVUpqiJQrryS6hONLiujrK0k4nG0rYBk9lBP12l2hM1/xZOVAtex+WZHCW1AEPEGpIaz1E+dNBNwuEmwkji5OkTS7RSv3rbBuC0whhyuvKsqSUkjQLUFnrpdI7uqiiB0dZPamvk9ZSL8u5jN+tIpwRuVrwMTeytJPGGUIrubKMETpkbGOxT3Un9mFJBmdJHTDJ0hZgEFpyfdbB1/BMDPADXVgHV9uwLK3U4zZbB1mj1JdJn6ykDFnlBRdKeNwLDZa9yPZazdLJfOZI66LRyBbCLIAb/UiRDM6SlqcRQo/c2pGuE6TNxlfUMKGDx4NdXg/zJS3LhzH8t1vWRWTXu7TuVrfpQKTe8qwqeCDyCeECvGrP0np7xbVxuxuYJYOzpGXuE5aeSr5CuBiw3RdKrSF08KhXwnCZMMHEOcLI4GUW29Dtovy+vq2YAL6MISrLTNWyzMd/V0ojniG9h2/WLIYLXVr2rPKCMibIKXMWvRcII8LVThNmVmzFlnjgWa+05jyhFOR81b8r2+lD0kqRJBmcJXXRS4Q6zNrAcy/tH71cBfwj2fWfRwgt1c43CSy9YhT4iqXdSAAOx2VpVLpQ1roe6dLyL9TZvq2qV66SGsq3srT13Cytd9GYjgd+Qxmv793402gK+VkkGZwl9YVthFG4Wo82CaxleS8jNM8B99Mbk6ykLstYRii6FzjZpue8USfAd8ONNgXnsYTnq2ecMA141kQnrZRoVEo/akPzZcK08JeRtOzZx1laGSbil36t98me0axsa8muA/5BH4bmNWT3Fr6/jaGZOsFsdYvhuWjYvZLxu3UlLON0nd/nDbyDwE9ZWoN9ita7aGxnaVnODeDbhmbJ4Cxp+Rgm1GTWntY/DTzRodeQ1TnjDMUn4OimXRnLcor294Q+X+f3rUzbXHTyjawWeKOktWHLktWz+RL5SxzeyHiMWeBHJW33Wu9SbncWSQZnSV32EUsvxrtGGCGd79BryApEqaG5VyaK2JTxu0608LtOdt10K91Jtha838k6+862Fl7LINkj+XlH8XcAj2f8vowuGvW2e+rB0gCSDM6SetZelnZvmI+h+VoHX0dWD+LUkbp1PbJOs+pwU9dl0ZHerJn5tlCsU8MqirfRmyN71HlPC+FwB9lt7vIcYFXaw2Xdd18J23yY7AsxO7XdJRmc1UPKbGk17+rsGZsIp65rPUEo0+ikoTrBLa/VFB8dLVur0yaPUby8Yh9LyxYGCH2xBxMf6y1a68rxbp0AW6Rl4DBLZ/eDUKZxMse+9WnGslwg1NCXod66TVl/W+nexZySDM4rUpELUPK0vTpV4utrdkr0UoFwPUf2xUiqb5ylM6ZBuBDw/S68nqyRuQ0J93+D3pmaOGtZ1ifc/70CIbfiJnCgzrr8hPyjva+RXbOb4ijZpSOvkDbVOMA7ZJ+VeDnHgf3+jOe7DtxDOb2lIVwEmPW5lXcClKE6B7GS+ozt6PrL28BF6rdsqjVPvo4FTxBOAU+28NquEer9mn3JzQB/TtpFRNUTR6i5QcLFgLWnvc8TWs91w6mMoLyDUH/a7KDouQYhrxt9jM9lLMtuwmjwxSb3/YDsOt4ULxJqiddmrM9fEqaTvlTnvmsIvbzLmLVxIW6/L2t+P0zo1/2dHOujEpp319lnDje57+6MfaNSilT2wfbZjKD8MHCwyWDAEKHTx2SD/5dkcFZB45R3SnqwhC/pvEZpfQSrnukm/38cR6Sr7a+zzq7GkNJOc2R36jhCmC2vdv/8OfB9skcuJwmjl9t7bP0eYWk5QqUN2vfrhMUpwihvo/d23nKP2RiOv8oIXeuB3xFKcY7G296MgXkqfh5Uj3Y/S3aJRN7yrWPxgOGxjM+DXxN6J++rEyyn4oHE+joHy/c3ee5Jwuh9rdPxoGJtC9v4MEtLYo5kBOcpwpmdh8juNb0trt/JJp/TkgzOKmgyfpkov3sMzv9lN9mjd5Uv8Xa7WSc4n49BrvZAbh3wG0JXivMxfEwTzkjU1gG/CTxVMGyW6TRwgqUzGU4C/xID1oWqZVnL0o4Mr9c5kMjrLHA3YbQ3ax1spHkZwfvx57U64TyvJwhnN2ovNBwi1FE/E9fXFcKZqXVxvdQ7IL4Wl61RmVmlrjlrtHYzrbXoqxyM166Dg3H/qy0p2Q78Ie7DFwjlMmvj+l9Xc1B5gKWdPwzOksFZUpds7uHX9ghhdLG21Ggghq5GHR6eJZQq7eX2Ot5uXWz1wxiSV2csy84m932UUGteG5xXJ76GU8BdhFnyUjqOzANPEkaCyyh1WSCMtF/OWKbKcu1MWKYf0LzjympaG1EuYi6+tn/KCLsjDQ5YK/e9J677x1vc7pK6yIsDJXXKdeBbZJdlNLrP3YQR2nmWXpjXrdBxLS5LSn/gq8B3CaO8cyw9tT9W4HWcA+4kjPo2O+syFwP7N1ls0TZUJ1gXuabg2RgOLxa47w3gaUJddC9PKHI6bsOUKcDPA39P6A6StY3stCH1EUece88x4A5Xgwq6HMNUtzQ7xX8lBrc9hNHjemHxUgx5B2pCykluH129nvN1Xc9YL61OijETQ+teQo1vvQB0IS7LwZpAepLb+/oW7au9QGgN9y5hRH89t9fUzsTH/iIjEK+qs65a+fw6Rrj48AHCGZChBq/7FKGE5yBpHTDm27yfN7rY7xTwd8ALhJH0kQa3O0go3ZmvOng6l7EeJPWJO27duuVaaJO//oe9jf57CmeRarcF6k9TDMC//vPby2Zh/+prX+/Hlz3J7R0qKiHvYh8uyxS3X+h2KS7LpR5+zVsIHTCqnSGMppdhMG7jtdxei30+buPZPn/bDRDq1ydqlu0aiddd/Nsf/+AnttQHHHHunq/oTiutleQm8Geuhp52gbTSjV52vtmBWg+arrNNylIZGT63TPffBcKZg5O+laWVwRpnSVq5NmX87pyrRZIMzpKkRWtZ2lIPQis2SZLBWZIUvcLS6yxOY090SarLGufuOU93Jm9YSWZdBVrGhlvYx/cSpuiutc/VKkkG5150l6tAUkEDwO8JU0O/Sf5WdoOEmQKzWv6cI8x+J0mqw1INSeo/Wwh9o/cC/4cw9fbj1J/GegPwHPDvdULzHGE2RHsKS1IDjji315fANldDTzpGmOVM6kfba/69LeOz5hJhgpXBJo81C9xLf/bOlqSOcsRZkvrPfTluszZHaD4LfAP7EEuSwVmSlqlvEabxni94/6vAE/FxLrk6JSkfSzUkqf9cBh6K4XcLsJUw5fcUS1vMQahhPht/TmKvZkkyOEvSCnOT0AmjuhvGIDBZ9W9nApQkg7MkrWz/9sc/ZP163rAsSQbnfvQE8KKroSfdXCEhSpIkGZz7woyrQJIkaXm449atW64FSZIkyeAsSZIkGZwlSZIkg7MkSZJkcJYkSZIMzpIkSZLBWZIkSTI4S5IkSTI4S5IkSQZnSZIkyeCs/3Lv/3p72S/j5/97rxtakiT1lD9xFfS9NcB7wK/jz8ac93uq6j61P1sTnv+ZmvtONbn9KPBavO3/A34HfAmsd1NKkqRe9qeugr61FngJeKDm9yM5778RmK7zf6tyPsa6+BoGq3433OD2Y8DvgaGa5VgLbAO+Bxx100qSJIOzyrSuKjTP14TXPMbjn2eB8zX/N5PzMT6Iz3sdWJ3j9lfjc40Ax+LzPABsrnq8L4AFN68kSTI4qyxngJPAq8AOYE/B4LwPOFTg+XcRRq1vAB8TSj/yeAi4HMM+wEFCucZEDN/rgAtuXkmSZHBWWa4B34l/35F43xEWyzGmCKUTV4BTwFyO+68C3op/f538pR0Al2r+vRDDtyRJUk/z4sCVaU3V3/cSSiR+DvwReDjH/d+KYXkGeLeE1zIV/34VuOjmkSRJvcgR55VpGDgHzMa/TxJqlVfHEH2NUGucZSOhTAPgCRZLLooYBD5ksT77VaxvliRJPcoR55XpNPAN4K74518Ax6v+f3eToAuhtGOMMEI9VXWb7eRrZzcEfM7ihYEHgffdNJIkqVc54iwINcYvVgXeNXVuN0poHQfh4sIPMm7zFOECv+M5QvOW+O8jwCNuBkmSZHBWP5io+vvlOreZJ5R41BqLoRrCxX+N2tkNc/tI82fAD7FEQ5IkGZzVg14ijCqfjv/ewO0Tqeyrc79rhNKOWq8RZhAE+FHV49YaJcwSWJl4ZZYw2v1e1W2O0ni0WpIkyeCsjrmPcEHggxn/9zxwoo3PWz1b4TBLu3hcNjhLkiSDs9rlCoslFDdz3P5ADLGVmuXzhDZwb7N0FsE8rlY9/2yD210nu9Sj2jU3pyRJ6kV33Lp1y7UgSZIkGZwlSZIkg7MkSZJkcJYkSZIMzpIkSZLBWZIkSTI4S5IkSQZnSZIkSQZnSZIkyeAsSZIkGZwlSZIkg7MkSZJkcJYkSZIMzpIkSZLBWZIkSZLBWZIkSTI4S5IkSQZnSZIkyeAsSZIkGZwlSZIkg7MkSZJkcJYkSZIMzpIkSZIMzpIkSZLBWZIkSTI4S5IkSQZnSZIkyeAsSZIkGZwlSZIkg7MkSZIkg7MkSZJkcJYkSZIMzpIkSZLBWZIkSTI4S5IkSQZnSZIkyeAsSZIkyeAsSZIkGZwlSZIkg7MkSZJkcJYkSZIMzpIkSZLBWZIkSTI4S5IkSQZnSZIkSQZnSZIkyeAsSZIkGZwlSZIkg7MkSZJkcJYkSZIMzpIkSZLBWZIkSZLBWZIkSUry/wcA0uuSrX3sCqUAAAAASUVORK5CYII="/>
          <p:cNvSpPr>
            <a:spLocks noChangeAspect="1" noChangeArrowheads="1"/>
          </p:cNvSpPr>
          <p:nvPr/>
        </p:nvSpPr>
        <p:spPr bwMode="auto">
          <a:xfrm>
            <a:off x="307975" y="-312738"/>
            <a:ext cx="26479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3767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Elipse"/>
          <p:cNvSpPr/>
          <p:nvPr/>
        </p:nvSpPr>
        <p:spPr>
          <a:xfrm>
            <a:off x="4155703" y="1772816"/>
            <a:ext cx="5168825" cy="4536504"/>
          </a:xfrm>
          <a:prstGeom prst="ellipse">
            <a:avLst/>
          </a:prstGeom>
          <a:ln>
            <a:noFill/>
          </a:ln>
          <a:effectLst/>
          <a:scene3d>
            <a:camera prst="isometricOffAxis2Lef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sucesión paccionada en Aragón</a:t>
            </a:r>
            <a:endParaRPr lang="es-ES_tradn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691680" y="6093296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Carmen </a:t>
            </a:r>
            <a:r>
              <a:rPr lang="es-ES" sz="1700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Bayod</a:t>
            </a:r>
            <a:r>
              <a:rPr lang="es-ES" sz="17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López</a:t>
            </a:r>
          </a:p>
          <a:p>
            <a:pPr algn="ctr"/>
            <a:r>
              <a:rPr lang="es-E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Catedrática de Derecho civil</a:t>
            </a:r>
            <a:endParaRPr lang="es-ES_tradn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13176"/>
            <a:ext cx="720080" cy="75245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4788024" cy="3744416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1972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10</a:t>
            </a:fld>
            <a:endParaRPr lang="es-ES_tradnl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527815168"/>
              </p:ext>
            </p:extLst>
          </p:nvPr>
        </p:nvGraphicFramePr>
        <p:xfrm>
          <a:off x="-104503" y="-17417"/>
          <a:ext cx="9285015" cy="687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ipse 4"/>
          <p:cNvSpPr/>
          <p:nvPr/>
        </p:nvSpPr>
        <p:spPr>
          <a:xfrm rot="10800000" flipV="1">
            <a:off x="6389014" y="29154"/>
            <a:ext cx="2754985" cy="15276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 a favor de contratante</a:t>
            </a:r>
          </a:p>
        </p:txBody>
      </p:sp>
    </p:spTree>
    <p:extLst>
      <p:ext uri="{BB962C8B-B14F-4D97-AF65-F5344CB8AC3E}">
        <p14:creationId xmlns:p14="http://schemas.microsoft.com/office/powerpoint/2010/main" val="26481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EB433F-D60A-4832-87A7-EFE2D2F02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DB22F0-5689-49BB-91DC-032D508D9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4D127-D19A-4331-B658-FA6DEBE3E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448701-BE8A-4201-B080-B6B98DAA0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C68DEF-1C06-4DCC-8269-AF935DF5F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F35166-9F75-4FD2-9156-D9062D656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68A6CD-AEAB-4E19-A3CE-D0DFE7024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15951F-4C50-427F-AB99-0FFF28D15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550175-08C2-451A-B3F9-DDF094D1D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E0241F-23E7-40A1-A825-707D904F9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-35496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31840" y="6458406"/>
            <a:ext cx="2895600" cy="365125"/>
          </a:xfrm>
        </p:spPr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11</a:t>
            </a:fld>
            <a:endParaRPr lang="es-ES_tradnl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75764154"/>
              </p:ext>
            </p:extLst>
          </p:nvPr>
        </p:nvGraphicFramePr>
        <p:xfrm>
          <a:off x="-35496" y="0"/>
          <a:ext cx="9179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lipse 9"/>
          <p:cNvSpPr/>
          <p:nvPr/>
        </p:nvSpPr>
        <p:spPr>
          <a:xfrm>
            <a:off x="-36512" y="-13347"/>
            <a:ext cx="3168352" cy="194421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Pactos de </a:t>
            </a:r>
            <a:r>
              <a:rPr lang="es-ES" sz="2400" dirty="0" smtClean="0"/>
              <a:t>institución</a:t>
            </a:r>
            <a:r>
              <a:rPr lang="es-ES" sz="2000" dirty="0" smtClean="0"/>
              <a:t> recíproca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367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40E3E9-E452-4E55-B83C-B2CAE3AF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F84D8-93B8-4579-A212-7CDDA39E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FBA3C6-6505-4386-A96B-DCB834F8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FA3EDE-4612-4E87-A234-88DF36698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DEE4D1-A55B-45DC-A625-575E5744B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76C529-BF44-4674-A26B-F2853F17D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E2A16-EA55-4BB8-A051-7F8E95F94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41ACC-D4EF-4C46-BBA0-4861A77E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12</a:t>
            </a:fld>
            <a:endParaRPr lang="es-ES_tradnl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78519174"/>
              </p:ext>
            </p:extLst>
          </p:nvPr>
        </p:nvGraphicFramePr>
        <p:xfrm>
          <a:off x="0" y="16808"/>
          <a:ext cx="9073008" cy="684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9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170166-55FA-480E-B789-0179CC299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CAF3F-8006-4F05-9EE3-589272CBD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F6C3DD-524B-4839-AB5A-05A209B8C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0B063A-0759-4B3B-A202-7346FE2E4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080F9C-CA57-4B16-AF38-FBE00871F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B221C2-F5CA-4AA4-9F52-3EE21A7B49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698E61-84A0-4F6C-B745-7920BDDE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13</a:t>
            </a:fld>
            <a:endParaRPr lang="es-ES_tradnl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31658906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656320" cy="199182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3986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B3E339-BB27-4A5B-89B6-3C8713064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A4EE06-66B7-428A-80B4-843D962CE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F9DEBD2-DBD3-410C-BB1C-9D42EA1DB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C56446-BE73-4B4B-8C6A-9808726AC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A862EF-3BD6-43E5-8E88-02FFFE2EA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3308FE-92D2-4841-BA88-600215F6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A1DDAB-E28C-49AA-B2ED-674797B0C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1274D2-7D3E-46D1-B759-B1C1EE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46E73-701D-4A82-A14A-664C16CB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580BEA-8832-4A77-A424-D61E381F2D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2B0B85-3759-4104-AB50-85FF88353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1BEA1B-A313-4C96-AC6C-452EFC467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70EABB-9A0D-491C-B78A-F1DDD69B3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BAAEDF5-776D-48D0-B412-12466BE86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48A34C-9A04-44A7-8415-1AEDA8EEC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22255A-B998-4EB7-B918-21427E18F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04C72E-74A0-4BD2-97CE-185F99450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EFBD77-0B0F-40F0-9927-415A3F30B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F9926E-BE26-4F71-A1D2-E9AA4CEF3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14</a:t>
            </a:fld>
            <a:endParaRPr lang="es-ES_tradnl"/>
          </a:p>
        </p:txBody>
      </p:sp>
      <p:sp>
        <p:nvSpPr>
          <p:cNvPr id="6" name="5 CuadroTexto"/>
          <p:cNvSpPr txBox="1"/>
          <p:nvPr/>
        </p:nvSpPr>
        <p:spPr>
          <a:xfrm>
            <a:off x="2363100" y="2924944"/>
            <a:ext cx="472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ECODE" panose="02000000000000000000" pitchFamily="2" charset="0"/>
              </a:rPr>
              <a:t>Gracias por su atención</a:t>
            </a:r>
            <a:endParaRPr lang="es-ES_tradn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2</a:t>
            </a:fld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_tradnl" sz="1600" dirty="0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1" rtl="0">
              <a:buChar char="•"/>
            </a:pPr>
            <a:endParaRPr lang="es-ES_tradnl" sz="1800" dirty="0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800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/>
            <a:endParaRPr lang="es-ES" sz="1600" dirty="0" smtClean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251520" y="972588"/>
          <a:ext cx="6552728" cy="36805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28836">
                  <a:extLst>
                    <a:ext uri="{9D8B030D-6E8A-4147-A177-3AD203B41FA5}">
                      <a16:colId xmlns:a16="http://schemas.microsoft.com/office/drawing/2014/main" val="1765011712"/>
                    </a:ext>
                  </a:extLst>
                </a:gridCol>
                <a:gridCol w="1548061">
                  <a:extLst>
                    <a:ext uri="{9D8B030D-6E8A-4147-A177-3AD203B41FA5}">
                      <a16:colId xmlns:a16="http://schemas.microsoft.com/office/drawing/2014/main" val="176619848"/>
                    </a:ext>
                  </a:extLst>
                </a:gridCol>
                <a:gridCol w="1425289">
                  <a:extLst>
                    <a:ext uri="{9D8B030D-6E8A-4147-A177-3AD203B41FA5}">
                      <a16:colId xmlns:a16="http://schemas.microsoft.com/office/drawing/2014/main" val="1680026833"/>
                    </a:ext>
                  </a:extLst>
                </a:gridCol>
                <a:gridCol w="1472523">
                  <a:extLst>
                    <a:ext uri="{9D8B030D-6E8A-4147-A177-3AD203B41FA5}">
                      <a16:colId xmlns:a16="http://schemas.microsoft.com/office/drawing/2014/main" val="168686461"/>
                    </a:ext>
                  </a:extLst>
                </a:gridCol>
                <a:gridCol w="1178019">
                  <a:extLst>
                    <a:ext uri="{9D8B030D-6E8A-4147-A177-3AD203B41FA5}">
                      <a16:colId xmlns:a16="http://schemas.microsoft.com/office/drawing/2014/main" val="2990343067"/>
                    </a:ext>
                  </a:extLst>
                </a:gridCol>
              </a:tblGrid>
              <a:tr h="45591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Testamento</a:t>
                      </a:r>
                      <a:r>
                        <a:rPr lang="es-ES" sz="12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aseline="0" dirty="0" smtClean="0"/>
                        <a:t>Unipersonal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Testamento mancomunado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Pacto</a:t>
                      </a:r>
                      <a:r>
                        <a:rPr lang="es-ES" sz="1200" baseline="0" dirty="0" smtClean="0"/>
                        <a:t> sucesorio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Fiducia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66015"/>
                  </a:ext>
                </a:extLst>
              </a:tr>
              <a:tr h="27354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CDFA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art. 406 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427 a 422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Arts. 377 a 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439 a 463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851938"/>
                  </a:ext>
                </a:extLst>
              </a:tr>
              <a:tr h="60788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Cc.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Art. 658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Prohibido:</a:t>
                      </a: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Art. 669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Prohibido: </a:t>
                      </a: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art. 1271.1</a:t>
                      </a:r>
                    </a:p>
                    <a:p>
                      <a:pPr algn="ctr"/>
                      <a:r>
                        <a:rPr lang="es-ES" sz="1000" b="1" dirty="0" smtClean="0">
                          <a:solidFill>
                            <a:srgbClr val="7030A0"/>
                          </a:solidFill>
                        </a:rPr>
                        <a:t>Ex: 828. 827 y 1341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Prohibido: art. 670.1</a:t>
                      </a:r>
                    </a:p>
                    <a:p>
                      <a:pPr algn="ctr"/>
                      <a:r>
                        <a:rPr lang="es-ES" sz="1000" b="1" dirty="0" smtClean="0">
                          <a:solidFill>
                            <a:srgbClr val="7030A0"/>
                          </a:solidFill>
                        </a:rPr>
                        <a:t>Ex.: 831 y 671 </a:t>
                      </a:r>
                      <a:endParaRPr lang="es-ES" sz="1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86806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 smtClean="0"/>
                        <a:t>Cc.Cat</a:t>
                      </a:r>
                      <a:r>
                        <a:rPr lang="es-ES" sz="1200" dirty="0" smtClean="0"/>
                        <a:t>.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Art. 421-1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Prohibido:</a:t>
                      </a:r>
                    </a:p>
                    <a:p>
                      <a:pPr algn="ctr"/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Art. 424-10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Arts. 411-7 y 431-1 a 30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421- a 10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95250"/>
                  </a:ext>
                </a:extLst>
              </a:tr>
              <a:tr h="4271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Galicia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Art. 181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186 a 185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Arts. 181.3 y 209 a 227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196 a 202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728737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País</a:t>
                      </a:r>
                      <a:r>
                        <a:rPr lang="es-ES" sz="1200" baseline="0" dirty="0" smtClean="0"/>
                        <a:t> Vasco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Art. 22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24 a 29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Arts. 18.1 y 100 a 109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30</a:t>
                      </a:r>
                      <a:r>
                        <a:rPr lang="es-ES" sz="1200" baseline="0" dirty="0" smtClean="0"/>
                        <a:t> a 36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36819"/>
                  </a:ext>
                </a:extLst>
              </a:tr>
              <a:tr h="63828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Baleares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Art. 185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Prohibido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7030A0"/>
                          </a:solidFill>
                        </a:rPr>
                        <a:t>Art. 70</a:t>
                      </a:r>
                    </a:p>
                    <a:p>
                      <a:pPr algn="ctr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hlinkClick r:id="rId2"/>
                        </a:rPr>
                        <a:t>Ley 8/2022, de 11 de noviembre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arts. 18 a 23 y 71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834342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Navarra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Art. 14, 52, 70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Leyes 119 a 205</a:t>
                      </a:r>
                    </a:p>
                    <a:p>
                      <a:pPr algn="ctr"/>
                      <a:r>
                        <a:rPr lang="es-ES" sz="800" dirty="0" smtClean="0"/>
                        <a:t>“Testamento de hermandad”</a:t>
                      </a:r>
                      <a:endParaRPr lang="es-E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Leyes</a:t>
                      </a:r>
                      <a:r>
                        <a:rPr lang="es-ES" sz="1100" baseline="0" dirty="0" smtClean="0"/>
                        <a:t> 148 y 172 a 183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/>
                        <a:t>Leyes 150, 236 y 281 a 288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62182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3203848" cy="220567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16" name="Rectángulo redondeado 15"/>
          <p:cNvSpPr/>
          <p:nvPr/>
        </p:nvSpPr>
        <p:spPr>
          <a:xfrm>
            <a:off x="107504" y="116632"/>
            <a:ext cx="259228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600" b="1" i="1" dirty="0" smtClean="0"/>
              <a:t>Sucesión voluntaria:</a:t>
            </a:r>
          </a:p>
          <a:p>
            <a:pPr lvl="0"/>
            <a:r>
              <a:rPr lang="es-ES" sz="1600" b="1" i="1" dirty="0" smtClean="0"/>
              <a:t>Pluralidad </a:t>
            </a:r>
            <a:r>
              <a:rPr lang="es-ES" sz="1600" b="1" i="1" dirty="0"/>
              <a:t>de legislaciones.</a:t>
            </a:r>
          </a:p>
          <a:p>
            <a:pPr lvl="1"/>
            <a:endParaRPr lang="es-ES" sz="1600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50252244"/>
              </p:ext>
            </p:extLst>
          </p:nvPr>
        </p:nvGraphicFramePr>
        <p:xfrm>
          <a:off x="129748" y="4725144"/>
          <a:ext cx="9001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53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977F331-8848-496C-8FB1-EF24D770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6B67E9-1560-4AC6-B3EB-B09BDFA23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BA51055-3CE5-411B-B137-B7CDCE45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DBC7665-A977-4E93-A888-CA5FDB5A5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FE1EBD9-A954-4F82-9B13-43D830567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1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pPr/>
              <a:t>3</a:t>
            </a:fld>
            <a:endParaRPr lang="es-ES_tradnl"/>
          </a:p>
        </p:txBody>
      </p:sp>
      <p:graphicFrame>
        <p:nvGraphicFramePr>
          <p:cNvPr id="23" name="22 Diagrama"/>
          <p:cNvGraphicFramePr/>
          <p:nvPr>
            <p:extLst>
              <p:ext uri="{D42A27DB-BD31-4B8C-83A1-F6EECF244321}">
                <p14:modId xmlns:p14="http://schemas.microsoft.com/office/powerpoint/2010/main" val="1059585206"/>
              </p:ext>
            </p:extLst>
          </p:nvPr>
        </p:nvGraphicFramePr>
        <p:xfrm>
          <a:off x="0" y="22938"/>
          <a:ext cx="9144000" cy="683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2483768" y="63517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Regulación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9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E1C30CB0-F3FA-4672-BAA2-6D3AA2D50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A4DA3C13-636C-4396-94EB-1DA90539B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26382E4B-FFAA-4A0A-8DAE-5D6B11711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514167D6-8FE8-46B0-A531-824D78213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12F3C8E3-0066-4E34-89D7-8FE4A595D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D2582E07-1151-477C-A676-A40AC44F1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3D9FE230-101D-4326-A4B6-7CB492BA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-97220" y="-92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 A quién y desde cuándo se aplica?</a:t>
            </a:r>
            <a:endParaRPr lang="es-ES_tradnl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4</a:t>
            </a:fld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45090736"/>
              </p:ext>
            </p:extLst>
          </p:nvPr>
        </p:nvGraphicFramePr>
        <p:xfrm>
          <a:off x="42015" y="2276872"/>
          <a:ext cx="9035480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430991037"/>
              </p:ext>
            </p:extLst>
          </p:nvPr>
        </p:nvGraphicFramePr>
        <p:xfrm>
          <a:off x="108520" y="188641"/>
          <a:ext cx="903548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0 Imagen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121000"/>
            <a:ext cx="2195736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031C46-1E70-410E-82AF-67D94ED96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E0EB30E-ABFE-4DCF-AB0C-E5C78092D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879F0F4-B55F-4CAB-BDA3-294E8E96C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940772-CBA6-4C1A-B15F-F86CFA546C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3E2D1-D842-4444-AC86-08B8E038D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9DB1-83DD-401C-96DE-BA2C30ACF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EFF30-00E4-476B-B8B5-83D24B5B4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Sub>
          <a:bldDgm bld="one"/>
        </p:bldSub>
      </p:bldGraphic>
      <p:bldGraphic spid="1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5</a:t>
            </a:fld>
            <a:endParaRPr lang="es-ES_tradnl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06973306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48880"/>
            <a:ext cx="28575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E29163E-DFAE-4613-972C-A5D2731AE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05421DE-DD51-415D-9471-D30172AB5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B70C2A-7F7E-49FE-8598-D383928E2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754251-275E-48DB-ADE3-4B782319A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71F5A7-AF61-4F2D-9EB3-2A0C67DAD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EA4A507-6004-4C31-94C4-E4346144F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E416B8B-41B4-4624-B995-784990022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D598C43-0100-48A6-AA0A-E704F3926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512" y="-455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b="1" dirty="0" smtClean="0"/>
              <a:t>Caracteres</a:t>
            </a:r>
            <a:r>
              <a:rPr lang="es-ES" sz="2000" dirty="0" smtClean="0"/>
              <a:t>.</a:t>
            </a:r>
            <a:endParaRPr lang="es-ES_tradnl" sz="2000" dirty="0"/>
          </a:p>
          <a:p>
            <a:pPr algn="just"/>
            <a:endParaRPr lang="es-ES_tradnl" sz="2000" dirty="0">
              <a:solidFill>
                <a:srgbClr val="FFFF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6</a:t>
            </a:fld>
            <a:endParaRPr lang="es-ES_tradnl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2656331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02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DFDA90-8958-4FAB-A8C3-36F18CC57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BB76A-A49B-46D8-9346-72C9635BE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993802-1060-4D3D-80AD-22E26BCDD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2FBD15-68D3-457C-8842-F64F46786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E838A3-99CF-46BD-BDF3-4E918BC88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18228A-44FA-4A6A-BA4A-F58588CA7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B0B1C-0A52-4659-91F9-4A6D9CDFB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4A7678-AFCB-4890-9A13-2C9F6506A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0969D3-3F08-447D-99CF-528590256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2763B6-02BB-487C-8F09-1AA13667C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81FA8A-BF05-46FB-ADAC-632E4576C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7</a:t>
            </a:fld>
            <a:endParaRPr lang="es-ES_tradnl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735396702"/>
              </p:ext>
            </p:extLst>
          </p:nvPr>
        </p:nvGraphicFramePr>
        <p:xfrm>
          <a:off x="0" y="-27384"/>
          <a:ext cx="8964488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3275856" y="2492896"/>
            <a:ext cx="2520280" cy="2333873"/>
            <a:chOff x="3275856" y="2492896"/>
            <a:chExt cx="2520280" cy="2333873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492896"/>
              <a:ext cx="2520280" cy="1944216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  <a:scene3d>
              <a:camera prst="isometricOffAxis2Left"/>
              <a:lightRig rig="threePt" dir="t"/>
            </a:scene3d>
          </p:spPr>
        </p:pic>
        <p:sp>
          <p:nvSpPr>
            <p:cNvPr id="2" name="CuadroTexto 1"/>
            <p:cNvSpPr txBox="1"/>
            <p:nvPr/>
          </p:nvSpPr>
          <p:spPr>
            <a:xfrm>
              <a:off x="3347864" y="4365104"/>
              <a:ext cx="2016224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dirty="0" smtClean="0"/>
                <a:t>Naturaleza</a:t>
              </a:r>
              <a:endParaRPr lang="es-E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519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F34061-3BD4-41A5-9EF0-B09D450D3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328148-16E4-4AA4-94F3-049A9BDE7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A872608-E531-4C6C-90A9-A163F80E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28F0021-A93F-49CF-8FFF-AE5561599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C5741EC-3AA8-45C6-9C61-9BDD92CB6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8</a:t>
            </a:fld>
            <a:endParaRPr lang="es-ES_tradnl"/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2252045160"/>
              </p:ext>
            </p:extLst>
          </p:nvPr>
        </p:nvGraphicFramePr>
        <p:xfrm>
          <a:off x="0" y="0"/>
          <a:ext cx="9144000" cy="695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4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C0535212-62F9-4D00-8C02-8C788E39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BB288DB-2021-42B6-A800-22DC38A46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AE556BC-1EB8-44FE-8C94-2CE3932EE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715CF42-BB73-4FF3-91D7-68CA23161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70E1296-2F86-401D-8520-AC6689C27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73C4F00-D01F-46AE-9A70-86897BE9D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6453336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err="1" smtClean="0"/>
              <a:t>cbayod</a:t>
            </a:r>
            <a:r>
              <a:rPr lang="es-ES" sz="1200" i="1" dirty="0" smtClean="0"/>
              <a:t>©</a:t>
            </a:r>
            <a:endParaRPr lang="es-ES_tradnl" sz="1200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ECEC-C968-433E-B412-EC840827623B}" type="slidenum">
              <a:rPr lang="es-ES_tradnl" smtClean="0"/>
              <a:t>9</a:t>
            </a:fld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0" y="372726"/>
            <a:ext cx="9144000" cy="6485274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" sz="1600" dirty="0" smtClean="0"/>
          </a:p>
          <a:p>
            <a:pPr lvl="0" rtl="0">
              <a:buChar char="•"/>
            </a:pPr>
            <a:endParaRPr lang="es-ES" sz="1600" dirty="0"/>
          </a:p>
          <a:p>
            <a:pPr lvl="0" rtl="0">
              <a:buChar char="•"/>
            </a:pPr>
            <a:endParaRPr lang="es-ES_tradnl" sz="1600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425475350"/>
              </p:ext>
            </p:extLst>
          </p:nvPr>
        </p:nvGraphicFramePr>
        <p:xfrm>
          <a:off x="75205" y="0"/>
          <a:ext cx="9065794" cy="681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2555776" y="2852936"/>
            <a:ext cx="2978589" cy="2088232"/>
            <a:chOff x="2483768" y="2924944"/>
            <a:chExt cx="3312368" cy="187046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924944"/>
              <a:ext cx="3312368" cy="1800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12700" stA="38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5" name="CuadroTexto 4"/>
            <p:cNvSpPr txBox="1"/>
            <p:nvPr/>
          </p:nvSpPr>
          <p:spPr>
            <a:xfrm>
              <a:off x="2483768" y="4149080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Contenido, límites e interpretación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05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5E2AA8-7068-4766-8AE8-B780A93E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2A01C1-EF61-477F-9410-D8DE84CAE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B7D696-2B9D-4A0E-9A26-69CB4569F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D44426-D0D4-4183-AB8D-480F6DE11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A40A9C-F03E-48A3-BD33-CCF7B5AA6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2B5776-262F-4915-88FA-C1C50437D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7894EE-DF21-4D5B-88CA-7D52F14BD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12037</TotalTime>
  <Words>1237</Words>
  <Application>Microsoft Office PowerPoint</Application>
  <PresentationFormat>Presentación en pantalla (4:3)</PresentationFormat>
  <Paragraphs>233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 DECODE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398</cp:revision>
  <cp:lastPrinted>2020-04-13T14:05:48Z</cp:lastPrinted>
  <dcterms:created xsi:type="dcterms:W3CDTF">2018-10-08T09:30:00Z</dcterms:created>
  <dcterms:modified xsi:type="dcterms:W3CDTF">2023-03-28T15:33:15Z</dcterms:modified>
</cp:coreProperties>
</file>