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6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  <p:sldMasterId id="2147483677" r:id="rId2"/>
    <p:sldMasterId id="2147483689" r:id="rId3"/>
    <p:sldMasterId id="2147483701" r:id="rId4"/>
    <p:sldMasterId id="2147483713" r:id="rId5"/>
    <p:sldMasterId id="2147483725" r:id="rId6"/>
    <p:sldMasterId id="2147483737" r:id="rId7"/>
  </p:sldMasterIdLst>
  <p:notesMasterIdLst>
    <p:notesMasterId r:id="rId22"/>
  </p:notesMasterIdLst>
  <p:sldIdLst>
    <p:sldId id="386" r:id="rId8"/>
    <p:sldId id="301" r:id="rId9"/>
    <p:sldId id="387" r:id="rId10"/>
    <p:sldId id="388" r:id="rId11"/>
    <p:sldId id="389" r:id="rId12"/>
    <p:sldId id="390" r:id="rId13"/>
    <p:sldId id="391" r:id="rId14"/>
    <p:sldId id="395" r:id="rId15"/>
    <p:sldId id="397" r:id="rId16"/>
    <p:sldId id="396" r:id="rId17"/>
    <p:sldId id="393" r:id="rId18"/>
    <p:sldId id="394" r:id="rId19"/>
    <p:sldId id="392" r:id="rId20"/>
    <p:sldId id="385" r:id="rId21"/>
  </p:sldIdLst>
  <p:sldSz cx="11412538" cy="698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0">
          <p15:clr>
            <a:srgbClr val="A4A3A4"/>
          </p15:clr>
        </p15:guide>
        <p15:guide id="2" pos="35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3190" autoAdjust="0"/>
  </p:normalViewPr>
  <p:slideViewPr>
    <p:cSldViewPr snapToGrid="0">
      <p:cViewPr varScale="1">
        <p:scale>
          <a:sx n="52" d="100"/>
          <a:sy n="52" d="100"/>
        </p:scale>
        <p:origin x="-110" y="-485"/>
      </p:cViewPr>
      <p:guideLst>
        <p:guide orient="horz" pos="2200"/>
        <p:guide pos="359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BBBC9-ED79-4FA2-9613-98217A7D8022}" type="datetimeFigureOut">
              <a:rPr lang="es-ES" smtClean="0"/>
              <a:pPr/>
              <a:t>04/06/2019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628650" y="685800"/>
            <a:ext cx="5600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A1216-000C-4C7F-B5A0-CB07DAF45AC3}" type="slidenum">
              <a:rPr lang="es-ES" smtClean="0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32572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132895"/>
            <a:ext cx="11547269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5" name="Picture 10" descr="logoDiapopequ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65481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5941" y="2169878"/>
            <a:ext cx="9700657" cy="1497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11881" y="3958166"/>
            <a:ext cx="7988777" cy="17850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1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96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6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28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93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59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25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4AAD347D-5ACD-4C99-B74B-A9C85AD731AF}" type="datetimeFigureOut">
              <a:rPr lang="en-US" smtClean="0"/>
              <a:pPr/>
              <a:t>6/4/2019</a:t>
            </a:fld>
            <a:endParaRPr lang="en-US" dirty="0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0813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01C1162-8DB2-4644-8BD5-EC8C10EC4C21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7CF50-D066-4F1F-9632-BE77939CDAF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63106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0628" y="278107"/>
            <a:ext cx="3754646" cy="1183569"/>
          </a:xfrm>
        </p:spPr>
        <p:txBody>
          <a:bodyPr anchor="b"/>
          <a:lstStyle>
            <a:lvl1pPr algn="l">
              <a:defRPr sz="2037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1985" y="278107"/>
            <a:ext cx="6379926" cy="5961504"/>
          </a:xfrm>
        </p:spPr>
        <p:txBody>
          <a:bodyPr/>
          <a:lstStyle>
            <a:lvl1pPr>
              <a:defRPr sz="3259"/>
            </a:lvl1pPr>
            <a:lvl2pPr>
              <a:defRPr sz="2852"/>
            </a:lvl2pPr>
            <a:lvl3pPr>
              <a:defRPr sz="2444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70628" y="1461676"/>
            <a:ext cx="3754646" cy="4777935"/>
          </a:xfrm>
        </p:spPr>
        <p:txBody>
          <a:bodyPr/>
          <a:lstStyle>
            <a:lvl1pPr marL="0" indent="0">
              <a:buNone/>
              <a:defRPr sz="1426"/>
            </a:lvl1pPr>
            <a:lvl2pPr marL="465658" indent="0">
              <a:buNone/>
              <a:defRPr sz="1222"/>
            </a:lvl2pPr>
            <a:lvl3pPr marL="931316" indent="0">
              <a:buNone/>
              <a:defRPr sz="1019"/>
            </a:lvl3pPr>
            <a:lvl4pPr marL="1396975" indent="0">
              <a:buNone/>
              <a:defRPr sz="917"/>
            </a:lvl4pPr>
            <a:lvl5pPr marL="1862633" indent="0">
              <a:buNone/>
              <a:defRPr sz="917"/>
            </a:lvl5pPr>
            <a:lvl6pPr marL="2328291" indent="0">
              <a:buNone/>
              <a:defRPr sz="917"/>
            </a:lvl6pPr>
            <a:lvl7pPr marL="2793949" indent="0">
              <a:buNone/>
              <a:defRPr sz="917"/>
            </a:lvl7pPr>
            <a:lvl8pPr marL="3259607" indent="0">
              <a:buNone/>
              <a:defRPr sz="917"/>
            </a:lvl8pPr>
            <a:lvl9pPr marL="3725266" indent="0">
              <a:buNone/>
              <a:defRPr sz="91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988E04-6022-4B08-8BE4-6D1146F6AFF5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3A270-AFD0-41AD-B918-1A6FD0D4B04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318374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36937" y="4889500"/>
            <a:ext cx="6847523" cy="577233"/>
          </a:xfrm>
        </p:spPr>
        <p:txBody>
          <a:bodyPr anchor="b"/>
          <a:lstStyle>
            <a:lvl1pPr algn="l">
              <a:defRPr sz="2037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36937" y="624123"/>
            <a:ext cx="6847523" cy="4191000"/>
          </a:xfrm>
        </p:spPr>
        <p:txBody>
          <a:bodyPr rtlCol="0">
            <a:normAutofit/>
          </a:bodyPr>
          <a:lstStyle>
            <a:lvl1pPr marL="0" indent="0">
              <a:buNone/>
              <a:defRPr sz="3259"/>
            </a:lvl1pPr>
            <a:lvl2pPr marL="465658" indent="0">
              <a:buNone/>
              <a:defRPr sz="2852"/>
            </a:lvl2pPr>
            <a:lvl3pPr marL="931316" indent="0">
              <a:buNone/>
              <a:defRPr sz="2444"/>
            </a:lvl3pPr>
            <a:lvl4pPr marL="1396975" indent="0">
              <a:buNone/>
              <a:defRPr sz="2037"/>
            </a:lvl4pPr>
            <a:lvl5pPr marL="1862633" indent="0">
              <a:buNone/>
              <a:defRPr sz="2037"/>
            </a:lvl5pPr>
            <a:lvl6pPr marL="2328291" indent="0">
              <a:buNone/>
              <a:defRPr sz="2037"/>
            </a:lvl6pPr>
            <a:lvl7pPr marL="2793949" indent="0">
              <a:buNone/>
              <a:defRPr sz="2037"/>
            </a:lvl7pPr>
            <a:lvl8pPr marL="3259607" indent="0">
              <a:buNone/>
              <a:defRPr sz="2037"/>
            </a:lvl8pPr>
            <a:lvl9pPr marL="3725266" indent="0">
              <a:buNone/>
              <a:defRPr sz="2037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236937" y="5466733"/>
            <a:ext cx="6847523" cy="819767"/>
          </a:xfrm>
        </p:spPr>
        <p:txBody>
          <a:bodyPr/>
          <a:lstStyle>
            <a:lvl1pPr marL="0" indent="0">
              <a:buNone/>
              <a:defRPr sz="1426"/>
            </a:lvl1pPr>
            <a:lvl2pPr marL="465658" indent="0">
              <a:buNone/>
              <a:defRPr sz="1222"/>
            </a:lvl2pPr>
            <a:lvl3pPr marL="931316" indent="0">
              <a:buNone/>
              <a:defRPr sz="1019"/>
            </a:lvl3pPr>
            <a:lvl4pPr marL="1396975" indent="0">
              <a:buNone/>
              <a:defRPr sz="917"/>
            </a:lvl4pPr>
            <a:lvl5pPr marL="1862633" indent="0">
              <a:buNone/>
              <a:defRPr sz="917"/>
            </a:lvl5pPr>
            <a:lvl6pPr marL="2328291" indent="0">
              <a:buNone/>
              <a:defRPr sz="917"/>
            </a:lvl6pPr>
            <a:lvl7pPr marL="2793949" indent="0">
              <a:buNone/>
              <a:defRPr sz="917"/>
            </a:lvl7pPr>
            <a:lvl8pPr marL="3259607" indent="0">
              <a:buNone/>
              <a:defRPr sz="917"/>
            </a:lvl8pPr>
            <a:lvl9pPr marL="3725266" indent="0">
              <a:buNone/>
              <a:defRPr sz="91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FCC2046-B163-4661-BAB4-D70EE545A48B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E2914-A199-4BE0-8921-4C11DF0CDBCF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427442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EE85358-F74B-4081-A9C4-90331B3947CA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5A121-4B7E-4F03-B5A6-64C3184EE092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4166000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274090" y="279724"/>
            <a:ext cx="2567821" cy="59598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0627" y="279724"/>
            <a:ext cx="7513254" cy="59598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43E262-9E26-4E0F-9412-EAE5FA297788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85510-C454-4CBD-9A36-22286D65C1E3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846865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5941" y="2169878"/>
            <a:ext cx="9700657" cy="1497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11881" y="3958166"/>
            <a:ext cx="7988777" cy="17850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1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96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6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28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93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59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25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FA3FB-8F4D-44D7-A8EA-3DD13D49E02F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929DA-C9D4-4799-A8CD-4D6E6E29E42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28151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B5640-9F4E-49C2-AACE-9F9F8A06B8F2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3F005-703C-4DFF-88D2-F1F24C2F410E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2956707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512" y="4488510"/>
            <a:ext cx="9700657" cy="1387299"/>
          </a:xfrm>
        </p:spPr>
        <p:txBody>
          <a:bodyPr anchor="t"/>
          <a:lstStyle>
            <a:lvl1pPr algn="l">
              <a:defRPr sz="4074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01512" y="2960542"/>
            <a:ext cx="9700657" cy="1527968"/>
          </a:xfrm>
        </p:spPr>
        <p:txBody>
          <a:bodyPr anchor="b"/>
          <a:lstStyle>
            <a:lvl1pPr marL="0" indent="0">
              <a:buNone/>
              <a:defRPr sz="2037">
                <a:solidFill>
                  <a:schemeClr val="tx1">
                    <a:tint val="75000"/>
                  </a:schemeClr>
                </a:solidFill>
              </a:defRPr>
            </a:lvl1pPr>
            <a:lvl2pPr marL="465658" indent="0">
              <a:buNone/>
              <a:defRPr sz="1833">
                <a:solidFill>
                  <a:schemeClr val="tx1">
                    <a:tint val="75000"/>
                  </a:schemeClr>
                </a:solidFill>
              </a:defRPr>
            </a:lvl2pPr>
            <a:lvl3pPr marL="931316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3pPr>
            <a:lvl4pPr marL="1396975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4pPr>
            <a:lvl5pPr marL="1862633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5pPr>
            <a:lvl6pPr marL="2328291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6pPr>
            <a:lvl7pPr marL="2793949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7pPr>
            <a:lvl8pPr marL="3259607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8pPr>
            <a:lvl9pPr marL="3725266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F4426-769B-4617-9CDC-CA3093922DC1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E0092-4926-4CE6-9F54-9B765A9A1DE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4229865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0627" y="1629834"/>
            <a:ext cx="5040538" cy="4609777"/>
          </a:xfrm>
        </p:spPr>
        <p:txBody>
          <a:bodyPr/>
          <a:lstStyle>
            <a:lvl1pPr>
              <a:defRPr sz="2852"/>
            </a:lvl1pPr>
            <a:lvl2pPr>
              <a:defRPr sz="2444"/>
            </a:lvl2pPr>
            <a:lvl3pPr>
              <a:defRPr sz="2037"/>
            </a:lvl3pPr>
            <a:lvl4pPr>
              <a:defRPr sz="1833"/>
            </a:lvl4pPr>
            <a:lvl5pPr>
              <a:defRPr sz="1833"/>
            </a:lvl5pPr>
            <a:lvl6pPr>
              <a:defRPr sz="1833"/>
            </a:lvl6pPr>
            <a:lvl7pPr>
              <a:defRPr sz="1833"/>
            </a:lvl7pPr>
            <a:lvl8pPr>
              <a:defRPr sz="1833"/>
            </a:lvl8pPr>
            <a:lvl9pPr>
              <a:defRPr sz="183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801373" y="1629834"/>
            <a:ext cx="5040538" cy="4609777"/>
          </a:xfrm>
        </p:spPr>
        <p:txBody>
          <a:bodyPr/>
          <a:lstStyle>
            <a:lvl1pPr>
              <a:defRPr sz="2852"/>
            </a:lvl1pPr>
            <a:lvl2pPr>
              <a:defRPr sz="2444"/>
            </a:lvl2pPr>
            <a:lvl3pPr>
              <a:defRPr sz="2037"/>
            </a:lvl3pPr>
            <a:lvl4pPr>
              <a:defRPr sz="1833"/>
            </a:lvl4pPr>
            <a:lvl5pPr>
              <a:defRPr sz="1833"/>
            </a:lvl5pPr>
            <a:lvl6pPr>
              <a:defRPr sz="1833"/>
            </a:lvl6pPr>
            <a:lvl7pPr>
              <a:defRPr sz="1833"/>
            </a:lvl7pPr>
            <a:lvl8pPr>
              <a:defRPr sz="1833"/>
            </a:lvl8pPr>
            <a:lvl9pPr>
              <a:defRPr sz="183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69D9D-BAFF-4C10-8E51-2DA4E9E39474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39602-99B4-4E54-8E19-9ED444F8716A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4785527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0627" y="1563541"/>
            <a:ext cx="5042520" cy="651609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0627" y="2215150"/>
            <a:ext cx="5042520" cy="4024460"/>
          </a:xfrm>
        </p:spPr>
        <p:txBody>
          <a:bodyPr/>
          <a:lstStyle>
            <a:lvl1pPr>
              <a:defRPr sz="2444"/>
            </a:lvl1pPr>
            <a:lvl2pPr>
              <a:defRPr sz="2037"/>
            </a:lvl2pPr>
            <a:lvl3pPr>
              <a:defRPr sz="1833"/>
            </a:lvl3pPr>
            <a:lvl4pPr>
              <a:defRPr sz="1630"/>
            </a:lvl4pPr>
            <a:lvl5pPr>
              <a:defRPr sz="1630"/>
            </a:lvl5pPr>
            <a:lvl6pPr>
              <a:defRPr sz="1630"/>
            </a:lvl6pPr>
            <a:lvl7pPr>
              <a:defRPr sz="1630"/>
            </a:lvl7pPr>
            <a:lvl8pPr>
              <a:defRPr sz="1630"/>
            </a:lvl8pPr>
            <a:lvl9pPr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797412" y="1563541"/>
            <a:ext cx="5044500" cy="651609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797412" y="2215150"/>
            <a:ext cx="5044500" cy="4024460"/>
          </a:xfrm>
        </p:spPr>
        <p:txBody>
          <a:bodyPr/>
          <a:lstStyle>
            <a:lvl1pPr>
              <a:defRPr sz="2444"/>
            </a:lvl1pPr>
            <a:lvl2pPr>
              <a:defRPr sz="2037"/>
            </a:lvl2pPr>
            <a:lvl3pPr>
              <a:defRPr sz="1833"/>
            </a:lvl3pPr>
            <a:lvl4pPr>
              <a:defRPr sz="1630"/>
            </a:lvl4pPr>
            <a:lvl5pPr>
              <a:defRPr sz="1630"/>
            </a:lvl5pPr>
            <a:lvl6pPr>
              <a:defRPr sz="1630"/>
            </a:lvl6pPr>
            <a:lvl7pPr>
              <a:defRPr sz="1630"/>
            </a:lvl7pPr>
            <a:lvl8pPr>
              <a:defRPr sz="1630"/>
            </a:lvl8pPr>
            <a:lvl9pPr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5FC93-6FD7-428C-8022-277B236A6839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5EDE8-85E3-41C9-B84D-868C56026554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92857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6132895"/>
            <a:ext cx="11412538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5" name="Picture 7" descr="logoDiapopequ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80032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488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83652-0E3E-4FA7-B2A4-E04389F1C380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45671-B280-4A11-B14E-7BBF657117B4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1992245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76E26-9FBB-4DA8-BC54-57D8061FAF13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415C2-EB56-41B8-8539-C08587293A42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011097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0628" y="278107"/>
            <a:ext cx="3754646" cy="1183569"/>
          </a:xfrm>
        </p:spPr>
        <p:txBody>
          <a:bodyPr anchor="b"/>
          <a:lstStyle>
            <a:lvl1pPr algn="l">
              <a:defRPr sz="2037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1985" y="278107"/>
            <a:ext cx="6379926" cy="5961504"/>
          </a:xfrm>
        </p:spPr>
        <p:txBody>
          <a:bodyPr/>
          <a:lstStyle>
            <a:lvl1pPr>
              <a:defRPr sz="3259"/>
            </a:lvl1pPr>
            <a:lvl2pPr>
              <a:defRPr sz="2852"/>
            </a:lvl2pPr>
            <a:lvl3pPr>
              <a:defRPr sz="2444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70628" y="1461676"/>
            <a:ext cx="3754646" cy="4777935"/>
          </a:xfrm>
        </p:spPr>
        <p:txBody>
          <a:bodyPr/>
          <a:lstStyle>
            <a:lvl1pPr marL="0" indent="0">
              <a:buNone/>
              <a:defRPr sz="1426"/>
            </a:lvl1pPr>
            <a:lvl2pPr marL="465658" indent="0">
              <a:buNone/>
              <a:defRPr sz="1222"/>
            </a:lvl2pPr>
            <a:lvl3pPr marL="931316" indent="0">
              <a:buNone/>
              <a:defRPr sz="1019"/>
            </a:lvl3pPr>
            <a:lvl4pPr marL="1396975" indent="0">
              <a:buNone/>
              <a:defRPr sz="917"/>
            </a:lvl4pPr>
            <a:lvl5pPr marL="1862633" indent="0">
              <a:buNone/>
              <a:defRPr sz="917"/>
            </a:lvl5pPr>
            <a:lvl6pPr marL="2328291" indent="0">
              <a:buNone/>
              <a:defRPr sz="917"/>
            </a:lvl6pPr>
            <a:lvl7pPr marL="2793949" indent="0">
              <a:buNone/>
              <a:defRPr sz="917"/>
            </a:lvl7pPr>
            <a:lvl8pPr marL="3259607" indent="0">
              <a:buNone/>
              <a:defRPr sz="917"/>
            </a:lvl8pPr>
            <a:lvl9pPr marL="3725266" indent="0">
              <a:buNone/>
              <a:defRPr sz="91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B22ED-7B84-4F6D-9C56-DD5F8B498A61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92586-FB26-4691-A9B5-55F88A1CD540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9591256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36937" y="4889500"/>
            <a:ext cx="6847523" cy="577233"/>
          </a:xfrm>
        </p:spPr>
        <p:txBody>
          <a:bodyPr anchor="b"/>
          <a:lstStyle>
            <a:lvl1pPr algn="l">
              <a:defRPr sz="2037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36937" y="624123"/>
            <a:ext cx="6847523" cy="4191000"/>
          </a:xfrm>
        </p:spPr>
        <p:txBody>
          <a:bodyPr rtlCol="0">
            <a:normAutofit/>
          </a:bodyPr>
          <a:lstStyle>
            <a:lvl1pPr marL="0" indent="0">
              <a:buNone/>
              <a:defRPr sz="3259"/>
            </a:lvl1pPr>
            <a:lvl2pPr marL="465658" indent="0">
              <a:buNone/>
              <a:defRPr sz="2852"/>
            </a:lvl2pPr>
            <a:lvl3pPr marL="931316" indent="0">
              <a:buNone/>
              <a:defRPr sz="2444"/>
            </a:lvl3pPr>
            <a:lvl4pPr marL="1396975" indent="0">
              <a:buNone/>
              <a:defRPr sz="2037"/>
            </a:lvl4pPr>
            <a:lvl5pPr marL="1862633" indent="0">
              <a:buNone/>
              <a:defRPr sz="2037"/>
            </a:lvl5pPr>
            <a:lvl6pPr marL="2328291" indent="0">
              <a:buNone/>
              <a:defRPr sz="2037"/>
            </a:lvl6pPr>
            <a:lvl7pPr marL="2793949" indent="0">
              <a:buNone/>
              <a:defRPr sz="2037"/>
            </a:lvl7pPr>
            <a:lvl8pPr marL="3259607" indent="0">
              <a:buNone/>
              <a:defRPr sz="2037"/>
            </a:lvl8pPr>
            <a:lvl9pPr marL="3725266" indent="0">
              <a:buNone/>
              <a:defRPr sz="2037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236937" y="5466733"/>
            <a:ext cx="6847523" cy="819767"/>
          </a:xfrm>
        </p:spPr>
        <p:txBody>
          <a:bodyPr/>
          <a:lstStyle>
            <a:lvl1pPr marL="0" indent="0">
              <a:buNone/>
              <a:defRPr sz="1426"/>
            </a:lvl1pPr>
            <a:lvl2pPr marL="465658" indent="0">
              <a:buNone/>
              <a:defRPr sz="1222"/>
            </a:lvl2pPr>
            <a:lvl3pPr marL="931316" indent="0">
              <a:buNone/>
              <a:defRPr sz="1019"/>
            </a:lvl3pPr>
            <a:lvl4pPr marL="1396975" indent="0">
              <a:buNone/>
              <a:defRPr sz="917"/>
            </a:lvl4pPr>
            <a:lvl5pPr marL="1862633" indent="0">
              <a:buNone/>
              <a:defRPr sz="917"/>
            </a:lvl5pPr>
            <a:lvl6pPr marL="2328291" indent="0">
              <a:buNone/>
              <a:defRPr sz="917"/>
            </a:lvl6pPr>
            <a:lvl7pPr marL="2793949" indent="0">
              <a:buNone/>
              <a:defRPr sz="917"/>
            </a:lvl7pPr>
            <a:lvl8pPr marL="3259607" indent="0">
              <a:buNone/>
              <a:defRPr sz="917"/>
            </a:lvl8pPr>
            <a:lvl9pPr marL="3725266" indent="0">
              <a:buNone/>
              <a:defRPr sz="91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DCA87-54EA-47FB-87DF-62E9917D514F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0B68B-DD1A-4EA6-88B8-8FC2815EF339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1359189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49B8-E7DF-45EC-8603-A209B8BF83BB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A4ED4-45D5-4AAB-B993-E657A66A2B05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7837319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274090" y="279724"/>
            <a:ext cx="2567821" cy="59598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0627" y="279724"/>
            <a:ext cx="7513254" cy="595988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1DEF-C71A-4F96-8C5C-3CA9A3941129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61177-7210-48D6-9708-D38281A3820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0580300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6567" y="1143147"/>
            <a:ext cx="8559404" cy="2431815"/>
          </a:xfrm>
        </p:spPr>
        <p:txBody>
          <a:bodyPr anchor="b"/>
          <a:lstStyle>
            <a:lvl1pPr algn="ctr"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6567" y="3668743"/>
            <a:ext cx="8559404" cy="1686424"/>
          </a:xfrm>
        </p:spPr>
        <p:txBody>
          <a:bodyPr/>
          <a:lstStyle>
            <a:lvl1pPr marL="0" indent="0" algn="ctr">
              <a:buNone/>
              <a:defRPr sz="2444"/>
            </a:lvl1pPr>
            <a:lvl2pPr marL="465658" indent="0" algn="ctr">
              <a:buNone/>
              <a:defRPr sz="2037"/>
            </a:lvl2pPr>
            <a:lvl3pPr marL="931316" indent="0" algn="ctr">
              <a:buNone/>
              <a:defRPr sz="1833"/>
            </a:lvl3pPr>
            <a:lvl4pPr marL="1396975" indent="0" algn="ctr">
              <a:buNone/>
              <a:defRPr sz="1630"/>
            </a:lvl4pPr>
            <a:lvl5pPr marL="1862633" indent="0" algn="ctr">
              <a:buNone/>
              <a:defRPr sz="1630"/>
            </a:lvl5pPr>
            <a:lvl6pPr marL="2328291" indent="0" algn="ctr">
              <a:buNone/>
              <a:defRPr sz="1630"/>
            </a:lvl6pPr>
            <a:lvl7pPr marL="2793949" indent="0" algn="ctr">
              <a:buNone/>
              <a:defRPr sz="1630"/>
            </a:lvl7pPr>
            <a:lvl8pPr marL="3259607" indent="0" algn="ctr">
              <a:buNone/>
              <a:defRPr sz="1630"/>
            </a:lvl8pPr>
            <a:lvl9pPr marL="3725266" indent="0" algn="ctr">
              <a:buNone/>
              <a:defRPr sz="163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FEB437-ED43-45F1-AD0C-D175114DE8F0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4192386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52194D-6198-4AF7-8EF5-FA70A7F2AEE1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1110287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8669" y="1741401"/>
            <a:ext cx="9843314" cy="2905565"/>
          </a:xfrm>
        </p:spPr>
        <p:txBody>
          <a:bodyPr anchor="b"/>
          <a:lstStyle>
            <a:lvl1pPr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78669" y="4674454"/>
            <a:ext cx="9843314" cy="1527968"/>
          </a:xfrm>
        </p:spPr>
        <p:txBody>
          <a:bodyPr/>
          <a:lstStyle>
            <a:lvl1pPr marL="0" indent="0">
              <a:buNone/>
              <a:defRPr sz="2444"/>
            </a:lvl1pPr>
            <a:lvl2pPr marL="465658" indent="0">
              <a:buNone/>
              <a:defRPr sz="2037"/>
            </a:lvl2pPr>
            <a:lvl3pPr marL="931316" indent="0">
              <a:buNone/>
              <a:defRPr sz="1833"/>
            </a:lvl3pPr>
            <a:lvl4pPr marL="1396975" indent="0">
              <a:buNone/>
              <a:defRPr sz="1630"/>
            </a:lvl4pPr>
            <a:lvl5pPr marL="1862633" indent="0">
              <a:buNone/>
              <a:defRPr sz="1630"/>
            </a:lvl5pPr>
            <a:lvl6pPr marL="2328291" indent="0">
              <a:buNone/>
              <a:defRPr sz="1630"/>
            </a:lvl6pPr>
            <a:lvl7pPr marL="2793949" indent="0">
              <a:buNone/>
              <a:defRPr sz="1630"/>
            </a:lvl7pPr>
            <a:lvl8pPr marL="3259607" indent="0">
              <a:buNone/>
              <a:defRPr sz="1630"/>
            </a:lvl8pPr>
            <a:lvl9pPr marL="3725266" indent="0">
              <a:buNone/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F9819A-B0D3-46A7-A5F7-1CBCD0A0FA63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9673921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0627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01373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A9DB527-020E-4220-87BE-D5BDFBD64D9A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0121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117" y="4865850"/>
            <a:ext cx="8261414" cy="877372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 rot="5400000">
            <a:off x="9465530" y="1836428"/>
            <a:ext cx="1008943" cy="285312"/>
          </a:xfrm>
          <a:prstGeom prst="rect">
            <a:avLst/>
          </a:prstGeom>
        </p:spPr>
        <p:txBody>
          <a:bodyPr/>
          <a:lstStyle/>
          <a:p>
            <a:fld id="{4AAD347D-5ACD-4C99-B74B-A9C85AD731AF}" type="datetimeFigureOut">
              <a:rPr lang="en-US" smtClean="0"/>
              <a:pPr/>
              <a:t>6/4/2019</a:t>
            </a:fld>
            <a:endParaRPr lang="en-U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3742936" y="6492952"/>
            <a:ext cx="3613030" cy="310445"/>
          </a:xfrm>
        </p:spPr>
        <p:txBody>
          <a:bodyPr/>
          <a:lstStyle/>
          <a:p>
            <a:pPr algn="ctr"/>
            <a:r>
              <a:rPr lang="en-US" dirty="0" smtClean="0"/>
              <a:t>Nieves Moyano, Ph.D.</a:t>
            </a:r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9690680" y="301206"/>
            <a:ext cx="784611" cy="781903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4" y="371887"/>
            <a:ext cx="9843314" cy="135011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6595" y="1712295"/>
            <a:ext cx="4828533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86595" y="2551465"/>
            <a:ext cx="4828533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777597" y="1712295"/>
            <a:ext cx="4852311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777597" y="2551465"/>
            <a:ext cx="4852311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7CFB52-4329-49E4-8D80-181D707538E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7460940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344015-B7E9-42C8-9457-D280AA3B616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0497049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A43952-FE2A-41C8-9D8F-F5D5A444A047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93385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>
              <a:defRPr sz="3259"/>
            </a:lvl1pPr>
            <a:lvl2pPr>
              <a:defRPr sz="2852"/>
            </a:lvl2pPr>
            <a:lvl3pPr>
              <a:defRPr sz="2444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E22B19-9F2B-4E99-B26A-3E0E2308A4AA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5387298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 marL="0" indent="0">
              <a:buNone/>
              <a:defRPr sz="3259"/>
            </a:lvl1pPr>
            <a:lvl2pPr marL="465658" indent="0">
              <a:buNone/>
              <a:defRPr sz="2852"/>
            </a:lvl2pPr>
            <a:lvl3pPr marL="931316" indent="0">
              <a:buNone/>
              <a:defRPr sz="2444"/>
            </a:lvl3pPr>
            <a:lvl4pPr marL="1396975" indent="0">
              <a:buNone/>
              <a:defRPr sz="2037"/>
            </a:lvl4pPr>
            <a:lvl5pPr marL="1862633" indent="0">
              <a:buNone/>
              <a:defRPr sz="2037"/>
            </a:lvl5pPr>
            <a:lvl6pPr marL="2328291" indent="0">
              <a:buNone/>
              <a:defRPr sz="2037"/>
            </a:lvl6pPr>
            <a:lvl7pPr marL="2793949" indent="0">
              <a:buNone/>
              <a:defRPr sz="2037"/>
            </a:lvl7pPr>
            <a:lvl8pPr marL="3259607" indent="0">
              <a:buNone/>
              <a:defRPr sz="2037"/>
            </a:lvl8pPr>
            <a:lvl9pPr marL="3725266" indent="0">
              <a:buNone/>
              <a:defRPr sz="2037"/>
            </a:lvl9pPr>
          </a:lstStyle>
          <a:p>
            <a:r>
              <a:rPr lang="es-ES" dirty="0" smtClean="0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EF66EC-1C68-4C32-A77E-6C44A4950CA4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8580758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96F26D4-781A-4AD2-8A42-450D02BE720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6336658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274090" y="279724"/>
            <a:ext cx="2567821" cy="5706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0627" y="279724"/>
            <a:ext cx="7513254" cy="5706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D901CE-87F1-42CE-9BED-0F0A359EEEF1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4141447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6567" y="1143147"/>
            <a:ext cx="8559404" cy="2431815"/>
          </a:xfrm>
        </p:spPr>
        <p:txBody>
          <a:bodyPr anchor="b"/>
          <a:lstStyle>
            <a:lvl1pPr algn="ctr"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6567" y="3668743"/>
            <a:ext cx="8559404" cy="1686424"/>
          </a:xfrm>
        </p:spPr>
        <p:txBody>
          <a:bodyPr/>
          <a:lstStyle>
            <a:lvl1pPr marL="0" indent="0" algn="ctr">
              <a:buNone/>
              <a:defRPr sz="2444"/>
            </a:lvl1pPr>
            <a:lvl2pPr marL="465658" indent="0" algn="ctr">
              <a:buNone/>
              <a:defRPr sz="2037"/>
            </a:lvl2pPr>
            <a:lvl3pPr marL="931316" indent="0" algn="ctr">
              <a:buNone/>
              <a:defRPr sz="1833"/>
            </a:lvl3pPr>
            <a:lvl4pPr marL="1396975" indent="0" algn="ctr">
              <a:buNone/>
              <a:defRPr sz="1630"/>
            </a:lvl4pPr>
            <a:lvl5pPr marL="1862633" indent="0" algn="ctr">
              <a:buNone/>
              <a:defRPr sz="1630"/>
            </a:lvl5pPr>
            <a:lvl6pPr marL="2328291" indent="0" algn="ctr">
              <a:buNone/>
              <a:defRPr sz="1630"/>
            </a:lvl6pPr>
            <a:lvl7pPr marL="2793949" indent="0" algn="ctr">
              <a:buNone/>
              <a:defRPr sz="1630"/>
            </a:lvl7pPr>
            <a:lvl8pPr marL="3259607" indent="0" algn="ctr">
              <a:buNone/>
              <a:defRPr sz="1630"/>
            </a:lvl8pPr>
            <a:lvl9pPr marL="3725266" indent="0" algn="ctr">
              <a:buNone/>
              <a:defRPr sz="163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CDD707-9691-462F-83BA-24AA49E23AE1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0272625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652B4D-464B-4A00-8F0D-07E2D056EF7B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2839927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8669" y="1741401"/>
            <a:ext cx="9843314" cy="2905565"/>
          </a:xfrm>
        </p:spPr>
        <p:txBody>
          <a:bodyPr anchor="b"/>
          <a:lstStyle>
            <a:lvl1pPr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78669" y="4674454"/>
            <a:ext cx="9843314" cy="1527968"/>
          </a:xfrm>
        </p:spPr>
        <p:txBody>
          <a:bodyPr/>
          <a:lstStyle>
            <a:lvl1pPr marL="0" indent="0">
              <a:buNone/>
              <a:defRPr sz="2444"/>
            </a:lvl1pPr>
            <a:lvl2pPr marL="465658" indent="0">
              <a:buNone/>
              <a:defRPr sz="2037"/>
            </a:lvl2pPr>
            <a:lvl3pPr marL="931316" indent="0">
              <a:buNone/>
              <a:defRPr sz="1833"/>
            </a:lvl3pPr>
            <a:lvl4pPr marL="1396975" indent="0">
              <a:buNone/>
              <a:defRPr sz="1630"/>
            </a:lvl4pPr>
            <a:lvl5pPr marL="1862633" indent="0">
              <a:buNone/>
              <a:defRPr sz="1630"/>
            </a:lvl5pPr>
            <a:lvl6pPr marL="2328291" indent="0">
              <a:buNone/>
              <a:defRPr sz="1630"/>
            </a:lvl6pPr>
            <a:lvl7pPr marL="2793949" indent="0">
              <a:buNone/>
              <a:defRPr sz="1630"/>
            </a:lvl7pPr>
            <a:lvl8pPr marL="3259607" indent="0">
              <a:buNone/>
              <a:defRPr sz="1630"/>
            </a:lvl8pPr>
            <a:lvl9pPr marL="3725266" indent="0">
              <a:buNone/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81AD88-C79E-41EF-A1EC-8B9C6A05EDC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422739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5941" y="2169878"/>
            <a:ext cx="9700657" cy="149724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11881" y="3958166"/>
            <a:ext cx="7988777" cy="17850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1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96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62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282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93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59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25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C2414BD-E47F-4ECB-877E-5CDB896A0280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56664-EFEF-4CC6-9B2C-2CB094416F5B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5571998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0627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01373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05FAD5-2C88-4766-B012-3E083889D4D9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5743579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4" y="371887"/>
            <a:ext cx="9843314" cy="135011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6595" y="1712295"/>
            <a:ext cx="4828533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86595" y="2551465"/>
            <a:ext cx="4828533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777597" y="1712295"/>
            <a:ext cx="4852311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777597" y="2551465"/>
            <a:ext cx="4852311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9C2F29-4268-41F3-AA2C-CB8FB6202D21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950418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1B9389-D364-4560-9750-92604FA99ED0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3506429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95844A-02E3-422E-85A8-FE03752AE8C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1520755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>
              <a:defRPr sz="3259"/>
            </a:lvl1pPr>
            <a:lvl2pPr>
              <a:defRPr sz="2852"/>
            </a:lvl2pPr>
            <a:lvl3pPr>
              <a:defRPr sz="2444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CF3552-9776-454B-92FD-63DBF69799C9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6835970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 marL="0" indent="0">
              <a:buNone/>
              <a:defRPr sz="3259"/>
            </a:lvl1pPr>
            <a:lvl2pPr marL="465658" indent="0">
              <a:buNone/>
              <a:defRPr sz="2852"/>
            </a:lvl2pPr>
            <a:lvl3pPr marL="931316" indent="0">
              <a:buNone/>
              <a:defRPr sz="2444"/>
            </a:lvl3pPr>
            <a:lvl4pPr marL="1396975" indent="0">
              <a:buNone/>
              <a:defRPr sz="2037"/>
            </a:lvl4pPr>
            <a:lvl5pPr marL="1862633" indent="0">
              <a:buNone/>
              <a:defRPr sz="2037"/>
            </a:lvl5pPr>
            <a:lvl6pPr marL="2328291" indent="0">
              <a:buNone/>
              <a:defRPr sz="2037"/>
            </a:lvl6pPr>
            <a:lvl7pPr marL="2793949" indent="0">
              <a:buNone/>
              <a:defRPr sz="2037"/>
            </a:lvl7pPr>
            <a:lvl8pPr marL="3259607" indent="0">
              <a:buNone/>
              <a:defRPr sz="2037"/>
            </a:lvl8pPr>
            <a:lvl9pPr marL="3725266" indent="0">
              <a:buNone/>
              <a:defRPr sz="2037"/>
            </a:lvl9pPr>
          </a:lstStyle>
          <a:p>
            <a:r>
              <a:rPr lang="es-ES" dirty="0" smtClean="0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E9F2ED-DFC2-4739-954B-C2EC4BD509C4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5098433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869A44-B83B-45C1-93E5-8A530615F4A9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2078113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274090" y="279724"/>
            <a:ext cx="2567821" cy="5706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0627" y="279724"/>
            <a:ext cx="7513254" cy="5706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3F710D-4CF5-4358-A31E-2C7553E3265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324772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6567" y="1143147"/>
            <a:ext cx="8559404" cy="2431815"/>
          </a:xfrm>
        </p:spPr>
        <p:txBody>
          <a:bodyPr anchor="b"/>
          <a:lstStyle>
            <a:lvl1pPr algn="ctr"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6567" y="3668743"/>
            <a:ext cx="8559404" cy="1686424"/>
          </a:xfrm>
        </p:spPr>
        <p:txBody>
          <a:bodyPr/>
          <a:lstStyle>
            <a:lvl1pPr marL="0" indent="0" algn="ctr">
              <a:buNone/>
              <a:defRPr sz="2444"/>
            </a:lvl1pPr>
            <a:lvl2pPr marL="465658" indent="0" algn="ctr">
              <a:buNone/>
              <a:defRPr sz="2037"/>
            </a:lvl2pPr>
            <a:lvl3pPr marL="931316" indent="0" algn="ctr">
              <a:buNone/>
              <a:defRPr sz="1833"/>
            </a:lvl3pPr>
            <a:lvl4pPr marL="1396975" indent="0" algn="ctr">
              <a:buNone/>
              <a:defRPr sz="1630"/>
            </a:lvl4pPr>
            <a:lvl5pPr marL="1862633" indent="0" algn="ctr">
              <a:buNone/>
              <a:defRPr sz="1630"/>
            </a:lvl5pPr>
            <a:lvl6pPr marL="2328291" indent="0" algn="ctr">
              <a:buNone/>
              <a:defRPr sz="1630"/>
            </a:lvl6pPr>
            <a:lvl7pPr marL="2793949" indent="0" algn="ctr">
              <a:buNone/>
              <a:defRPr sz="1630"/>
            </a:lvl7pPr>
            <a:lvl8pPr marL="3259607" indent="0" algn="ctr">
              <a:buNone/>
              <a:defRPr sz="1630"/>
            </a:lvl8pPr>
            <a:lvl9pPr marL="3725266" indent="0" algn="ctr">
              <a:buNone/>
              <a:defRPr sz="163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6A593A-23D9-4259-B32F-285F7B77220E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38218858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15B912A-9EAE-458C-A436-1ACA3085BC9D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0181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B62BC58-4F5B-4B5E-AE8B-E966A50C79F1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63D01-4211-4088-A71A-E2B18A2079CF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90389263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8669" y="1741401"/>
            <a:ext cx="9843314" cy="2905565"/>
          </a:xfrm>
        </p:spPr>
        <p:txBody>
          <a:bodyPr anchor="b"/>
          <a:lstStyle>
            <a:lvl1pPr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78669" y="4674454"/>
            <a:ext cx="9843314" cy="1527968"/>
          </a:xfrm>
        </p:spPr>
        <p:txBody>
          <a:bodyPr/>
          <a:lstStyle>
            <a:lvl1pPr marL="0" indent="0">
              <a:buNone/>
              <a:defRPr sz="2444"/>
            </a:lvl1pPr>
            <a:lvl2pPr marL="465658" indent="0">
              <a:buNone/>
              <a:defRPr sz="2037"/>
            </a:lvl2pPr>
            <a:lvl3pPr marL="931316" indent="0">
              <a:buNone/>
              <a:defRPr sz="1833"/>
            </a:lvl3pPr>
            <a:lvl4pPr marL="1396975" indent="0">
              <a:buNone/>
              <a:defRPr sz="1630"/>
            </a:lvl4pPr>
            <a:lvl5pPr marL="1862633" indent="0">
              <a:buNone/>
              <a:defRPr sz="1630"/>
            </a:lvl5pPr>
            <a:lvl6pPr marL="2328291" indent="0">
              <a:buNone/>
              <a:defRPr sz="1630"/>
            </a:lvl6pPr>
            <a:lvl7pPr marL="2793949" indent="0">
              <a:buNone/>
              <a:defRPr sz="1630"/>
            </a:lvl7pPr>
            <a:lvl8pPr marL="3259607" indent="0">
              <a:buNone/>
              <a:defRPr sz="1630"/>
            </a:lvl8pPr>
            <a:lvl9pPr marL="3725266" indent="0">
              <a:buNone/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A69CFF-B61E-487C-BBFE-67FA01609072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04769228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0627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01373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13CB24-B905-45B7-BCE9-246EA458EFF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8778513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4" y="371887"/>
            <a:ext cx="9843314" cy="135011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6595" y="1712295"/>
            <a:ext cx="4828533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86595" y="2551465"/>
            <a:ext cx="4828533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777597" y="1712295"/>
            <a:ext cx="4852311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777597" y="2551465"/>
            <a:ext cx="4852311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182909-6FB2-4F1B-9989-F7798AB3C2EA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02114534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A930E0-EB77-42CA-8066-41094EA9859B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68870943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D42B87-3604-423A-8E76-569648CA8380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3380898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>
              <a:defRPr sz="3259"/>
            </a:lvl1pPr>
            <a:lvl2pPr>
              <a:defRPr sz="2852"/>
            </a:lvl2pPr>
            <a:lvl3pPr>
              <a:defRPr sz="2444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CBAA5B-9CF7-470A-BC29-DDE42490007A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6827460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 marL="0" indent="0">
              <a:buNone/>
              <a:defRPr sz="3259"/>
            </a:lvl1pPr>
            <a:lvl2pPr marL="465658" indent="0">
              <a:buNone/>
              <a:defRPr sz="2852"/>
            </a:lvl2pPr>
            <a:lvl3pPr marL="931316" indent="0">
              <a:buNone/>
              <a:defRPr sz="2444"/>
            </a:lvl3pPr>
            <a:lvl4pPr marL="1396975" indent="0">
              <a:buNone/>
              <a:defRPr sz="2037"/>
            </a:lvl4pPr>
            <a:lvl5pPr marL="1862633" indent="0">
              <a:buNone/>
              <a:defRPr sz="2037"/>
            </a:lvl5pPr>
            <a:lvl6pPr marL="2328291" indent="0">
              <a:buNone/>
              <a:defRPr sz="2037"/>
            </a:lvl6pPr>
            <a:lvl7pPr marL="2793949" indent="0">
              <a:buNone/>
              <a:defRPr sz="2037"/>
            </a:lvl7pPr>
            <a:lvl8pPr marL="3259607" indent="0">
              <a:buNone/>
              <a:defRPr sz="2037"/>
            </a:lvl8pPr>
            <a:lvl9pPr marL="3725266" indent="0">
              <a:buNone/>
              <a:defRPr sz="2037"/>
            </a:lvl9pPr>
          </a:lstStyle>
          <a:p>
            <a:r>
              <a:rPr lang="es-ES" dirty="0" smtClean="0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D17671-9C36-48FC-8A89-1A3F8B71472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1560842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5AF72BA-5175-4A2E-93FF-7006B57F9D30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11499746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274090" y="279724"/>
            <a:ext cx="2567821" cy="5706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0627" y="279724"/>
            <a:ext cx="7513254" cy="5706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84C267-E1AC-4832-8231-B1264B677C9D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7293523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6567" y="1143147"/>
            <a:ext cx="8559404" cy="2431815"/>
          </a:xfrm>
        </p:spPr>
        <p:txBody>
          <a:bodyPr anchor="b"/>
          <a:lstStyle>
            <a:lvl1pPr algn="ctr"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6567" y="3668743"/>
            <a:ext cx="8559404" cy="1686424"/>
          </a:xfrm>
        </p:spPr>
        <p:txBody>
          <a:bodyPr/>
          <a:lstStyle>
            <a:lvl1pPr marL="0" indent="0" algn="ctr">
              <a:buNone/>
              <a:defRPr sz="2444"/>
            </a:lvl1pPr>
            <a:lvl2pPr marL="465658" indent="0" algn="ctr">
              <a:buNone/>
              <a:defRPr sz="2037"/>
            </a:lvl2pPr>
            <a:lvl3pPr marL="931316" indent="0" algn="ctr">
              <a:buNone/>
              <a:defRPr sz="1833"/>
            </a:lvl3pPr>
            <a:lvl4pPr marL="1396975" indent="0" algn="ctr">
              <a:buNone/>
              <a:defRPr sz="1630"/>
            </a:lvl4pPr>
            <a:lvl5pPr marL="1862633" indent="0" algn="ctr">
              <a:buNone/>
              <a:defRPr sz="1630"/>
            </a:lvl5pPr>
            <a:lvl6pPr marL="2328291" indent="0" algn="ctr">
              <a:buNone/>
              <a:defRPr sz="1630"/>
            </a:lvl6pPr>
            <a:lvl7pPr marL="2793949" indent="0" algn="ctr">
              <a:buNone/>
              <a:defRPr sz="1630"/>
            </a:lvl7pPr>
            <a:lvl8pPr marL="3259607" indent="0" algn="ctr">
              <a:buNone/>
              <a:defRPr sz="1630"/>
            </a:lvl8pPr>
            <a:lvl9pPr marL="3725266" indent="0" algn="ctr">
              <a:buNone/>
              <a:defRPr sz="163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28E5ED1-552C-4B62-97A1-BB120CB6DC2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659485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1512" y="4488510"/>
            <a:ext cx="9700657" cy="1387299"/>
          </a:xfrm>
        </p:spPr>
        <p:txBody>
          <a:bodyPr anchor="t"/>
          <a:lstStyle>
            <a:lvl1pPr algn="l">
              <a:defRPr sz="4074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01512" y="2960542"/>
            <a:ext cx="9700657" cy="1527968"/>
          </a:xfrm>
        </p:spPr>
        <p:txBody>
          <a:bodyPr anchor="b"/>
          <a:lstStyle>
            <a:lvl1pPr marL="0" indent="0">
              <a:buNone/>
              <a:defRPr sz="2037">
                <a:solidFill>
                  <a:schemeClr val="tx1">
                    <a:tint val="75000"/>
                  </a:schemeClr>
                </a:solidFill>
              </a:defRPr>
            </a:lvl1pPr>
            <a:lvl2pPr marL="465658" indent="0">
              <a:buNone/>
              <a:defRPr sz="1833">
                <a:solidFill>
                  <a:schemeClr val="tx1">
                    <a:tint val="75000"/>
                  </a:schemeClr>
                </a:solidFill>
              </a:defRPr>
            </a:lvl2pPr>
            <a:lvl3pPr marL="931316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3pPr>
            <a:lvl4pPr marL="1396975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4pPr>
            <a:lvl5pPr marL="1862633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5pPr>
            <a:lvl6pPr marL="2328291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6pPr>
            <a:lvl7pPr marL="2793949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7pPr>
            <a:lvl8pPr marL="3259607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8pPr>
            <a:lvl9pPr marL="3725266" indent="0">
              <a:buNone/>
              <a:defRPr sz="14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EDF5FBF-983F-473E-87FE-5F27677A2A8D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7D1AE-40E6-4CA3-A5BD-4E73D66CD5FE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57467896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A28401-B909-43A5-8D0F-4CE296C1B2F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42551314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8669" y="1741401"/>
            <a:ext cx="9843314" cy="2905565"/>
          </a:xfrm>
        </p:spPr>
        <p:txBody>
          <a:bodyPr anchor="b"/>
          <a:lstStyle>
            <a:lvl1pPr>
              <a:defRPr sz="611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78669" y="4674454"/>
            <a:ext cx="9843314" cy="1527968"/>
          </a:xfrm>
        </p:spPr>
        <p:txBody>
          <a:bodyPr/>
          <a:lstStyle>
            <a:lvl1pPr marL="0" indent="0">
              <a:buNone/>
              <a:defRPr sz="2444"/>
            </a:lvl1pPr>
            <a:lvl2pPr marL="465658" indent="0">
              <a:buNone/>
              <a:defRPr sz="2037"/>
            </a:lvl2pPr>
            <a:lvl3pPr marL="931316" indent="0">
              <a:buNone/>
              <a:defRPr sz="1833"/>
            </a:lvl3pPr>
            <a:lvl4pPr marL="1396975" indent="0">
              <a:buNone/>
              <a:defRPr sz="1630"/>
            </a:lvl4pPr>
            <a:lvl5pPr marL="1862633" indent="0">
              <a:buNone/>
              <a:defRPr sz="1630"/>
            </a:lvl5pPr>
            <a:lvl6pPr marL="2328291" indent="0">
              <a:buNone/>
              <a:defRPr sz="1630"/>
            </a:lvl6pPr>
            <a:lvl7pPr marL="2793949" indent="0">
              <a:buNone/>
              <a:defRPr sz="1630"/>
            </a:lvl7pPr>
            <a:lvl8pPr marL="3259607" indent="0">
              <a:buNone/>
              <a:defRPr sz="1630"/>
            </a:lvl8pPr>
            <a:lvl9pPr marL="3725266" indent="0">
              <a:buNone/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A59A8B-D8B4-400C-91A7-0E52ABEDE1A8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0883186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70627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801373" y="1629834"/>
            <a:ext cx="5040538" cy="435592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D555549-E18F-4DEC-8A2E-8FA59A1A387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71777518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4" y="371887"/>
            <a:ext cx="9843314" cy="135011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86595" y="1712295"/>
            <a:ext cx="4828533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86595" y="2551465"/>
            <a:ext cx="4828533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777597" y="1712295"/>
            <a:ext cx="4852311" cy="839170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777597" y="2551465"/>
            <a:ext cx="4852311" cy="375282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D72EBBD-2DB7-43B1-BA7E-B5ABEE832F95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7498818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06D022-7801-4C47-96FD-2F53E6A6C7C5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93987200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B19920-7608-44E2-8D56-5C774C55EE1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9705025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>
              <a:defRPr sz="3259"/>
            </a:lvl1pPr>
            <a:lvl2pPr>
              <a:defRPr sz="2852"/>
            </a:lvl2pPr>
            <a:lvl3pPr>
              <a:defRPr sz="2444"/>
            </a:lvl3pPr>
            <a:lvl4pPr>
              <a:defRPr sz="2037"/>
            </a:lvl4pPr>
            <a:lvl5pPr>
              <a:defRPr sz="2037"/>
            </a:lvl5pPr>
            <a:lvl6pPr>
              <a:defRPr sz="2037"/>
            </a:lvl6pPr>
            <a:lvl7pPr>
              <a:defRPr sz="2037"/>
            </a:lvl7pPr>
            <a:lvl8pPr>
              <a:defRPr sz="2037"/>
            </a:lvl8pPr>
            <a:lvl9pPr>
              <a:defRPr sz="2037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1D5AC4-B834-4971-B635-910249C5973E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16323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6595" y="465667"/>
            <a:ext cx="3681336" cy="1629833"/>
          </a:xfrm>
        </p:spPr>
        <p:txBody>
          <a:bodyPr anchor="b"/>
          <a:lstStyle>
            <a:lvl1pPr>
              <a:defRPr sz="3259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852311" y="1005711"/>
            <a:ext cx="5777597" cy="4963877"/>
          </a:xfrm>
        </p:spPr>
        <p:txBody>
          <a:bodyPr/>
          <a:lstStyle>
            <a:lvl1pPr marL="0" indent="0">
              <a:buNone/>
              <a:defRPr sz="3259"/>
            </a:lvl1pPr>
            <a:lvl2pPr marL="465658" indent="0">
              <a:buNone/>
              <a:defRPr sz="2852"/>
            </a:lvl2pPr>
            <a:lvl3pPr marL="931316" indent="0">
              <a:buNone/>
              <a:defRPr sz="2444"/>
            </a:lvl3pPr>
            <a:lvl4pPr marL="1396975" indent="0">
              <a:buNone/>
              <a:defRPr sz="2037"/>
            </a:lvl4pPr>
            <a:lvl5pPr marL="1862633" indent="0">
              <a:buNone/>
              <a:defRPr sz="2037"/>
            </a:lvl5pPr>
            <a:lvl6pPr marL="2328291" indent="0">
              <a:buNone/>
              <a:defRPr sz="2037"/>
            </a:lvl6pPr>
            <a:lvl7pPr marL="2793949" indent="0">
              <a:buNone/>
              <a:defRPr sz="2037"/>
            </a:lvl7pPr>
            <a:lvl8pPr marL="3259607" indent="0">
              <a:buNone/>
              <a:defRPr sz="2037"/>
            </a:lvl8pPr>
            <a:lvl9pPr marL="3725266" indent="0">
              <a:buNone/>
              <a:defRPr sz="2037"/>
            </a:lvl9pPr>
          </a:lstStyle>
          <a:p>
            <a:r>
              <a:rPr lang="es-ES" dirty="0" smtClean="0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86595" y="2095500"/>
            <a:ext cx="3681336" cy="3882173"/>
          </a:xfrm>
        </p:spPr>
        <p:txBody>
          <a:bodyPr/>
          <a:lstStyle>
            <a:lvl1pPr marL="0" indent="0">
              <a:buNone/>
              <a:defRPr sz="1630"/>
            </a:lvl1pPr>
            <a:lvl2pPr marL="465658" indent="0">
              <a:buNone/>
              <a:defRPr sz="1426"/>
            </a:lvl2pPr>
            <a:lvl3pPr marL="931316" indent="0">
              <a:buNone/>
              <a:defRPr sz="1222"/>
            </a:lvl3pPr>
            <a:lvl4pPr marL="1396975" indent="0">
              <a:buNone/>
              <a:defRPr sz="1019"/>
            </a:lvl4pPr>
            <a:lvl5pPr marL="1862633" indent="0">
              <a:buNone/>
              <a:defRPr sz="1019"/>
            </a:lvl5pPr>
            <a:lvl6pPr marL="2328291" indent="0">
              <a:buNone/>
              <a:defRPr sz="1019"/>
            </a:lvl6pPr>
            <a:lvl7pPr marL="2793949" indent="0">
              <a:buNone/>
              <a:defRPr sz="1019"/>
            </a:lvl7pPr>
            <a:lvl8pPr marL="3259607" indent="0">
              <a:buNone/>
              <a:defRPr sz="1019"/>
            </a:lvl8pPr>
            <a:lvl9pPr marL="3725266" indent="0">
              <a:buNone/>
              <a:defRPr sz="101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E5E847-E168-40E1-9EB0-4D97F96364B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2981676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6547C3-2B7B-453A-9ECB-FE89BCAF8DC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38052318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274090" y="279724"/>
            <a:ext cx="2567821" cy="5706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70627" y="279724"/>
            <a:ext cx="7513254" cy="5706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BE67047-3354-4727-8987-F0E7412E70DC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787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0627" y="1629834"/>
            <a:ext cx="5040538" cy="4609777"/>
          </a:xfrm>
        </p:spPr>
        <p:txBody>
          <a:bodyPr/>
          <a:lstStyle>
            <a:lvl1pPr>
              <a:defRPr sz="2852"/>
            </a:lvl1pPr>
            <a:lvl2pPr>
              <a:defRPr sz="2444"/>
            </a:lvl2pPr>
            <a:lvl3pPr>
              <a:defRPr sz="2037"/>
            </a:lvl3pPr>
            <a:lvl4pPr>
              <a:defRPr sz="1833"/>
            </a:lvl4pPr>
            <a:lvl5pPr>
              <a:defRPr sz="1833"/>
            </a:lvl5pPr>
            <a:lvl6pPr>
              <a:defRPr sz="1833"/>
            </a:lvl6pPr>
            <a:lvl7pPr>
              <a:defRPr sz="1833"/>
            </a:lvl7pPr>
            <a:lvl8pPr>
              <a:defRPr sz="1833"/>
            </a:lvl8pPr>
            <a:lvl9pPr>
              <a:defRPr sz="183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801373" y="1629834"/>
            <a:ext cx="5040538" cy="4609777"/>
          </a:xfrm>
        </p:spPr>
        <p:txBody>
          <a:bodyPr/>
          <a:lstStyle>
            <a:lvl1pPr>
              <a:defRPr sz="2852"/>
            </a:lvl1pPr>
            <a:lvl2pPr>
              <a:defRPr sz="2444"/>
            </a:lvl2pPr>
            <a:lvl3pPr>
              <a:defRPr sz="2037"/>
            </a:lvl3pPr>
            <a:lvl4pPr>
              <a:defRPr sz="1833"/>
            </a:lvl4pPr>
            <a:lvl5pPr>
              <a:defRPr sz="1833"/>
            </a:lvl5pPr>
            <a:lvl6pPr>
              <a:defRPr sz="1833"/>
            </a:lvl6pPr>
            <a:lvl7pPr>
              <a:defRPr sz="1833"/>
            </a:lvl7pPr>
            <a:lvl8pPr>
              <a:defRPr sz="1833"/>
            </a:lvl8pPr>
            <a:lvl9pPr>
              <a:defRPr sz="183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CEC20C4-3330-4911-ABD4-0C913A039CFC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76212-7D54-409C-8291-C52ABBDCEE1E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95555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0627" y="1563541"/>
            <a:ext cx="5042520" cy="651609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0627" y="2215150"/>
            <a:ext cx="5042520" cy="4024460"/>
          </a:xfrm>
        </p:spPr>
        <p:txBody>
          <a:bodyPr/>
          <a:lstStyle>
            <a:lvl1pPr>
              <a:defRPr sz="2444"/>
            </a:lvl1pPr>
            <a:lvl2pPr>
              <a:defRPr sz="2037"/>
            </a:lvl2pPr>
            <a:lvl3pPr>
              <a:defRPr sz="1833"/>
            </a:lvl3pPr>
            <a:lvl4pPr>
              <a:defRPr sz="1630"/>
            </a:lvl4pPr>
            <a:lvl5pPr>
              <a:defRPr sz="1630"/>
            </a:lvl5pPr>
            <a:lvl6pPr>
              <a:defRPr sz="1630"/>
            </a:lvl6pPr>
            <a:lvl7pPr>
              <a:defRPr sz="1630"/>
            </a:lvl7pPr>
            <a:lvl8pPr>
              <a:defRPr sz="1630"/>
            </a:lvl8pPr>
            <a:lvl9pPr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797412" y="1563541"/>
            <a:ext cx="5044500" cy="651609"/>
          </a:xfrm>
        </p:spPr>
        <p:txBody>
          <a:bodyPr anchor="b"/>
          <a:lstStyle>
            <a:lvl1pPr marL="0" indent="0">
              <a:buNone/>
              <a:defRPr sz="2444" b="1"/>
            </a:lvl1pPr>
            <a:lvl2pPr marL="465658" indent="0">
              <a:buNone/>
              <a:defRPr sz="2037" b="1"/>
            </a:lvl2pPr>
            <a:lvl3pPr marL="931316" indent="0">
              <a:buNone/>
              <a:defRPr sz="1833" b="1"/>
            </a:lvl3pPr>
            <a:lvl4pPr marL="1396975" indent="0">
              <a:buNone/>
              <a:defRPr sz="1630" b="1"/>
            </a:lvl4pPr>
            <a:lvl5pPr marL="1862633" indent="0">
              <a:buNone/>
              <a:defRPr sz="1630" b="1"/>
            </a:lvl5pPr>
            <a:lvl6pPr marL="2328291" indent="0">
              <a:buNone/>
              <a:defRPr sz="1630" b="1"/>
            </a:lvl6pPr>
            <a:lvl7pPr marL="2793949" indent="0">
              <a:buNone/>
              <a:defRPr sz="1630" b="1"/>
            </a:lvl7pPr>
            <a:lvl8pPr marL="3259607" indent="0">
              <a:buNone/>
              <a:defRPr sz="1630" b="1"/>
            </a:lvl8pPr>
            <a:lvl9pPr marL="3725266" indent="0">
              <a:buNone/>
              <a:defRPr sz="163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797412" y="2215150"/>
            <a:ext cx="5044500" cy="4024460"/>
          </a:xfrm>
        </p:spPr>
        <p:txBody>
          <a:bodyPr/>
          <a:lstStyle>
            <a:lvl1pPr>
              <a:defRPr sz="2444"/>
            </a:lvl1pPr>
            <a:lvl2pPr>
              <a:defRPr sz="2037"/>
            </a:lvl2pPr>
            <a:lvl3pPr>
              <a:defRPr sz="1833"/>
            </a:lvl3pPr>
            <a:lvl4pPr>
              <a:defRPr sz="1630"/>
            </a:lvl4pPr>
            <a:lvl5pPr>
              <a:defRPr sz="1630"/>
            </a:lvl5pPr>
            <a:lvl6pPr>
              <a:defRPr sz="1630"/>
            </a:lvl6pPr>
            <a:lvl7pPr>
              <a:defRPr sz="1630"/>
            </a:lvl7pPr>
            <a:lvl8pPr>
              <a:defRPr sz="1630"/>
            </a:lvl8pPr>
            <a:lvl9pPr>
              <a:defRPr sz="163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C4B2CBE-8FA4-454C-81F2-C888C093C82D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98D97-0779-4B5B-B638-3B1F60D7CCF6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49657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3095581-5B1D-411A-B1FA-925D0EE0995D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E51D3-768B-4377-86B2-FCBAEDE7DCFD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89982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132895"/>
            <a:ext cx="11412538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1032" name="Picture 8" descr="logoDiapopeque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80032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355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84497" y="6280033"/>
            <a:ext cx="3613970" cy="5869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22" dirty="0" smtClean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95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49" r:id="rId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6132895"/>
            <a:ext cx="11412538" cy="85210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33" dirty="0"/>
          </a:p>
        </p:txBody>
      </p:sp>
      <p:pic>
        <p:nvPicPr>
          <p:cNvPr id="2051" name="9 Imagen" descr="logoNegroPowerPoint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4" y="6280033"/>
            <a:ext cx="2191366" cy="58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205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609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899284" y="6474060"/>
            <a:ext cx="3613970" cy="371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22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22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3CB9865-0226-4112-9ECA-C054CFAD3FA4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23562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11412538" cy="6280032"/>
          </a:xfrm>
          <a:prstGeom prst="rect">
            <a:avLst/>
          </a:prstGeom>
          <a:solidFill>
            <a:srgbClr val="223D7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sp>
        <p:nvSpPr>
          <p:cNvPr id="3075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3076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609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70627" y="6474060"/>
            <a:ext cx="2662926" cy="371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22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6E29F7-AC63-4DCA-8BFB-F3EDAB294EEE}" type="datetimeFigureOut">
              <a:rPr lang="es-ES"/>
              <a:pPr>
                <a:defRPr/>
              </a:pPr>
              <a:t>04/06/2019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899284" y="6474060"/>
            <a:ext cx="3613970" cy="371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22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22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8F8F01B-9C93-48D6-961B-7CA5DB5E8DFB}" type="slidenum">
              <a:rPr lang="es-ES" altLang="es-ES"/>
              <a:pPr/>
              <a:t>‹#›</a:t>
            </a:fld>
            <a:endParaRPr lang="es-ES" altLang="es-ES" dirty="0"/>
          </a:p>
        </p:txBody>
      </p:sp>
      <p:pic>
        <p:nvPicPr>
          <p:cNvPr id="3081" name="Picture 9" descr="LogoDiapositiva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113" y="2318632"/>
            <a:ext cx="6916870" cy="191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38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spcBef>
          <a:spcPct val="20000"/>
        </a:spcBef>
        <a:buFont typeface="Arial" pitchFamily="34" charset="0"/>
        <a:buChar char="•"/>
        <a:defRPr sz="20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6132895"/>
            <a:ext cx="11412538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68611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80032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2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6861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355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fld id="{0F3FD200-7AB3-421A-A010-605D0B6F582D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27343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6132895"/>
            <a:ext cx="11412538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69635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80032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36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6963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355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fld id="{5037D9F1-6F1E-4552-B025-495FE5B1D8B7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9266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6132895"/>
            <a:ext cx="11412538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70659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80032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60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7066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355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fld id="{8956821D-9465-4202-A3C2-FD943E91720E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346031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6132895"/>
            <a:ext cx="11412538" cy="852105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1833" dirty="0"/>
          </a:p>
        </p:txBody>
      </p:sp>
      <p:pic>
        <p:nvPicPr>
          <p:cNvPr id="71683" name="Picture 3" descr="logoDiapopeque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1803" y="6280032"/>
            <a:ext cx="2161645" cy="601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684" name="1 Marcador de título"/>
          <p:cNvSpPr>
            <a:spLocks noGrp="1"/>
          </p:cNvSpPr>
          <p:nvPr>
            <p:ph type="title"/>
          </p:nvPr>
        </p:nvSpPr>
        <p:spPr bwMode="auto">
          <a:xfrm>
            <a:off x="570627" y="279724"/>
            <a:ext cx="10271284" cy="116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7168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570627" y="1629834"/>
            <a:ext cx="10271284" cy="4355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8985" y="6474060"/>
            <a:ext cx="2662926" cy="3718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fld id="{42691DA0-CB73-43D3-8641-3CA6B9FEAA37}" type="slidenum">
              <a:rPr lang="es-ES" altLang="es-ES"/>
              <a:pPr/>
              <a:t>‹#›</a:t>
            </a:fld>
            <a:endParaRPr lang="es-ES" altLang="es-ES" dirty="0"/>
          </a:p>
        </p:txBody>
      </p:sp>
    </p:spTree>
    <p:extLst>
      <p:ext uri="{BB962C8B-B14F-4D97-AF65-F5344CB8AC3E}">
        <p14:creationId xmlns:p14="http://schemas.microsoft.com/office/powerpoint/2010/main" val="128893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8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5pPr>
      <a:lvl6pPr marL="465658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6pPr>
      <a:lvl7pPr marL="931316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7pPr>
      <a:lvl8pPr marL="1396975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8pPr>
      <a:lvl9pPr marL="1862633" algn="ctr" rtl="0" eaLnBrk="1" fontAlgn="base" hangingPunct="1">
        <a:spcBef>
          <a:spcPct val="0"/>
        </a:spcBef>
        <a:spcAft>
          <a:spcPct val="0"/>
        </a:spcAft>
        <a:defRPr sz="448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9244" indent="-349244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59" kern="1200">
          <a:solidFill>
            <a:schemeClr val="tx1"/>
          </a:solidFill>
          <a:latin typeface="+mn-lt"/>
          <a:ea typeface="+mn-ea"/>
          <a:cs typeface="+mn-cs"/>
        </a:defRPr>
      </a:lvl1pPr>
      <a:lvl2pPr marL="756695" indent="-291036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52" kern="1200">
          <a:solidFill>
            <a:schemeClr val="tx1"/>
          </a:solidFill>
          <a:latin typeface="+mn-lt"/>
          <a:ea typeface="+mn-ea"/>
          <a:cs typeface="+mn-cs"/>
        </a:defRPr>
      </a:lvl2pPr>
      <a:lvl3pPr marL="1164146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44" kern="1200">
          <a:solidFill>
            <a:schemeClr val="tx1"/>
          </a:solidFill>
          <a:latin typeface="+mn-lt"/>
          <a:ea typeface="+mn-ea"/>
          <a:cs typeface="+mn-cs"/>
        </a:defRPr>
      </a:lvl3pPr>
      <a:lvl4pPr marL="1629804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37" kern="1200">
          <a:solidFill>
            <a:schemeClr val="tx1"/>
          </a:solidFill>
          <a:latin typeface="+mn-lt"/>
          <a:ea typeface="+mn-ea"/>
          <a:cs typeface="+mn-cs"/>
        </a:defRPr>
      </a:lvl4pPr>
      <a:lvl5pPr marL="2095462" indent="-23282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37" kern="1200">
          <a:solidFill>
            <a:schemeClr val="tx1"/>
          </a:solidFill>
          <a:latin typeface="+mn-lt"/>
          <a:ea typeface="+mn-ea"/>
          <a:cs typeface="+mn-cs"/>
        </a:defRPr>
      </a:lvl5pPr>
      <a:lvl6pPr marL="2561120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3026778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492437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958095" indent="-232829" algn="l" defTabSz="931316" rtl="0" eaLnBrk="1" latinLnBrk="0" hangingPunct="1">
        <a:lnSpc>
          <a:spcPct val="90000"/>
        </a:lnSpc>
        <a:spcBef>
          <a:spcPts val="509"/>
        </a:spcBef>
        <a:buFont typeface="Arial" panose="020B0604020202020204" pitchFamily="34" charset="0"/>
        <a:buChar char="•"/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1pPr>
      <a:lvl2pPr marL="465658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2pPr>
      <a:lvl3pPr marL="93131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3pPr>
      <a:lvl4pPr marL="1396975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4pPr>
      <a:lvl5pPr marL="1862633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5pPr>
      <a:lvl6pPr marL="2328291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6pPr>
      <a:lvl7pPr marL="2793949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7pPr>
      <a:lvl8pPr marL="3259607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8pPr>
      <a:lvl9pPr marL="3725266" algn="l" defTabSz="931316" rtl="0" eaLnBrk="1" latinLnBrk="0" hangingPunct="1">
        <a:defRPr sz="18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4 Marcador de pie de página"/>
          <p:cNvSpPr txBox="1">
            <a:spLocks/>
          </p:cNvSpPr>
          <p:nvPr/>
        </p:nvSpPr>
        <p:spPr bwMode="auto">
          <a:xfrm>
            <a:off x="564684" y="6280033"/>
            <a:ext cx="3613970" cy="58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5129" tIns="52564" rIns="105129" bIns="52564"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400">
              <a:solidFill>
                <a:schemeClr val="bg1"/>
              </a:solidFill>
            </a:endParaRPr>
          </a:p>
        </p:txBody>
      </p:sp>
      <p:sp>
        <p:nvSpPr>
          <p:cNvPr id="21507" name="Rectángulo 4"/>
          <p:cNvSpPr>
            <a:spLocks noChangeArrowheads="1"/>
          </p:cNvSpPr>
          <p:nvPr/>
        </p:nvSpPr>
        <p:spPr bwMode="auto">
          <a:xfrm>
            <a:off x="780650" y="1731699"/>
            <a:ext cx="10245527" cy="2457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5129" tIns="52564" rIns="105129" bIns="52564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pitchFamily="34" charset="0"/>
              <a:buNone/>
              <a:defRPr/>
            </a:pPr>
            <a:r>
              <a:rPr lang="es-ES" sz="4400" b="1" dirty="0">
                <a:solidFill>
                  <a:schemeClr val="accent1">
                    <a:lumMod val="75000"/>
                  </a:schemeClr>
                </a:solidFill>
              </a:rPr>
              <a:t>PRAUZ_18_394</a:t>
            </a:r>
            <a:endParaRPr lang="es-ES" sz="440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Font typeface="Arial" pitchFamily="34" charset="0"/>
              <a:buNone/>
              <a:defRPr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Paso a paso en la investigación: Desde la búsqueda de información a la divulgación científica </a:t>
            </a:r>
            <a:endParaRPr lang="es-ES" altLang="en-US" b="1" i="1" dirty="0" smtClean="0">
              <a:solidFill>
                <a:schemeClr val="accent1">
                  <a:lumMod val="75000"/>
                </a:schemeClr>
              </a:solidFill>
              <a:ea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918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C" sz="2800" b="1" i="1" dirty="0"/>
              <a:t>T</a:t>
            </a:r>
            <a:r>
              <a:rPr lang="es-EC" sz="2800" b="1" i="1" dirty="0" smtClean="0"/>
              <a:t>ema </a:t>
            </a:r>
            <a:r>
              <a:rPr lang="es-EC" sz="2800" b="1" i="1" dirty="0"/>
              <a:t>5: Enfoques cuantitativo y cualitativo: 12 conceptos importantes</a:t>
            </a:r>
            <a:endParaRPr lang="es-ES" sz="2800" dirty="0"/>
          </a:p>
          <a:p>
            <a:r>
              <a:rPr lang="es-EC" sz="2800" dirty="0"/>
              <a:t>a) Reflexionar sobre las diferencias entre ambos enfoques de investigación y 12 conceptos importantes asociados a la </a:t>
            </a:r>
            <a:r>
              <a:rPr lang="es-EC" sz="2800" dirty="0" err="1"/>
              <a:t>invsetigación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11131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C" sz="2800" b="1" i="1" dirty="0"/>
              <a:t>Tema 6: Tipos de estudio</a:t>
            </a:r>
            <a:endParaRPr lang="es-ES" sz="2800" dirty="0"/>
          </a:p>
          <a:p>
            <a:r>
              <a:rPr lang="es-EC" sz="2800" dirty="0"/>
              <a:t>a) Ser capaz de clasificar los distintos tipos de estudio en Ciencias Sociales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103590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C" sz="2800" b="1" i="1" dirty="0"/>
              <a:t>Tema 7: Partes del artículo científico</a:t>
            </a:r>
            <a:endParaRPr lang="es-ES" sz="2800" dirty="0"/>
          </a:p>
          <a:p>
            <a:r>
              <a:rPr lang="es-EC" sz="2800" dirty="0"/>
              <a:t>a) Conocer la estructura y partes del documento científico y sus principales características: Resumen, Palabras claves, Introducción, Marco Teórico, Metodología, Análisis de Resultados, Discusión, Conclusiones,  Futuras Investigaciones, Referencias Bibliográficas.</a:t>
            </a:r>
            <a:endParaRPr lang="es-ES" sz="2800" dirty="0"/>
          </a:p>
          <a:p>
            <a:pPr marL="0" indent="0">
              <a:buNone/>
            </a:pPr>
            <a:r>
              <a:rPr lang="es-ES" sz="2800" dirty="0"/>
              <a:t> </a:t>
            </a:r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4260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800" b="1" i="1" dirty="0"/>
              <a:t>Tema 8: Recomendaciones generales de redacción</a:t>
            </a:r>
            <a:endParaRPr lang="es-ES" sz="2800" dirty="0"/>
          </a:p>
          <a:p>
            <a:r>
              <a:rPr lang="es-ES" sz="2800" dirty="0"/>
              <a:t>a) Conocer tres principios básicos de redacción: claridad, brevedad y concisión</a:t>
            </a:r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286513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06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2047" y="2521243"/>
            <a:ext cx="8803458" cy="1010037"/>
          </a:xfrm>
        </p:spPr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 y descripción general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11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Descripción general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C" dirty="0"/>
              <a:t>El proceso de investigación científica tiene como propósito ilustrar a los  estudiantes sobre la existencia de la pluralidad de métodos de investigación y la pertinencia de éstos; guiándolos en la realización de estudios científicos.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1201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Descripción general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C" sz="2800" dirty="0"/>
              <a:t>Previamente, se pretende hacer énfasis en que </a:t>
            </a:r>
            <a:r>
              <a:rPr lang="es-EC" sz="2800" b="1" i="1" dirty="0"/>
              <a:t>los contenidos elaborados deben considerarse un esquema o guía que debe ser acompañado de la lectura, estudio y profundización de manuales, artículos científicos y otras obras completas que permitan obtener un análisis completo, así como generar una actitud crítica ante esta temática</a:t>
            </a:r>
            <a:r>
              <a:rPr lang="es-EC" sz="2800" dirty="0"/>
              <a:t>. </a:t>
            </a:r>
            <a:r>
              <a:rPr lang="es-EC" sz="2800" b="1" i="1" dirty="0"/>
              <a:t>Los contenidos elaborados, por sí solos son insuficientes para permitir que el estudiante genere conocimientos sobre la complejidad y envergadura que supone la construcción de conocimiento científico en un área determinada</a:t>
            </a:r>
            <a:r>
              <a:rPr lang="es-EC" sz="2800" dirty="0"/>
              <a:t>. 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86387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Descripción general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C" sz="2800" dirty="0"/>
              <a:t>Si bien, el esquema aportado pretende que el estudiante pueda tener ciertas nociones relacionadas con: </a:t>
            </a:r>
            <a:endParaRPr lang="es-EC" sz="2800" dirty="0" smtClean="0"/>
          </a:p>
          <a:p>
            <a:pPr marL="0" indent="0" algn="just">
              <a:buNone/>
            </a:pPr>
            <a:r>
              <a:rPr lang="es-EC" sz="2800" dirty="0" smtClean="0"/>
              <a:t>1</a:t>
            </a:r>
            <a:r>
              <a:rPr lang="es-EC" sz="2800" dirty="0"/>
              <a:t>) el conocimiento científico, 2) el proceso para generar ideas de investigación, 3) la realización de búsquedas bibliográficas, 4) aspectos generales en el proceso metodológico científico, 5) una aproximación a los enfoques cuantitativos y cualitativos de investigación, 6) los tipos de estudios, 7) las partes del artículo científico y 8) recomendaciones generales a considerar en el proceso de redacción, dando tres claves básicas del mismo.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035652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800" b="1" i="1" dirty="0"/>
              <a:t>Tema 1. El conocimiento científico.</a:t>
            </a:r>
            <a:endParaRPr lang="es-ES" sz="2800" dirty="0"/>
          </a:p>
          <a:p>
            <a:r>
              <a:rPr lang="es-ES" sz="2800" dirty="0"/>
              <a:t>a) Adquirir nociones básicas relacionadas con el objetivo principal de investigación y sus principales características.</a:t>
            </a:r>
          </a:p>
          <a:p>
            <a:r>
              <a:rPr lang="es-ES" sz="2800" dirty="0"/>
              <a:t>b) Conocer algunos interrogantes básicos planteados desde la filosofía de la Ciencia, con una primera aproximación al método inductivo, deductivo e hipotético-deductivo.</a:t>
            </a:r>
          </a:p>
          <a:p>
            <a:r>
              <a:rPr lang="es-ES" sz="2800" dirty="0"/>
              <a:t>c) Conocer algunos conceptos básicos característicos de las Ciencias Sociales (teorías, modelos científicos, variables, constructos, hipótesis…)</a:t>
            </a:r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53783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C" sz="2800" b="1" i="1" dirty="0"/>
              <a:t>Tema 2: La idea de </a:t>
            </a:r>
            <a:r>
              <a:rPr lang="es-EC" sz="2800" b="1" i="1" dirty="0" smtClean="0"/>
              <a:t>investigación</a:t>
            </a:r>
            <a:endParaRPr lang="es-ES" sz="2800" dirty="0"/>
          </a:p>
          <a:p>
            <a:r>
              <a:rPr lang="es-EC" sz="2800" dirty="0"/>
              <a:t>a) Reflexionar sobre algunas estrategias para la génesis de la idea de investigación (</a:t>
            </a:r>
            <a:r>
              <a:rPr lang="es-EC" sz="2800" dirty="0" err="1"/>
              <a:t>e.g</a:t>
            </a:r>
            <a:r>
              <a:rPr lang="es-EC" sz="2800" dirty="0"/>
              <a:t>., </a:t>
            </a:r>
            <a:r>
              <a:rPr lang="es-EC" sz="2800" dirty="0" err="1"/>
              <a:t>brainstorming</a:t>
            </a:r>
            <a:r>
              <a:rPr lang="es-EC" sz="2800" dirty="0"/>
              <a:t>)</a:t>
            </a:r>
            <a:endParaRPr lang="es-ES" sz="2800" dirty="0"/>
          </a:p>
          <a:p>
            <a:r>
              <a:rPr lang="es-EC" sz="2800" dirty="0"/>
              <a:t>b) Ser capaz de valorar los elementos básicos al plantear un estudio </a:t>
            </a:r>
            <a:endParaRPr lang="es-ES" sz="2800" dirty="0"/>
          </a:p>
          <a:p>
            <a:r>
              <a:rPr lang="es-EC" sz="2800" dirty="0"/>
              <a:t>c) Conocer algunos consejos prácticos sobre la elección del tema y cómo hacerlo “manejable”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4825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C" sz="2800" b="1" i="1" dirty="0"/>
              <a:t>Tema 3: Búsqueda bibliográfica</a:t>
            </a:r>
            <a:endParaRPr lang="es-ES" sz="2800" dirty="0"/>
          </a:p>
          <a:p>
            <a:r>
              <a:rPr lang="es-EC" sz="2800" dirty="0"/>
              <a:t>a) Conocer algunas bases de datos y buscadores</a:t>
            </a:r>
            <a:endParaRPr lang="es-ES" sz="2800" dirty="0"/>
          </a:p>
          <a:p>
            <a:r>
              <a:rPr lang="es-EC" sz="2800" dirty="0"/>
              <a:t>b) Plantear términos de búsqueda para realizar una búsqueda de información</a:t>
            </a:r>
            <a:endParaRPr lang="es-ES" sz="2800" dirty="0"/>
          </a:p>
          <a:p>
            <a:r>
              <a:rPr lang="es-EC" sz="2800" dirty="0"/>
              <a:t>c) Conocer listado de softwares gestores de información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167556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Objetivos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C" sz="2800" b="1" i="1" dirty="0"/>
              <a:t>Tema 4: Metodología de investigación: Aspectos generales del proceso investigador</a:t>
            </a:r>
            <a:endParaRPr lang="es-ES" sz="2800" dirty="0"/>
          </a:p>
          <a:p>
            <a:r>
              <a:rPr lang="es-EC" sz="2800" dirty="0"/>
              <a:t>a) Conocer las fases de un proceso de investigación</a:t>
            </a:r>
            <a:endParaRPr lang="es-ES" sz="2800" dirty="0"/>
          </a:p>
          <a:p>
            <a:r>
              <a:rPr lang="es-EC" sz="2800" dirty="0"/>
              <a:t>b) Conocer principales tipos de investigación según objetivos de estudio.</a:t>
            </a:r>
            <a:endParaRPr lang="es-ES" sz="2800" dirty="0"/>
          </a:p>
          <a:p>
            <a:pPr marL="0" indent="0" algn="just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17697131"/>
      </p:ext>
    </p:extLst>
  </p:cSld>
  <p:clrMapOvr>
    <a:masterClrMapping/>
  </p:clrMapOvr>
</p:sld>
</file>

<file path=ppt/theme/theme1.xml><?xml version="1.0" encoding="utf-8"?>
<a:theme xmlns:a="http://schemas.openxmlformats.org/drawingml/2006/main" name="UNIZ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UNIZAR" id="{DEE9B12E-8E4F-42E7-9027-AFE0C5D3FD6F}" vid="{28914835-C6FF-4449-9ADC-7B9BDC068963}"/>
    </a:ext>
  </a:extLst>
</a:theme>
</file>

<file path=ppt/theme/theme2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Diseño personalizado">
  <a:themeElements>
    <a:clrScheme name="5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5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5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Diseño personalizado">
  <a:themeElements>
    <a:clrScheme name="6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6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7_Diseño personalizado">
  <a:themeElements>
    <a:clrScheme name="7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7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7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8_Diseño personalizado">
  <a:themeElements>
    <a:clrScheme name="8_Diseño personalizado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8_Diseño personalizado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8_Diseño personalizado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UNIZAR</Template>
  <TotalTime>1027</TotalTime>
  <Words>573</Words>
  <Application>Microsoft Office PowerPoint</Application>
  <PresentationFormat>Custom</PresentationFormat>
  <Paragraphs>43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UNIZAR</vt:lpstr>
      <vt:lpstr>2_Diseño personalizado</vt:lpstr>
      <vt:lpstr>1_Diseño personalizado</vt:lpstr>
      <vt:lpstr>5_Diseño personalizado</vt:lpstr>
      <vt:lpstr>6_Diseño personalizado</vt:lpstr>
      <vt:lpstr>7_Diseño personalizado</vt:lpstr>
      <vt:lpstr>8_Diseño personalizado</vt:lpstr>
      <vt:lpstr>PowerPoint Presentation</vt:lpstr>
      <vt:lpstr>Objetivos y descripción general</vt:lpstr>
      <vt:lpstr>Descripción general</vt:lpstr>
      <vt:lpstr>Descripción general</vt:lpstr>
      <vt:lpstr>Descripción general</vt:lpstr>
      <vt:lpstr>Objetivos</vt:lpstr>
      <vt:lpstr>Objetivos</vt:lpstr>
      <vt:lpstr>Objetivos</vt:lpstr>
      <vt:lpstr>Objetivos</vt:lpstr>
      <vt:lpstr>Objetivos</vt:lpstr>
      <vt:lpstr>Objetivos</vt:lpstr>
      <vt:lpstr>Objetivos</vt:lpstr>
      <vt:lpstr>Objetivos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Nieves Moyano</cp:lastModifiedBy>
  <cp:revision>126</cp:revision>
  <dcterms:created xsi:type="dcterms:W3CDTF">2016-02-12T15:34:00Z</dcterms:created>
  <dcterms:modified xsi:type="dcterms:W3CDTF">2019-06-04T20:03:00Z</dcterms:modified>
</cp:coreProperties>
</file>