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13.jpg" ContentType="image/pn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00" r:id="rId3"/>
    <p:sldId id="279" r:id="rId4"/>
    <p:sldId id="303" r:id="rId5"/>
    <p:sldId id="269" r:id="rId6"/>
    <p:sldId id="304" r:id="rId7"/>
    <p:sldId id="299" r:id="rId8"/>
    <p:sldId id="305" r:id="rId9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94938" autoAdjust="0"/>
  </p:normalViewPr>
  <p:slideViewPr>
    <p:cSldViewPr>
      <p:cViewPr varScale="1">
        <p:scale>
          <a:sx n="88" d="100"/>
          <a:sy n="88" d="100"/>
        </p:scale>
        <p:origin x="86" y="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e.es/eli/es/lo/2018/12/05/3/con" TargetMode="External"/><Relationship Id="rId1" Type="http://schemas.openxmlformats.org/officeDocument/2006/relationships/hyperlink" Target="https://www.boe.es/buscar/act.php?id=BOA-d-2011-90007&amp;p=20190404&amp;tn=1#a407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E-A-1889-4763&amp;p=20180804&amp;tn=1#art9" TargetMode="External"/><Relationship Id="rId2" Type="http://schemas.openxmlformats.org/officeDocument/2006/relationships/hyperlink" Target="https://www.boe.es/buscar/act.php?id=BOE-A-1889-4763&amp;p=20180804&amp;tn=1#art16" TargetMode="External"/><Relationship Id="rId1" Type="http://schemas.openxmlformats.org/officeDocument/2006/relationships/hyperlink" Target="https://eur-lex.europa.eu/legal-content/ES/TXT/PDF/?uri=CELEX:32012R0650&amp;from=SK" TargetMode="External"/><Relationship Id="rId6" Type="http://schemas.openxmlformats.org/officeDocument/2006/relationships/hyperlink" Target="https://www.boe.es/buscar/act.php?id=BOE-A-1889-4763&amp;p=20180804&amp;tn=1#art11" TargetMode="External"/><Relationship Id="rId5" Type="http://schemas.openxmlformats.org/officeDocument/2006/relationships/hyperlink" Target="https://boe.es/buscar/act.php?id=BOA-d-2011-90007&amp;p=20190404&amp;tn=1#a417" TargetMode="External"/><Relationship Id="rId4" Type="http://schemas.openxmlformats.org/officeDocument/2006/relationships/hyperlink" Target="https://www.boe.es/buscar/act.php?id=BOE-A-2007-8444&amp;p=20100717&amp;tn=1#a9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A-d-2011-90007&amp;p=20190111&amp;tn=1#decimocuaa" TargetMode="External"/><Relationship Id="rId2" Type="http://schemas.openxmlformats.org/officeDocument/2006/relationships/hyperlink" Target="https://eur-lex.europa.eu/legal-content/ES/TXT/PDF/?uri=CELEX:32012R0650&amp;from=SK" TargetMode="External"/><Relationship Id="rId1" Type="http://schemas.openxmlformats.org/officeDocument/2006/relationships/image" Target="../media/image6.jpg"/><Relationship Id="rId4" Type="http://schemas.openxmlformats.org/officeDocument/2006/relationships/hyperlink" Target="https://www.boe.es/buscar/act.php?id=BOA-d-2011-90007&amp;p=20190111&amp;tn=1#decimoseptima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boe.es/buscar/act.php?id=BOE-A-2006-14563&amp;p=20171220&amp;tn=1#s2-5" TargetMode="External"/><Relationship Id="rId2" Type="http://schemas.openxmlformats.org/officeDocument/2006/relationships/hyperlink" Target="https://boe.es/buscar/act.php?id=BOE-A-2015-8273&amp;p=20150703&amp;tn=1#stercera" TargetMode="External"/><Relationship Id="rId1" Type="http://schemas.openxmlformats.org/officeDocument/2006/relationships/hyperlink" Target="https://www.boe.es/buscar/act.php?id=BOE-A-1889-4763&amp;p=20180804&amp;tn=1#art669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boe.es/buscar/doc.php?id=BOE-A-2019-8512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boe.es/buscar/act.php?id=BOE-A-1967-5590" TargetMode="External"/><Relationship Id="rId1" Type="http://schemas.openxmlformats.org/officeDocument/2006/relationships/hyperlink" Target="http://www.reicaz.org/textosle/boe_rdec/19251207/19251207.htm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e.es/eli/es/lo/2018/12/05/3/con" TargetMode="External"/><Relationship Id="rId1" Type="http://schemas.openxmlformats.org/officeDocument/2006/relationships/hyperlink" Target="https://www.boe.es/buscar/act.php?id=BOA-d-2011-90007&amp;p=20190404&amp;tn=1#a407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E-A-1889-4763&amp;p=20180804&amp;tn=1#art9" TargetMode="External"/><Relationship Id="rId2" Type="http://schemas.openxmlformats.org/officeDocument/2006/relationships/hyperlink" Target="https://www.boe.es/buscar/act.php?id=BOE-A-1889-4763&amp;p=20180804&amp;tn=1#art16" TargetMode="External"/><Relationship Id="rId1" Type="http://schemas.openxmlformats.org/officeDocument/2006/relationships/hyperlink" Target="https://www.boe.es/buscar/act.php?id=BOE-A-2007-8444&amp;p=20100717&amp;tn=1#a9" TargetMode="External"/><Relationship Id="rId6" Type="http://schemas.openxmlformats.org/officeDocument/2006/relationships/hyperlink" Target="https://eur-lex.europa.eu/legal-content/ES/TXT/PDF/?uri=CELEX:32012R0650&amp;from=SK" TargetMode="External"/><Relationship Id="rId5" Type="http://schemas.openxmlformats.org/officeDocument/2006/relationships/hyperlink" Target="https://www.boe.es/buscar/act.php?id=BOE-A-1889-4763&amp;p=20180804&amp;tn=1#art11" TargetMode="External"/><Relationship Id="rId4" Type="http://schemas.openxmlformats.org/officeDocument/2006/relationships/hyperlink" Target="https://boe.es/buscar/act.php?id=BOA-d-2011-90007&amp;p=20190404&amp;tn=1#a417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A-d-2011-90007&amp;p=20190111&amp;tn=1#decimoseptima" TargetMode="External"/><Relationship Id="rId2" Type="http://schemas.openxmlformats.org/officeDocument/2006/relationships/hyperlink" Target="https://www.boe.es/buscar/act.php?id=BOA-d-2011-90007&amp;p=20190111&amp;tn=1#decimocuaa" TargetMode="External"/><Relationship Id="rId1" Type="http://schemas.openxmlformats.org/officeDocument/2006/relationships/hyperlink" Target="https://eur-lex.europa.eu/legal-content/ES/TXT/PDF/?uri=CELEX:32012R0650&amp;from=SK" TargetMode="External"/><Relationship Id="rId4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boe.es/buscar/act.php?id=BOE-A-2015-8273&amp;p=20150703&amp;tn=1#stercera" TargetMode="External"/><Relationship Id="rId2" Type="http://schemas.openxmlformats.org/officeDocument/2006/relationships/hyperlink" Target="https://www.boe.es/buscar/act.php?id=BOE-A-1889-4763&amp;p=20180804&amp;tn=1#art669" TargetMode="External"/><Relationship Id="rId1" Type="http://schemas.openxmlformats.org/officeDocument/2006/relationships/image" Target="../media/image8.jpg"/><Relationship Id="rId5" Type="http://schemas.openxmlformats.org/officeDocument/2006/relationships/hyperlink" Target="https://www.boe.es/buscar/doc.php?id=BOE-A-2019-8512" TargetMode="External"/><Relationship Id="rId4" Type="http://schemas.openxmlformats.org/officeDocument/2006/relationships/hyperlink" Target="https://boe.es/buscar/act.php?id=BOE-A-2006-14563&amp;p=20171220&amp;tn=1#s2-5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buscar/act.php?id=BOE-A-1967-5590" TargetMode="External"/><Relationship Id="rId2" Type="http://schemas.openxmlformats.org/officeDocument/2006/relationships/hyperlink" Target="http://www.reicaz.org/textosle/boe_rdec/19251207/19251207.htm" TargetMode="External"/><Relationship Id="rId1" Type="http://schemas.openxmlformats.org/officeDocument/2006/relationships/image" Target="../media/image9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DB85AA-B213-4B6D-A59A-05C146528309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0C5A8881-3748-44F7-B2F2-9F1B2D242932}">
      <dgm:prSet custT="1"/>
      <dgm:spPr/>
      <dgm:t>
        <a:bodyPr/>
        <a:lstStyle/>
        <a:p>
          <a:pPr rtl="0"/>
          <a:r>
            <a:rPr lang="es-ES" sz="2000" dirty="0" smtClean="0"/>
            <a:t>Concepto: art. 405 CDFA.</a:t>
          </a:r>
          <a:endParaRPr lang="es-ES_tradnl" sz="2000" dirty="0"/>
        </a:p>
      </dgm:t>
    </dgm:pt>
    <dgm:pt modelId="{A81586AD-852F-45A8-966A-B0D313323F4E}" type="parTrans" cxnId="{08486654-F775-4B73-BF5C-DB2990FE1D6A}">
      <dgm:prSet/>
      <dgm:spPr/>
      <dgm:t>
        <a:bodyPr/>
        <a:lstStyle/>
        <a:p>
          <a:endParaRPr lang="es-ES_tradnl"/>
        </a:p>
      </dgm:t>
    </dgm:pt>
    <dgm:pt modelId="{8B81E427-DDFC-46F6-B97A-D489A4B60017}" type="sibTrans" cxnId="{08486654-F775-4B73-BF5C-DB2990FE1D6A}">
      <dgm:prSet/>
      <dgm:spPr/>
      <dgm:t>
        <a:bodyPr/>
        <a:lstStyle/>
        <a:p>
          <a:endParaRPr lang="es-ES_tradnl"/>
        </a:p>
      </dgm:t>
    </dgm:pt>
    <dgm:pt modelId="{D5AC0E76-8A67-4B67-88F5-6E256B72503A}">
      <dgm:prSet custT="1"/>
      <dgm:spPr/>
      <dgm:t>
        <a:bodyPr/>
        <a:lstStyle/>
        <a:p>
          <a:pPr rtl="0"/>
          <a:r>
            <a:rPr lang="es-ES" sz="2000" dirty="0" smtClean="0"/>
            <a:t>Tipos: art. 406 CDFA.</a:t>
          </a:r>
          <a:endParaRPr lang="es-ES_tradnl" sz="2000" dirty="0"/>
        </a:p>
      </dgm:t>
    </dgm:pt>
    <dgm:pt modelId="{72E7E02C-CF40-48D9-BDD8-1B612D0DE0D8}" type="parTrans" cxnId="{4F577D23-544E-445E-9421-5F093EDF00EA}">
      <dgm:prSet/>
      <dgm:spPr/>
      <dgm:t>
        <a:bodyPr/>
        <a:lstStyle/>
        <a:p>
          <a:endParaRPr lang="es-ES_tradnl"/>
        </a:p>
      </dgm:t>
    </dgm:pt>
    <dgm:pt modelId="{105F3066-86A5-47D7-9F8F-CC8521D2941A}" type="sibTrans" cxnId="{4F577D23-544E-445E-9421-5F093EDF00EA}">
      <dgm:prSet/>
      <dgm:spPr/>
      <dgm:t>
        <a:bodyPr/>
        <a:lstStyle/>
        <a:p>
          <a:endParaRPr lang="es-ES_tradnl"/>
        </a:p>
      </dgm:t>
    </dgm:pt>
    <dgm:pt modelId="{81D77A01-A3AB-4C56-A584-D21E807EDC6E}">
      <dgm:prSet custT="1"/>
      <dgm:spPr/>
      <dgm:t>
        <a:bodyPr/>
        <a:lstStyle/>
        <a:p>
          <a:pPr rtl="0"/>
          <a:r>
            <a:rPr lang="es-ES" sz="2000" dirty="0" smtClean="0"/>
            <a:t>Capacidad: art. 408 </a:t>
          </a:r>
          <a:r>
            <a:rPr lang="es-ES" sz="2000" dirty="0" smtClean="0"/>
            <a:t>CDFA</a:t>
          </a:r>
          <a:endParaRPr lang="es-ES" sz="2000" dirty="0" smtClean="0"/>
        </a:p>
      </dgm:t>
    </dgm:pt>
    <dgm:pt modelId="{C92C35B2-6324-4189-B41C-391703AE8BD4}" type="parTrans" cxnId="{9BA27E95-E613-4A75-93D6-43AC792202CE}">
      <dgm:prSet/>
      <dgm:spPr/>
      <dgm:t>
        <a:bodyPr/>
        <a:lstStyle/>
        <a:p>
          <a:endParaRPr lang="es-ES_tradnl"/>
        </a:p>
      </dgm:t>
    </dgm:pt>
    <dgm:pt modelId="{B1428F69-DB9D-4CE9-A6F5-80F8AF31C7A0}" type="sibTrans" cxnId="{9BA27E95-E613-4A75-93D6-43AC792202CE}">
      <dgm:prSet/>
      <dgm:spPr/>
      <dgm:t>
        <a:bodyPr/>
        <a:lstStyle/>
        <a:p>
          <a:endParaRPr lang="es-ES_tradnl"/>
        </a:p>
      </dgm:t>
    </dgm:pt>
    <dgm:pt modelId="{37134F0F-B1F4-47A6-89AC-095267B19B45}">
      <dgm:prSet custT="1"/>
      <dgm:spPr/>
      <dgm:t>
        <a:bodyPr/>
        <a:lstStyle/>
        <a:p>
          <a:pPr rtl="0"/>
          <a:r>
            <a:rPr lang="es-ES" sz="2000" dirty="0" smtClean="0"/>
            <a:t>Supletoriedad del Derecho estatal: Formas: art. 409 a 411 CDFA</a:t>
          </a:r>
          <a:endParaRPr lang="es-ES_tradnl" sz="2000" dirty="0"/>
        </a:p>
      </dgm:t>
    </dgm:pt>
    <dgm:pt modelId="{EA76C17C-F84E-4BAD-B89D-880315788249}" type="parTrans" cxnId="{12C27608-D3A1-4D85-A423-EEC51171CB7D}">
      <dgm:prSet/>
      <dgm:spPr/>
      <dgm:t>
        <a:bodyPr/>
        <a:lstStyle/>
        <a:p>
          <a:endParaRPr lang="es-ES_tradnl"/>
        </a:p>
      </dgm:t>
    </dgm:pt>
    <dgm:pt modelId="{1153D60B-62A5-4BA0-AEBD-2757AC8F42BF}" type="sibTrans" cxnId="{12C27608-D3A1-4D85-A423-EEC51171CB7D}">
      <dgm:prSet/>
      <dgm:spPr/>
      <dgm:t>
        <a:bodyPr/>
        <a:lstStyle/>
        <a:p>
          <a:endParaRPr lang="es-ES_tradnl"/>
        </a:p>
      </dgm:t>
    </dgm:pt>
    <dgm:pt modelId="{2034373E-73F0-4C7C-8A84-EA896E4779CA}">
      <dgm:prSet custT="1"/>
      <dgm:spPr/>
      <dgm:t>
        <a:bodyPr/>
        <a:lstStyle/>
        <a:p>
          <a:pPr rtl="0"/>
          <a:r>
            <a:rPr lang="es-ES" sz="2000" dirty="0" smtClean="0"/>
            <a:t>Peculiaridades: testigos: arts.  413 a 415 CDFA.</a:t>
          </a:r>
          <a:endParaRPr lang="es-ES_tradnl" sz="2000" dirty="0"/>
        </a:p>
      </dgm:t>
    </dgm:pt>
    <dgm:pt modelId="{1ED4DE45-F090-4786-B38E-0A88A7363092}" type="sibTrans" cxnId="{6ECE2C9A-7E2F-469C-BC0D-E0FD30A39451}">
      <dgm:prSet/>
      <dgm:spPr/>
      <dgm:t>
        <a:bodyPr/>
        <a:lstStyle/>
        <a:p>
          <a:endParaRPr lang="es-ES_tradnl"/>
        </a:p>
      </dgm:t>
    </dgm:pt>
    <dgm:pt modelId="{FC78DBC0-6E2F-4BE4-B5AE-044FAFD061DF}" type="parTrans" cxnId="{6ECE2C9A-7E2F-469C-BC0D-E0FD30A39451}">
      <dgm:prSet/>
      <dgm:spPr/>
      <dgm:t>
        <a:bodyPr/>
        <a:lstStyle/>
        <a:p>
          <a:endParaRPr lang="es-ES_tradnl"/>
        </a:p>
      </dgm:t>
    </dgm:pt>
    <dgm:pt modelId="{0E5DEE18-8967-4AF8-8F09-9C31DA0036F1}">
      <dgm:prSet custT="1"/>
      <dgm:spPr/>
      <dgm:t>
        <a:bodyPr/>
        <a:lstStyle/>
        <a:p>
          <a:pPr rtl="0"/>
          <a:r>
            <a:rPr lang="es-ES" sz="2000" dirty="0" smtClean="0"/>
            <a:t>Naturaleza y caracteres:</a:t>
          </a:r>
          <a:r>
            <a:rPr lang="es-ES" sz="2000" dirty="0" smtClean="0">
              <a:hlinkClick xmlns:r="http://schemas.openxmlformats.org/officeDocument/2006/relationships" r:id="rId1"/>
            </a:rPr>
            <a:t> art. 407 </a:t>
          </a:r>
          <a:r>
            <a:rPr lang="es-ES" sz="2000" dirty="0" smtClean="0"/>
            <a:t>y 465 CDFA</a:t>
          </a:r>
          <a:endParaRPr lang="es-ES_tradnl" sz="2000" dirty="0"/>
        </a:p>
      </dgm:t>
    </dgm:pt>
    <dgm:pt modelId="{1069EE4A-C2D3-4B61-90C9-5421DF51DA3D}" type="parTrans" cxnId="{40A2A27D-7AE4-4FDD-AC58-05D390A766DD}">
      <dgm:prSet/>
      <dgm:spPr/>
      <dgm:t>
        <a:bodyPr/>
        <a:lstStyle/>
        <a:p>
          <a:endParaRPr lang="es-ES_tradnl"/>
        </a:p>
      </dgm:t>
    </dgm:pt>
    <dgm:pt modelId="{1612E4C6-A9DD-4FA9-B040-9F77DC960128}" type="sibTrans" cxnId="{40A2A27D-7AE4-4FDD-AC58-05D390A766DD}">
      <dgm:prSet/>
      <dgm:spPr/>
      <dgm:t>
        <a:bodyPr/>
        <a:lstStyle/>
        <a:p>
          <a:endParaRPr lang="es-ES_tradnl"/>
        </a:p>
      </dgm:t>
    </dgm:pt>
    <dgm:pt modelId="{B59FE3D2-E946-4A6D-9E67-1136D1954D92}">
      <dgm:prSet custT="1"/>
      <dgm:spPr/>
      <dgm:t>
        <a:bodyPr/>
        <a:lstStyle/>
        <a:p>
          <a:pPr rtl="0"/>
          <a:r>
            <a:rPr lang="es-ES" sz="2000" dirty="0" smtClean="0"/>
            <a:t>Contenido, Interpretación, idioma, voluntades digitales: 405, 412 y 416 CDFA, </a:t>
          </a:r>
          <a:r>
            <a:rPr lang="es-ES" sz="2000" dirty="0" smtClean="0">
              <a:hlinkClick xmlns:r="http://schemas.openxmlformats.org/officeDocument/2006/relationships" r:id="rId2"/>
            </a:rPr>
            <a:t>LO 3/2018</a:t>
          </a:r>
          <a:endParaRPr lang="es-ES_tradnl" sz="2000" dirty="0"/>
        </a:p>
      </dgm:t>
    </dgm:pt>
    <dgm:pt modelId="{7D980948-47C6-457D-A718-EEF6630659A3}" type="parTrans" cxnId="{FF7933DA-74C1-47FE-8779-EA6DCCCE64C9}">
      <dgm:prSet/>
      <dgm:spPr/>
      <dgm:t>
        <a:bodyPr/>
        <a:lstStyle/>
        <a:p>
          <a:endParaRPr lang="es-ES_tradnl"/>
        </a:p>
      </dgm:t>
    </dgm:pt>
    <dgm:pt modelId="{3171F8DC-8D0E-414D-B878-6CD049ED45CD}" type="sibTrans" cxnId="{FF7933DA-74C1-47FE-8779-EA6DCCCE64C9}">
      <dgm:prSet/>
      <dgm:spPr/>
      <dgm:t>
        <a:bodyPr/>
        <a:lstStyle/>
        <a:p>
          <a:endParaRPr lang="es-ES_tradnl"/>
        </a:p>
      </dgm:t>
    </dgm:pt>
    <dgm:pt modelId="{3CB6628B-F571-4C06-9F2C-C85024EA2274}" type="pres">
      <dgm:prSet presAssocID="{F8DB85AA-B213-4B6D-A59A-05C1465283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623D8D2F-B0EB-437F-BBE9-533A96AE9291}" type="pres">
      <dgm:prSet presAssocID="{0C5A8881-3748-44F7-B2F2-9F1B2D242932}" presName="linNode" presStyleCnt="0"/>
      <dgm:spPr/>
    </dgm:pt>
    <dgm:pt modelId="{BE0DD386-78EA-445B-86DD-E221C9BDBAA2}" type="pres">
      <dgm:prSet presAssocID="{0C5A8881-3748-44F7-B2F2-9F1B2D242932}" presName="parentText" presStyleLbl="node1" presStyleIdx="0" presStyleCnt="7" custScaleX="110274" custScaleY="13190" custLinFactNeighborX="-67164" custLinFactNeighborY="2381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35FD137-751D-4C1D-8F97-9E3D54DF73DD}" type="pres">
      <dgm:prSet presAssocID="{8B81E427-DDFC-46F6-B97A-D489A4B60017}" presName="sp" presStyleCnt="0"/>
      <dgm:spPr/>
    </dgm:pt>
    <dgm:pt modelId="{856C74EE-73A7-40DB-BFD4-91627725C2CC}" type="pres">
      <dgm:prSet presAssocID="{D5AC0E76-8A67-4B67-88F5-6E256B72503A}" presName="linNode" presStyleCnt="0"/>
      <dgm:spPr/>
    </dgm:pt>
    <dgm:pt modelId="{34E8A0D1-920F-4BB8-94E7-1916185224F9}" type="pres">
      <dgm:prSet presAssocID="{D5AC0E76-8A67-4B67-88F5-6E256B72503A}" presName="parentText" presStyleLbl="node1" presStyleIdx="1" presStyleCnt="7" custScaleY="19722" custLinFactNeighborX="-39096" custLinFactNeighborY="9065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0FB443A-CB7A-41D7-8E69-31D9172B0EE0}" type="pres">
      <dgm:prSet presAssocID="{105F3066-86A5-47D7-9F8F-CC8521D2941A}" presName="sp" presStyleCnt="0"/>
      <dgm:spPr/>
    </dgm:pt>
    <dgm:pt modelId="{452C9DD3-8D44-4568-AEDB-492172B70D1B}" type="pres">
      <dgm:prSet presAssocID="{0E5DEE18-8967-4AF8-8F09-9C31DA0036F1}" presName="linNode" presStyleCnt="0"/>
      <dgm:spPr/>
    </dgm:pt>
    <dgm:pt modelId="{7D92A0D4-E36B-48E6-8317-E8BB32F2D2D9}" type="pres">
      <dgm:prSet presAssocID="{0E5DEE18-8967-4AF8-8F09-9C31DA0036F1}" presName="parentText" presStyleLbl="node1" presStyleIdx="2" presStyleCnt="7" custScaleX="108865" custScaleY="23125" custLinFactNeighborX="-4088" custLinFactNeighborY="13039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289C291-4021-4B18-8CC1-E4A5851DDFF9}" type="pres">
      <dgm:prSet presAssocID="{1612E4C6-A9DD-4FA9-B040-9F77DC960128}" presName="sp" presStyleCnt="0"/>
      <dgm:spPr/>
    </dgm:pt>
    <dgm:pt modelId="{275DB9B5-FFF9-4678-87ED-470DE35DCCC4}" type="pres">
      <dgm:prSet presAssocID="{81D77A01-A3AB-4C56-A584-D21E807EDC6E}" presName="linNode" presStyleCnt="0"/>
      <dgm:spPr/>
    </dgm:pt>
    <dgm:pt modelId="{EBB8E344-3535-4533-B5B7-4FB6A46C5C8D}" type="pres">
      <dgm:prSet presAssocID="{81D77A01-A3AB-4C56-A584-D21E807EDC6E}" presName="parentText" presStyleLbl="node1" presStyleIdx="3" presStyleCnt="7" custScaleY="28435" custLinFactNeighborX="55683" custLinFactNeighborY="21890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60EC374-56BE-48A2-8E90-13CA8C6ACAEC}" type="pres">
      <dgm:prSet presAssocID="{B1428F69-DB9D-4CE9-A6F5-80F8AF31C7A0}" presName="sp" presStyleCnt="0"/>
      <dgm:spPr/>
    </dgm:pt>
    <dgm:pt modelId="{31854C67-F1C8-4DCB-976E-3C2C7A52B845}" type="pres">
      <dgm:prSet presAssocID="{37134F0F-B1F4-47A6-89AC-095267B19B45}" presName="linNode" presStyleCnt="0"/>
      <dgm:spPr/>
    </dgm:pt>
    <dgm:pt modelId="{C6E61B29-45E8-493D-990D-914FA846215A}" type="pres">
      <dgm:prSet presAssocID="{37134F0F-B1F4-47A6-89AC-095267B19B45}" presName="parentText" presStyleLbl="node1" presStyleIdx="4" presStyleCnt="7" custScaleX="143450" custScaleY="24540" custLinFactNeighborX="62324" custLinFactNeighborY="28538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1A67AB7-07D8-44A2-A0A8-411FF62C9FE7}" type="pres">
      <dgm:prSet presAssocID="{1153D60B-62A5-4BA0-AEBD-2757AC8F42BF}" presName="sp" presStyleCnt="0"/>
      <dgm:spPr/>
    </dgm:pt>
    <dgm:pt modelId="{C7AD76EC-5494-483F-9FDE-4814624D78F4}" type="pres">
      <dgm:prSet presAssocID="{2034373E-73F0-4C7C-8A84-EA896E4779CA}" presName="linNode" presStyleCnt="0"/>
      <dgm:spPr/>
    </dgm:pt>
    <dgm:pt modelId="{AE069FE6-B987-4D43-B4B7-837DB2C687F2}" type="pres">
      <dgm:prSet presAssocID="{2034373E-73F0-4C7C-8A84-EA896E4779CA}" presName="parentText" presStyleLbl="node1" presStyleIdx="5" presStyleCnt="7" custScaleX="84534" custScaleY="37390" custLinFactX="19451" custLinFactNeighborX="100000" custLinFactNeighborY="27752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4E4D686-E46A-4C59-8ACD-9516B7802309}" type="pres">
      <dgm:prSet presAssocID="{1ED4DE45-F090-4786-B38E-0A88A7363092}" presName="sp" presStyleCnt="0"/>
      <dgm:spPr/>
    </dgm:pt>
    <dgm:pt modelId="{8B43A355-EC92-46A9-85F1-B987DFFE4BE8}" type="pres">
      <dgm:prSet presAssocID="{B59FE3D2-E946-4A6D-9E67-1136D1954D92}" presName="linNode" presStyleCnt="0"/>
      <dgm:spPr/>
    </dgm:pt>
    <dgm:pt modelId="{1B6E6F67-6873-4964-980F-9EC90CD88833}" type="pres">
      <dgm:prSet presAssocID="{B59FE3D2-E946-4A6D-9E67-1136D1954D92}" presName="parentText" presStyleLbl="node1" presStyleIdx="6" presStyleCnt="7" custScaleX="127303" custScaleY="39524" custLinFactNeighborX="-53909" custLinFactNeighborY="1676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90FC83E-7FD1-40D2-A88E-FCF360E026BE}" type="presOf" srcId="{B59FE3D2-E946-4A6D-9E67-1136D1954D92}" destId="{1B6E6F67-6873-4964-980F-9EC90CD88833}" srcOrd="0" destOrd="0" presId="urn:microsoft.com/office/officeart/2005/8/layout/vList5"/>
    <dgm:cxn modelId="{9C191851-E74E-42AE-9A06-C051DE80E450}" type="presOf" srcId="{0C5A8881-3748-44F7-B2F2-9F1B2D242932}" destId="{BE0DD386-78EA-445B-86DD-E221C9BDBAA2}" srcOrd="0" destOrd="0" presId="urn:microsoft.com/office/officeart/2005/8/layout/vList5"/>
    <dgm:cxn modelId="{FDF33A8B-9FC9-44F3-BD4D-E37F8B0544A7}" type="presOf" srcId="{0E5DEE18-8967-4AF8-8F09-9C31DA0036F1}" destId="{7D92A0D4-E36B-48E6-8317-E8BB32F2D2D9}" srcOrd="0" destOrd="0" presId="urn:microsoft.com/office/officeart/2005/8/layout/vList5"/>
    <dgm:cxn modelId="{6ECE2C9A-7E2F-469C-BC0D-E0FD30A39451}" srcId="{F8DB85AA-B213-4B6D-A59A-05C146528309}" destId="{2034373E-73F0-4C7C-8A84-EA896E4779CA}" srcOrd="5" destOrd="0" parTransId="{FC78DBC0-6E2F-4BE4-B5AE-044FAFD061DF}" sibTransId="{1ED4DE45-F090-4786-B38E-0A88A7363092}"/>
    <dgm:cxn modelId="{4F577D23-544E-445E-9421-5F093EDF00EA}" srcId="{F8DB85AA-B213-4B6D-A59A-05C146528309}" destId="{D5AC0E76-8A67-4B67-88F5-6E256B72503A}" srcOrd="1" destOrd="0" parTransId="{72E7E02C-CF40-48D9-BDD8-1B612D0DE0D8}" sibTransId="{105F3066-86A5-47D7-9F8F-CC8521D2941A}"/>
    <dgm:cxn modelId="{12C27608-D3A1-4D85-A423-EEC51171CB7D}" srcId="{F8DB85AA-B213-4B6D-A59A-05C146528309}" destId="{37134F0F-B1F4-47A6-89AC-095267B19B45}" srcOrd="4" destOrd="0" parTransId="{EA76C17C-F84E-4BAD-B89D-880315788249}" sibTransId="{1153D60B-62A5-4BA0-AEBD-2757AC8F42BF}"/>
    <dgm:cxn modelId="{35921BAA-EB4B-45B3-A4C6-3FF3F4F24444}" type="presOf" srcId="{D5AC0E76-8A67-4B67-88F5-6E256B72503A}" destId="{34E8A0D1-920F-4BB8-94E7-1916185224F9}" srcOrd="0" destOrd="0" presId="urn:microsoft.com/office/officeart/2005/8/layout/vList5"/>
    <dgm:cxn modelId="{08486654-F775-4B73-BF5C-DB2990FE1D6A}" srcId="{F8DB85AA-B213-4B6D-A59A-05C146528309}" destId="{0C5A8881-3748-44F7-B2F2-9F1B2D242932}" srcOrd="0" destOrd="0" parTransId="{A81586AD-852F-45A8-966A-B0D313323F4E}" sibTransId="{8B81E427-DDFC-46F6-B97A-D489A4B60017}"/>
    <dgm:cxn modelId="{36AD301B-A4EB-40AD-B816-E2FDB4D7FB79}" type="presOf" srcId="{2034373E-73F0-4C7C-8A84-EA896E4779CA}" destId="{AE069FE6-B987-4D43-B4B7-837DB2C687F2}" srcOrd="0" destOrd="0" presId="urn:microsoft.com/office/officeart/2005/8/layout/vList5"/>
    <dgm:cxn modelId="{635DDA65-C0B5-4421-8F57-8B91E0E75AAF}" type="presOf" srcId="{81D77A01-A3AB-4C56-A584-D21E807EDC6E}" destId="{EBB8E344-3535-4533-B5B7-4FB6A46C5C8D}" srcOrd="0" destOrd="0" presId="urn:microsoft.com/office/officeart/2005/8/layout/vList5"/>
    <dgm:cxn modelId="{FF7933DA-74C1-47FE-8779-EA6DCCCE64C9}" srcId="{F8DB85AA-B213-4B6D-A59A-05C146528309}" destId="{B59FE3D2-E946-4A6D-9E67-1136D1954D92}" srcOrd="6" destOrd="0" parTransId="{7D980948-47C6-457D-A718-EEF6630659A3}" sibTransId="{3171F8DC-8D0E-414D-B878-6CD049ED45CD}"/>
    <dgm:cxn modelId="{40A2A27D-7AE4-4FDD-AC58-05D390A766DD}" srcId="{F8DB85AA-B213-4B6D-A59A-05C146528309}" destId="{0E5DEE18-8967-4AF8-8F09-9C31DA0036F1}" srcOrd="2" destOrd="0" parTransId="{1069EE4A-C2D3-4B61-90C9-5421DF51DA3D}" sibTransId="{1612E4C6-A9DD-4FA9-B040-9F77DC960128}"/>
    <dgm:cxn modelId="{5D4C541E-6334-4B7B-A1F7-E9431BA0E6C1}" type="presOf" srcId="{F8DB85AA-B213-4B6D-A59A-05C146528309}" destId="{3CB6628B-F571-4C06-9F2C-C85024EA2274}" srcOrd="0" destOrd="0" presId="urn:microsoft.com/office/officeart/2005/8/layout/vList5"/>
    <dgm:cxn modelId="{DB07F935-D0D1-4CCB-9B90-4E7A58A3D01B}" type="presOf" srcId="{37134F0F-B1F4-47A6-89AC-095267B19B45}" destId="{C6E61B29-45E8-493D-990D-914FA846215A}" srcOrd="0" destOrd="0" presId="urn:microsoft.com/office/officeart/2005/8/layout/vList5"/>
    <dgm:cxn modelId="{9BA27E95-E613-4A75-93D6-43AC792202CE}" srcId="{F8DB85AA-B213-4B6D-A59A-05C146528309}" destId="{81D77A01-A3AB-4C56-A584-D21E807EDC6E}" srcOrd="3" destOrd="0" parTransId="{C92C35B2-6324-4189-B41C-391703AE8BD4}" sibTransId="{B1428F69-DB9D-4CE9-A6F5-80F8AF31C7A0}"/>
    <dgm:cxn modelId="{16335BEB-A366-447D-AD69-0815F70996F0}" type="presParOf" srcId="{3CB6628B-F571-4C06-9F2C-C85024EA2274}" destId="{623D8D2F-B0EB-437F-BBE9-533A96AE9291}" srcOrd="0" destOrd="0" presId="urn:microsoft.com/office/officeart/2005/8/layout/vList5"/>
    <dgm:cxn modelId="{21DF564E-9943-48D2-A363-CA87ABC9BDDB}" type="presParOf" srcId="{623D8D2F-B0EB-437F-BBE9-533A96AE9291}" destId="{BE0DD386-78EA-445B-86DD-E221C9BDBAA2}" srcOrd="0" destOrd="0" presId="urn:microsoft.com/office/officeart/2005/8/layout/vList5"/>
    <dgm:cxn modelId="{48EE7E8A-736C-454C-8308-AA142D60927D}" type="presParOf" srcId="{3CB6628B-F571-4C06-9F2C-C85024EA2274}" destId="{335FD137-751D-4C1D-8F97-9E3D54DF73DD}" srcOrd="1" destOrd="0" presId="urn:microsoft.com/office/officeart/2005/8/layout/vList5"/>
    <dgm:cxn modelId="{65F240D3-267E-4C52-B50E-793D108D49B9}" type="presParOf" srcId="{3CB6628B-F571-4C06-9F2C-C85024EA2274}" destId="{856C74EE-73A7-40DB-BFD4-91627725C2CC}" srcOrd="2" destOrd="0" presId="urn:microsoft.com/office/officeart/2005/8/layout/vList5"/>
    <dgm:cxn modelId="{57813542-B87A-4781-A5A1-4FC9B23F372D}" type="presParOf" srcId="{856C74EE-73A7-40DB-BFD4-91627725C2CC}" destId="{34E8A0D1-920F-4BB8-94E7-1916185224F9}" srcOrd="0" destOrd="0" presId="urn:microsoft.com/office/officeart/2005/8/layout/vList5"/>
    <dgm:cxn modelId="{153287D1-C3CC-44FC-9363-DECD953946FC}" type="presParOf" srcId="{3CB6628B-F571-4C06-9F2C-C85024EA2274}" destId="{50FB443A-CB7A-41D7-8E69-31D9172B0EE0}" srcOrd="3" destOrd="0" presId="urn:microsoft.com/office/officeart/2005/8/layout/vList5"/>
    <dgm:cxn modelId="{1F13F89E-8D9F-4D7E-B830-100C4EC9B041}" type="presParOf" srcId="{3CB6628B-F571-4C06-9F2C-C85024EA2274}" destId="{452C9DD3-8D44-4568-AEDB-492172B70D1B}" srcOrd="4" destOrd="0" presId="urn:microsoft.com/office/officeart/2005/8/layout/vList5"/>
    <dgm:cxn modelId="{7D5E9FF8-DB0C-47B8-A335-26064F08DC64}" type="presParOf" srcId="{452C9DD3-8D44-4568-AEDB-492172B70D1B}" destId="{7D92A0D4-E36B-48E6-8317-E8BB32F2D2D9}" srcOrd="0" destOrd="0" presId="urn:microsoft.com/office/officeart/2005/8/layout/vList5"/>
    <dgm:cxn modelId="{71233B0B-4CEA-4964-8CEC-522FFEBDB11A}" type="presParOf" srcId="{3CB6628B-F571-4C06-9F2C-C85024EA2274}" destId="{8289C291-4021-4B18-8CC1-E4A5851DDFF9}" srcOrd="5" destOrd="0" presId="urn:microsoft.com/office/officeart/2005/8/layout/vList5"/>
    <dgm:cxn modelId="{1494B83F-AD9A-41F4-8F99-5E8D0E203D9B}" type="presParOf" srcId="{3CB6628B-F571-4C06-9F2C-C85024EA2274}" destId="{275DB9B5-FFF9-4678-87ED-470DE35DCCC4}" srcOrd="6" destOrd="0" presId="urn:microsoft.com/office/officeart/2005/8/layout/vList5"/>
    <dgm:cxn modelId="{1DD485EA-52C7-4518-9E06-38AEBC81DB98}" type="presParOf" srcId="{275DB9B5-FFF9-4678-87ED-470DE35DCCC4}" destId="{EBB8E344-3535-4533-B5B7-4FB6A46C5C8D}" srcOrd="0" destOrd="0" presId="urn:microsoft.com/office/officeart/2005/8/layout/vList5"/>
    <dgm:cxn modelId="{0164E61C-A832-4C3A-88D2-3521CAA42982}" type="presParOf" srcId="{3CB6628B-F571-4C06-9F2C-C85024EA2274}" destId="{160EC374-56BE-48A2-8E90-13CA8C6ACAEC}" srcOrd="7" destOrd="0" presId="urn:microsoft.com/office/officeart/2005/8/layout/vList5"/>
    <dgm:cxn modelId="{3F7F98E1-9434-48F6-A146-7929D672679F}" type="presParOf" srcId="{3CB6628B-F571-4C06-9F2C-C85024EA2274}" destId="{31854C67-F1C8-4DCB-976E-3C2C7A52B845}" srcOrd="8" destOrd="0" presId="urn:microsoft.com/office/officeart/2005/8/layout/vList5"/>
    <dgm:cxn modelId="{80653894-CAF5-4CBE-89DA-C1C86F5198E1}" type="presParOf" srcId="{31854C67-F1C8-4DCB-976E-3C2C7A52B845}" destId="{C6E61B29-45E8-493D-990D-914FA846215A}" srcOrd="0" destOrd="0" presId="urn:microsoft.com/office/officeart/2005/8/layout/vList5"/>
    <dgm:cxn modelId="{C9C48CE0-D172-43C0-9E20-7655AC88799F}" type="presParOf" srcId="{3CB6628B-F571-4C06-9F2C-C85024EA2274}" destId="{C1A67AB7-07D8-44A2-A0A8-411FF62C9FE7}" srcOrd="9" destOrd="0" presId="urn:microsoft.com/office/officeart/2005/8/layout/vList5"/>
    <dgm:cxn modelId="{6F3A5C09-5F27-4FB9-8DE6-BD73EBD63696}" type="presParOf" srcId="{3CB6628B-F571-4C06-9F2C-C85024EA2274}" destId="{C7AD76EC-5494-483F-9FDE-4814624D78F4}" srcOrd="10" destOrd="0" presId="urn:microsoft.com/office/officeart/2005/8/layout/vList5"/>
    <dgm:cxn modelId="{F0004925-F81E-4174-AF67-9C6A942560C4}" type="presParOf" srcId="{C7AD76EC-5494-483F-9FDE-4814624D78F4}" destId="{AE069FE6-B987-4D43-B4B7-837DB2C687F2}" srcOrd="0" destOrd="0" presId="urn:microsoft.com/office/officeart/2005/8/layout/vList5"/>
    <dgm:cxn modelId="{22CD41D0-B4DE-419D-A039-F2F4E6FAE280}" type="presParOf" srcId="{3CB6628B-F571-4C06-9F2C-C85024EA2274}" destId="{74E4D686-E46A-4C59-8ACD-9516B7802309}" srcOrd="11" destOrd="0" presId="urn:microsoft.com/office/officeart/2005/8/layout/vList5"/>
    <dgm:cxn modelId="{31F703F5-996B-420B-B8A9-E6C095AFA7A8}" type="presParOf" srcId="{3CB6628B-F571-4C06-9F2C-C85024EA2274}" destId="{8B43A355-EC92-46A9-85F1-B987DFFE4BE8}" srcOrd="12" destOrd="0" presId="urn:microsoft.com/office/officeart/2005/8/layout/vList5"/>
    <dgm:cxn modelId="{DAC19E18-CD13-4CA3-87A3-5E2AF8C56623}" type="presParOf" srcId="{8B43A355-EC92-46A9-85F1-B987DFFE4BE8}" destId="{1B6E6F67-6873-4964-980F-9EC90CD8883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54F5CC-7E83-4299-9DB8-674DA1806649}" type="doc">
      <dgm:prSet loTypeId="urn:microsoft.com/office/officeart/2005/8/layout/arrow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4A517E16-3A5E-4EA0-845F-5AE50F71089D}">
      <dgm:prSet/>
      <dgm:spPr/>
      <dgm:t>
        <a:bodyPr/>
        <a:lstStyle/>
        <a:p>
          <a:pPr rtl="0"/>
          <a:r>
            <a:rPr lang="es-ES" sz="2000" b="1" u="sng" dirty="0" smtClean="0">
              <a:solidFill>
                <a:srgbClr val="C00000"/>
              </a:solidFill>
            </a:rPr>
            <a:t>Las normas en el espacio: </a:t>
          </a:r>
          <a:endParaRPr lang="es-ES_tradnl" sz="2000" b="1" u="sng" dirty="0">
            <a:solidFill>
              <a:srgbClr val="C00000"/>
            </a:solidFill>
          </a:endParaRPr>
        </a:p>
      </dgm:t>
    </dgm:pt>
    <dgm:pt modelId="{EF8BF30B-AC04-479D-919F-CFBDE236E843}" type="parTrans" cxnId="{81C56075-1795-4A76-8FB6-A6E18EC658A6}">
      <dgm:prSet/>
      <dgm:spPr/>
      <dgm:t>
        <a:bodyPr/>
        <a:lstStyle/>
        <a:p>
          <a:endParaRPr lang="es-ES_tradnl"/>
        </a:p>
      </dgm:t>
    </dgm:pt>
    <dgm:pt modelId="{D027AA5C-5D3B-4E03-AD30-422E0AAD405E}" type="sibTrans" cxnId="{81C56075-1795-4A76-8FB6-A6E18EC658A6}">
      <dgm:prSet/>
      <dgm:spPr/>
      <dgm:t>
        <a:bodyPr/>
        <a:lstStyle/>
        <a:p>
          <a:endParaRPr lang="es-ES_tradnl"/>
        </a:p>
      </dgm:t>
    </dgm:pt>
    <dgm:pt modelId="{3E626EDB-C740-4CA5-AF87-4513D4A66C2A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Derecho interregional: Ley personal</a:t>
          </a:r>
          <a:endParaRPr lang="es-ES_tradnl" sz="2000" dirty="0">
            <a:solidFill>
              <a:schemeClr val="tx1"/>
            </a:solidFill>
          </a:endParaRPr>
        </a:p>
      </dgm:t>
    </dgm:pt>
    <dgm:pt modelId="{3FDBEA36-A92E-42A8-A5D4-660330B37423}" type="parTrans" cxnId="{12C0B2CF-BD50-4043-9E0A-A6C16463549E}">
      <dgm:prSet/>
      <dgm:spPr/>
      <dgm:t>
        <a:bodyPr/>
        <a:lstStyle/>
        <a:p>
          <a:endParaRPr lang="es-ES_tradnl"/>
        </a:p>
      </dgm:t>
    </dgm:pt>
    <dgm:pt modelId="{7CB84557-427F-4DE9-9333-45BC3D7410D8}" type="sibTrans" cxnId="{12C0B2CF-BD50-4043-9E0A-A6C16463549E}">
      <dgm:prSet/>
      <dgm:spPr/>
      <dgm:t>
        <a:bodyPr/>
        <a:lstStyle/>
        <a:p>
          <a:endParaRPr lang="es-ES_tradnl"/>
        </a:p>
      </dgm:t>
    </dgm:pt>
    <dgm:pt modelId="{0F64221F-886D-4875-B7FD-B0625194FDA6}">
      <dgm:prSet/>
      <dgm:spPr/>
      <dgm:t>
        <a:bodyPr/>
        <a:lstStyle/>
        <a:p>
          <a:pPr rtl="0"/>
          <a:r>
            <a:rPr lang="es-ES" sz="2300" b="1" u="sng" dirty="0" smtClean="0">
              <a:solidFill>
                <a:srgbClr val="C00000"/>
              </a:solidFill>
            </a:rPr>
            <a:t>Elemento de extranjería: </a:t>
          </a:r>
          <a:endParaRPr lang="es-ES_tradnl" sz="2300" b="1" u="sng" dirty="0">
            <a:solidFill>
              <a:srgbClr val="C00000"/>
            </a:solidFill>
          </a:endParaRPr>
        </a:p>
      </dgm:t>
    </dgm:pt>
    <dgm:pt modelId="{2B318EB9-1DB1-44CC-AA4E-A66F9DE0511A}" type="parTrans" cxnId="{D8A21E2B-21D3-442A-BCE6-5774091F90CA}">
      <dgm:prSet/>
      <dgm:spPr/>
      <dgm:t>
        <a:bodyPr/>
        <a:lstStyle/>
        <a:p>
          <a:endParaRPr lang="es-ES_tradnl"/>
        </a:p>
      </dgm:t>
    </dgm:pt>
    <dgm:pt modelId="{E7EA7712-D26D-40D4-9A1C-F24CC5440DC2}" type="sibTrans" cxnId="{D8A21E2B-21D3-442A-BCE6-5774091F90CA}">
      <dgm:prSet/>
      <dgm:spPr/>
      <dgm:t>
        <a:bodyPr/>
        <a:lstStyle/>
        <a:p>
          <a:endParaRPr lang="es-ES_tradnl"/>
        </a:p>
      </dgm:t>
    </dgm:pt>
    <dgm:pt modelId="{9DFB6BE9-AF34-41D0-AE2B-38264E78CD10}">
      <dgm:prSet custT="1"/>
      <dgm:spPr/>
      <dgm:t>
        <a:bodyPr/>
        <a:lstStyle/>
        <a:p>
          <a:pPr rtl="0"/>
          <a:r>
            <a:rPr lang="es-ES" sz="2000" dirty="0" smtClean="0"/>
            <a:t>El R. </a:t>
          </a:r>
          <a:r>
            <a:rPr lang="es-ES" sz="2000" dirty="0" smtClean="0">
              <a:hlinkClick xmlns:r="http://schemas.openxmlformats.org/officeDocument/2006/relationships" r:id="rId1"/>
            </a:rPr>
            <a:t>(UE) 650/2012</a:t>
          </a:r>
          <a:r>
            <a:rPr lang="es-ES" sz="2000" dirty="0" smtClean="0"/>
            <a:t>: arts. 24 y 36</a:t>
          </a:r>
          <a:endParaRPr lang="es-ES_tradnl" sz="2000" dirty="0"/>
        </a:p>
      </dgm:t>
    </dgm:pt>
    <dgm:pt modelId="{D29D70B4-3713-41A2-BABB-4684128D3B87}" type="parTrans" cxnId="{801C7CFB-2B53-4881-BD3B-E58BFDEBC943}">
      <dgm:prSet/>
      <dgm:spPr/>
      <dgm:t>
        <a:bodyPr/>
        <a:lstStyle/>
        <a:p>
          <a:endParaRPr lang="es-ES_tradnl"/>
        </a:p>
      </dgm:t>
    </dgm:pt>
    <dgm:pt modelId="{ACD70A55-6AEB-42DA-83A7-920390511A80}" type="sibTrans" cxnId="{801C7CFB-2B53-4881-BD3B-E58BFDEBC943}">
      <dgm:prSet/>
      <dgm:spPr/>
      <dgm:t>
        <a:bodyPr/>
        <a:lstStyle/>
        <a:p>
          <a:endParaRPr lang="es-ES_tradnl"/>
        </a:p>
      </dgm:t>
    </dgm:pt>
    <dgm:pt modelId="{F337CB0F-2D83-45E2-85A7-5EEE93EA4B0D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Derecho interno: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arts. 16.1 </a:t>
          </a:r>
          <a:r>
            <a:rPr lang="es-ES" sz="2000" dirty="0" smtClean="0">
              <a:solidFill>
                <a:schemeClr val="tx1"/>
              </a:solidFill>
            </a:rPr>
            <a:t>y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art. 9.8 </a:t>
          </a:r>
          <a:r>
            <a:rPr lang="es-ES" sz="2000" dirty="0" err="1" smtClean="0">
              <a:solidFill>
                <a:schemeClr val="tx1"/>
              </a:solidFill>
            </a:rPr>
            <a:t>Cc.</a:t>
          </a:r>
          <a:endParaRPr lang="es-ES_tradnl" sz="2000" dirty="0">
            <a:solidFill>
              <a:schemeClr val="tx1"/>
            </a:solidFill>
          </a:endParaRPr>
        </a:p>
      </dgm:t>
    </dgm:pt>
    <dgm:pt modelId="{232A1EC4-E1AE-4942-A2C1-22D99819FCAD}" type="parTrans" cxnId="{3F817A2A-8838-4B6A-9251-E1675A1D7DD6}">
      <dgm:prSet/>
      <dgm:spPr/>
      <dgm:t>
        <a:bodyPr/>
        <a:lstStyle/>
        <a:p>
          <a:endParaRPr lang="es-ES_tradnl"/>
        </a:p>
      </dgm:t>
    </dgm:pt>
    <dgm:pt modelId="{08839320-1477-4F3E-9942-9DC2387CAE2B}" type="sibTrans" cxnId="{3F817A2A-8838-4B6A-9251-E1675A1D7DD6}">
      <dgm:prSet/>
      <dgm:spPr/>
      <dgm:t>
        <a:bodyPr/>
        <a:lstStyle/>
        <a:p>
          <a:endParaRPr lang="es-ES_tradnl"/>
        </a:p>
      </dgm:t>
    </dgm:pt>
    <dgm:pt modelId="{51FEC15F-6524-48A2-B6A3-1946873A5FCA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 arts. 149.1. 8ª CE y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9.2 EA-Aragón </a:t>
          </a:r>
          <a:endParaRPr lang="es-ES_tradnl" sz="2000" dirty="0">
            <a:solidFill>
              <a:schemeClr val="tx1"/>
            </a:solidFill>
          </a:endParaRPr>
        </a:p>
      </dgm:t>
    </dgm:pt>
    <dgm:pt modelId="{A890C604-AD2E-4AED-819B-B3C029EAE3E0}" type="parTrans" cxnId="{77D2D8E6-AA5B-4092-80B4-2D83F8F7B6F1}">
      <dgm:prSet/>
      <dgm:spPr/>
      <dgm:t>
        <a:bodyPr/>
        <a:lstStyle/>
        <a:p>
          <a:endParaRPr lang="es-ES_tradnl"/>
        </a:p>
      </dgm:t>
    </dgm:pt>
    <dgm:pt modelId="{E1D93C61-90FD-498B-B22D-30281098DD23}" type="sibTrans" cxnId="{77D2D8E6-AA5B-4092-80B4-2D83F8F7B6F1}">
      <dgm:prSet/>
      <dgm:spPr/>
      <dgm:t>
        <a:bodyPr/>
        <a:lstStyle/>
        <a:p>
          <a:endParaRPr lang="es-ES_tradnl"/>
        </a:p>
      </dgm:t>
    </dgm:pt>
    <dgm:pt modelId="{3C6F2213-42D7-4CEE-BA6D-76C2E17B8604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Capacidad: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art. 9.1 </a:t>
          </a:r>
          <a:r>
            <a:rPr lang="es-ES" sz="2000" dirty="0" err="1" smtClean="0">
              <a:solidFill>
                <a:schemeClr val="tx1"/>
              </a:solidFill>
              <a:hlinkClick xmlns:r="http://schemas.openxmlformats.org/officeDocument/2006/relationships" r:id="rId3"/>
            </a:rPr>
            <a:t>Cc.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 </a:t>
          </a:r>
          <a:r>
            <a:rPr lang="es-ES" sz="2000" dirty="0" smtClean="0">
              <a:solidFill>
                <a:schemeClr val="tx1"/>
              </a:solidFill>
            </a:rPr>
            <a:t>y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5"/>
            </a:rPr>
            <a:t>417.2 CDFA</a:t>
          </a:r>
          <a:r>
            <a:rPr lang="es-ES" sz="2000" dirty="0" smtClean="0">
              <a:solidFill>
                <a:schemeClr val="tx1"/>
              </a:solidFill>
            </a:rPr>
            <a:t>.</a:t>
          </a:r>
          <a:endParaRPr lang="es-ES_tradnl" sz="2000" dirty="0">
            <a:solidFill>
              <a:schemeClr val="tx1"/>
            </a:solidFill>
          </a:endParaRPr>
        </a:p>
      </dgm:t>
    </dgm:pt>
    <dgm:pt modelId="{84C269EB-28E2-4A08-8A5A-64AB4E26AA48}" type="parTrans" cxnId="{DCA94051-5444-4173-AD8B-E637886B82E2}">
      <dgm:prSet/>
      <dgm:spPr/>
      <dgm:t>
        <a:bodyPr/>
        <a:lstStyle/>
        <a:p>
          <a:endParaRPr lang="es-ES_tradnl"/>
        </a:p>
      </dgm:t>
    </dgm:pt>
    <dgm:pt modelId="{087E28DD-5CB2-45FA-87A8-A4CE6FAA9A12}" type="sibTrans" cxnId="{DCA94051-5444-4173-AD8B-E637886B82E2}">
      <dgm:prSet/>
      <dgm:spPr/>
      <dgm:t>
        <a:bodyPr/>
        <a:lstStyle/>
        <a:p>
          <a:endParaRPr lang="es-ES_tradnl"/>
        </a:p>
      </dgm:t>
    </dgm:pt>
    <dgm:pt modelId="{67F29B92-3C8E-461C-916C-A6272A4A4FEC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Ley aplicable a la forma, contenido, :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6"/>
            </a:rPr>
            <a:t>11. 2 </a:t>
          </a:r>
          <a:r>
            <a:rPr lang="es-ES" sz="2000" dirty="0" err="1" smtClean="0">
              <a:solidFill>
                <a:schemeClr val="tx1"/>
              </a:solidFill>
              <a:hlinkClick xmlns:r="http://schemas.openxmlformats.org/officeDocument/2006/relationships" r:id="rId6"/>
            </a:rPr>
            <a:t>Cc</a:t>
          </a:r>
          <a:r>
            <a:rPr lang="es-ES" sz="2000" dirty="0" err="1" smtClean="0">
              <a:solidFill>
                <a:schemeClr val="tx1"/>
              </a:solidFill>
            </a:rPr>
            <a:t>.</a:t>
          </a:r>
          <a:r>
            <a:rPr lang="es-ES" sz="2000" dirty="0" smtClean="0">
              <a:solidFill>
                <a:schemeClr val="tx1"/>
              </a:solidFill>
            </a:rPr>
            <a:t> (acumulación)</a:t>
          </a:r>
          <a:endParaRPr lang="es-ES_tradnl" sz="2000" dirty="0">
            <a:solidFill>
              <a:schemeClr val="tx1"/>
            </a:solidFill>
          </a:endParaRPr>
        </a:p>
      </dgm:t>
    </dgm:pt>
    <dgm:pt modelId="{7119CC5E-18BA-47CC-9FB4-F51D386E8909}" type="parTrans" cxnId="{B11A2CB8-5C39-4275-8AD0-099044BE3EFB}">
      <dgm:prSet/>
      <dgm:spPr/>
      <dgm:t>
        <a:bodyPr/>
        <a:lstStyle/>
        <a:p>
          <a:endParaRPr lang="es-ES_tradnl"/>
        </a:p>
      </dgm:t>
    </dgm:pt>
    <dgm:pt modelId="{1D7D3546-35D8-42CA-9E4B-5DB9CBB89CD1}" type="sibTrans" cxnId="{B11A2CB8-5C39-4275-8AD0-099044BE3EFB}">
      <dgm:prSet/>
      <dgm:spPr/>
      <dgm:t>
        <a:bodyPr/>
        <a:lstStyle/>
        <a:p>
          <a:endParaRPr lang="es-ES_tradnl"/>
        </a:p>
      </dgm:t>
    </dgm:pt>
    <dgm:pt modelId="{2F4D0336-9CE2-47F6-A2AF-A4BAA4194028}">
      <dgm:prSet custT="1"/>
      <dgm:spPr/>
      <dgm:t>
        <a:bodyPr/>
        <a:lstStyle/>
        <a:p>
          <a:pPr rtl="0"/>
          <a:r>
            <a:rPr lang="es-ES" sz="2000" dirty="0" smtClean="0">
              <a:solidFill>
                <a:schemeClr val="tx1"/>
              </a:solidFill>
            </a:rPr>
            <a:t>Ley aplicable a la revocación e ineficacia sobrevenida: </a:t>
          </a:r>
          <a:r>
            <a:rPr lang="es-ES" sz="20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9.8 </a:t>
          </a:r>
          <a:r>
            <a:rPr lang="es-ES" sz="2000" dirty="0" err="1" smtClean="0">
              <a:solidFill>
                <a:schemeClr val="tx1"/>
              </a:solidFill>
              <a:hlinkClick xmlns:r="http://schemas.openxmlformats.org/officeDocument/2006/relationships" r:id="rId3"/>
            </a:rPr>
            <a:t>Cc.</a:t>
          </a:r>
          <a:endParaRPr lang="es-ES_tradnl" sz="2000" dirty="0">
            <a:solidFill>
              <a:schemeClr val="tx1"/>
            </a:solidFill>
          </a:endParaRPr>
        </a:p>
      </dgm:t>
    </dgm:pt>
    <dgm:pt modelId="{47057671-10FF-4301-9A00-A43AD071FB4D}" type="parTrans" cxnId="{4A5CAECB-73F9-49AB-A0D2-A968F1D87D38}">
      <dgm:prSet/>
      <dgm:spPr/>
      <dgm:t>
        <a:bodyPr/>
        <a:lstStyle/>
        <a:p>
          <a:endParaRPr lang="es-ES_tradnl"/>
        </a:p>
      </dgm:t>
    </dgm:pt>
    <dgm:pt modelId="{BF0680E4-9BC9-4F5D-9FBF-19B94D786614}" type="sibTrans" cxnId="{4A5CAECB-73F9-49AB-A0D2-A968F1D87D38}">
      <dgm:prSet/>
      <dgm:spPr/>
      <dgm:t>
        <a:bodyPr/>
        <a:lstStyle/>
        <a:p>
          <a:endParaRPr lang="es-ES_tradnl"/>
        </a:p>
      </dgm:t>
    </dgm:pt>
    <dgm:pt modelId="{3B043CC6-6952-4CED-9615-64A576E59E5E}" type="pres">
      <dgm:prSet presAssocID="{6854F5CC-7E83-4299-9DB8-674DA180664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6940772-CBA6-4C1A-B15F-F86CFA546CB8}" type="pres">
      <dgm:prSet presAssocID="{4A517E16-3A5E-4EA0-845F-5AE50F71089D}" presName="upArrow" presStyleLbl="node1" presStyleIdx="0" presStyleCnt="2" custScaleX="73658" custScaleY="80289" custLinFactNeighborX="-7082" custLinFactNeighborY="-15478"/>
      <dgm:spPr/>
    </dgm:pt>
    <dgm:pt modelId="{B8A3E2D1-D842-4444-AC86-08B8E038D93C}" type="pres">
      <dgm:prSet presAssocID="{4A517E16-3A5E-4EA0-845F-5AE50F71089D}" presName="upArrowText" presStyleLbl="revTx" presStyleIdx="0" presStyleCnt="2" custScaleX="89779" custScaleY="155773" custLinFactNeighborX="-17621" custLinFactNeighborY="26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869DB1-83DD-401C-96DE-BA2C30ACF1A5}" type="pres">
      <dgm:prSet presAssocID="{0F64221F-886D-4875-B7FD-B0625194FDA6}" presName="downArrow" presStyleLbl="node1" presStyleIdx="1" presStyleCnt="2" custScaleX="74484" custScaleY="74003" custLinFactNeighborX="-11987" custLinFactNeighborY="-5396"/>
      <dgm:spPr/>
      <dgm:t>
        <a:bodyPr/>
        <a:lstStyle/>
        <a:p>
          <a:endParaRPr lang="es-ES_tradnl"/>
        </a:p>
      </dgm:t>
    </dgm:pt>
    <dgm:pt modelId="{DE7EFF30-00E4-476B-B8B5-83D24B5B4CF2}" type="pres">
      <dgm:prSet presAssocID="{0F64221F-886D-4875-B7FD-B0625194FDA6}" presName="downArrowText" presStyleLbl="revTx" presStyleIdx="1" presStyleCnt="2" custScaleY="57226" custLinFactNeighborX="-1705" custLinFactNeighborY="-5248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2C0B2CF-BD50-4043-9E0A-A6C16463549E}" srcId="{4A517E16-3A5E-4EA0-845F-5AE50F71089D}" destId="{3E626EDB-C740-4CA5-AF87-4513D4A66C2A}" srcOrd="0" destOrd="0" parTransId="{3FDBEA36-A92E-42A8-A5D4-660330B37423}" sibTransId="{7CB84557-427F-4DE9-9333-45BC3D7410D8}"/>
    <dgm:cxn modelId="{A1E87709-48E7-458C-A0C2-04192EDBD91E}" type="presOf" srcId="{3C6F2213-42D7-4CEE-BA6D-76C2E17B8604}" destId="{B8A3E2D1-D842-4444-AC86-08B8E038D93C}" srcOrd="0" destOrd="4" presId="urn:microsoft.com/office/officeart/2005/8/layout/arrow4"/>
    <dgm:cxn modelId="{5D75CC0D-74BB-42CF-A773-56EFB0E50BD7}" type="presOf" srcId="{2F4D0336-9CE2-47F6-A2AF-A4BAA4194028}" destId="{B8A3E2D1-D842-4444-AC86-08B8E038D93C}" srcOrd="0" destOrd="6" presId="urn:microsoft.com/office/officeart/2005/8/layout/arrow4"/>
    <dgm:cxn modelId="{4DF35A8E-9AC8-46A8-8590-11C6FAD16EC6}" type="presOf" srcId="{3E626EDB-C740-4CA5-AF87-4513D4A66C2A}" destId="{B8A3E2D1-D842-4444-AC86-08B8E038D93C}" srcOrd="0" destOrd="1" presId="urn:microsoft.com/office/officeart/2005/8/layout/arrow4"/>
    <dgm:cxn modelId="{4A5CAECB-73F9-49AB-A0D2-A968F1D87D38}" srcId="{3E626EDB-C740-4CA5-AF87-4513D4A66C2A}" destId="{2F4D0336-9CE2-47F6-A2AF-A4BAA4194028}" srcOrd="4" destOrd="0" parTransId="{47057671-10FF-4301-9A00-A43AD071FB4D}" sibTransId="{BF0680E4-9BC9-4F5D-9FBF-19B94D786614}"/>
    <dgm:cxn modelId="{264B33D4-9071-41B3-A4F5-105A7F256470}" type="presOf" srcId="{6854F5CC-7E83-4299-9DB8-674DA1806649}" destId="{3B043CC6-6952-4CED-9615-64A576E59E5E}" srcOrd="0" destOrd="0" presId="urn:microsoft.com/office/officeart/2005/8/layout/arrow4"/>
    <dgm:cxn modelId="{D8A21E2B-21D3-442A-BCE6-5774091F90CA}" srcId="{6854F5CC-7E83-4299-9DB8-674DA1806649}" destId="{0F64221F-886D-4875-B7FD-B0625194FDA6}" srcOrd="1" destOrd="0" parTransId="{2B318EB9-1DB1-44CC-AA4E-A66F9DE0511A}" sibTransId="{E7EA7712-D26D-40D4-9A1C-F24CC5440DC2}"/>
    <dgm:cxn modelId="{FF4B48BC-54E4-4C91-973E-7F06E580F941}" type="presOf" srcId="{4A517E16-3A5E-4EA0-845F-5AE50F71089D}" destId="{B8A3E2D1-D842-4444-AC86-08B8E038D93C}" srcOrd="0" destOrd="0" presId="urn:microsoft.com/office/officeart/2005/8/layout/arrow4"/>
    <dgm:cxn modelId="{47922425-BA05-4E8F-BAE1-FD39D591C8AC}" type="presOf" srcId="{F337CB0F-2D83-45E2-85A7-5EEE93EA4B0D}" destId="{B8A3E2D1-D842-4444-AC86-08B8E038D93C}" srcOrd="0" destOrd="3" presId="urn:microsoft.com/office/officeart/2005/8/layout/arrow4"/>
    <dgm:cxn modelId="{3F817A2A-8838-4B6A-9251-E1675A1D7DD6}" srcId="{3E626EDB-C740-4CA5-AF87-4513D4A66C2A}" destId="{F337CB0F-2D83-45E2-85A7-5EEE93EA4B0D}" srcOrd="1" destOrd="0" parTransId="{232A1EC4-E1AE-4942-A2C1-22D99819FCAD}" sibTransId="{08839320-1477-4F3E-9942-9DC2387CAE2B}"/>
    <dgm:cxn modelId="{81C56075-1795-4A76-8FB6-A6E18EC658A6}" srcId="{6854F5CC-7E83-4299-9DB8-674DA1806649}" destId="{4A517E16-3A5E-4EA0-845F-5AE50F71089D}" srcOrd="0" destOrd="0" parTransId="{EF8BF30B-AC04-479D-919F-CFBDE236E843}" sibTransId="{D027AA5C-5D3B-4E03-AD30-422E0AAD405E}"/>
    <dgm:cxn modelId="{6CD4AAD4-1A42-470F-A53C-11D85D346650}" type="presOf" srcId="{0F64221F-886D-4875-B7FD-B0625194FDA6}" destId="{DE7EFF30-00E4-476B-B8B5-83D24B5B4CF2}" srcOrd="0" destOrd="0" presId="urn:microsoft.com/office/officeart/2005/8/layout/arrow4"/>
    <dgm:cxn modelId="{DCA94051-5444-4173-AD8B-E637886B82E2}" srcId="{3E626EDB-C740-4CA5-AF87-4513D4A66C2A}" destId="{3C6F2213-42D7-4CEE-BA6D-76C2E17B8604}" srcOrd="2" destOrd="0" parTransId="{84C269EB-28E2-4A08-8A5A-64AB4E26AA48}" sibTransId="{087E28DD-5CB2-45FA-87A8-A4CE6FAA9A12}"/>
    <dgm:cxn modelId="{77D2D8E6-AA5B-4092-80B4-2D83F8F7B6F1}" srcId="{3E626EDB-C740-4CA5-AF87-4513D4A66C2A}" destId="{51FEC15F-6524-48A2-B6A3-1946873A5FCA}" srcOrd="0" destOrd="0" parTransId="{A890C604-AD2E-4AED-819B-B3C029EAE3E0}" sibTransId="{E1D93C61-90FD-498B-B22D-30281098DD23}"/>
    <dgm:cxn modelId="{B11A2CB8-5C39-4275-8AD0-099044BE3EFB}" srcId="{3E626EDB-C740-4CA5-AF87-4513D4A66C2A}" destId="{67F29B92-3C8E-461C-916C-A6272A4A4FEC}" srcOrd="3" destOrd="0" parTransId="{7119CC5E-18BA-47CC-9FB4-F51D386E8909}" sibTransId="{1D7D3546-35D8-42CA-9E4B-5DB9CBB89CD1}"/>
    <dgm:cxn modelId="{85871529-A2BF-4298-A366-2E56CD523066}" type="presOf" srcId="{51FEC15F-6524-48A2-B6A3-1946873A5FCA}" destId="{B8A3E2D1-D842-4444-AC86-08B8E038D93C}" srcOrd="0" destOrd="2" presId="urn:microsoft.com/office/officeart/2005/8/layout/arrow4"/>
    <dgm:cxn modelId="{31B92C4B-536D-48A2-9257-17EDE5486BDD}" type="presOf" srcId="{9DFB6BE9-AF34-41D0-AE2B-38264E78CD10}" destId="{DE7EFF30-00E4-476B-B8B5-83D24B5B4CF2}" srcOrd="0" destOrd="1" presId="urn:microsoft.com/office/officeart/2005/8/layout/arrow4"/>
    <dgm:cxn modelId="{801C7CFB-2B53-4881-BD3B-E58BFDEBC943}" srcId="{0F64221F-886D-4875-B7FD-B0625194FDA6}" destId="{9DFB6BE9-AF34-41D0-AE2B-38264E78CD10}" srcOrd="0" destOrd="0" parTransId="{D29D70B4-3713-41A2-BABB-4684128D3B87}" sibTransId="{ACD70A55-6AEB-42DA-83A7-920390511A80}"/>
    <dgm:cxn modelId="{0809C520-C03E-4377-9D1B-B2DB397BF7F8}" type="presOf" srcId="{67F29B92-3C8E-461C-916C-A6272A4A4FEC}" destId="{B8A3E2D1-D842-4444-AC86-08B8E038D93C}" srcOrd="0" destOrd="5" presId="urn:microsoft.com/office/officeart/2005/8/layout/arrow4"/>
    <dgm:cxn modelId="{26E6CA03-B68B-40F1-A8A1-0C6784876C24}" type="presParOf" srcId="{3B043CC6-6952-4CED-9615-64A576E59E5E}" destId="{26940772-CBA6-4C1A-B15F-F86CFA546CB8}" srcOrd="0" destOrd="0" presId="urn:microsoft.com/office/officeart/2005/8/layout/arrow4"/>
    <dgm:cxn modelId="{0E892678-A074-4119-AC8B-50D66A7B0FB3}" type="presParOf" srcId="{3B043CC6-6952-4CED-9615-64A576E59E5E}" destId="{B8A3E2D1-D842-4444-AC86-08B8E038D93C}" srcOrd="1" destOrd="0" presId="urn:microsoft.com/office/officeart/2005/8/layout/arrow4"/>
    <dgm:cxn modelId="{7B9D2865-F5C6-4276-BBCC-630CEC2A8DEA}" type="presParOf" srcId="{3B043CC6-6952-4CED-9615-64A576E59E5E}" destId="{8E869DB1-83DD-401C-96DE-BA2C30ACF1A5}" srcOrd="2" destOrd="0" presId="urn:microsoft.com/office/officeart/2005/8/layout/arrow4"/>
    <dgm:cxn modelId="{27A11208-5C20-4063-956D-E2F65403CC4E}" type="presParOf" srcId="{3B043CC6-6952-4CED-9615-64A576E59E5E}" destId="{DE7EFF30-00E4-476B-B8B5-83D24B5B4CF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AD4648-6FE7-4235-A348-ED7A8B2D2E3B}" type="doc">
      <dgm:prSet loTypeId="urn:microsoft.com/office/officeart/2008/layout/AscendingPictureAccent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9389B20A-B229-47E0-BB3F-055EDDBE456D}">
      <dgm:prSet custT="1"/>
      <dgm:spPr/>
      <dgm:t>
        <a:bodyPr/>
        <a:lstStyle/>
        <a:p>
          <a:pPr algn="l" rtl="0"/>
          <a:r>
            <a:rPr lang="es-ES" sz="1800" dirty="0" smtClean="0"/>
            <a:t>Las normas en el tiempo.</a:t>
          </a:r>
        </a:p>
        <a:p>
          <a:pPr algn="l" rtl="0"/>
          <a:r>
            <a:rPr lang="es-ES" sz="1800" dirty="0" smtClean="0"/>
            <a:t>Derecho transitorio</a:t>
          </a:r>
          <a:endParaRPr lang="es-ES_tradnl" sz="1800" dirty="0"/>
        </a:p>
      </dgm:t>
    </dgm:pt>
    <dgm:pt modelId="{3693D96A-99F7-4224-A016-D399ADE115FD}" type="parTrans" cxnId="{6C1257CE-B95C-48F0-BD2D-03CAB741EBA7}">
      <dgm:prSet/>
      <dgm:spPr/>
      <dgm:t>
        <a:bodyPr/>
        <a:lstStyle/>
        <a:p>
          <a:endParaRPr lang="es-ES_tradnl"/>
        </a:p>
      </dgm:t>
    </dgm:pt>
    <dgm:pt modelId="{72D05408-DCCF-405E-B21F-E76E7B7CE629}" type="sibTrans" cxnId="{6C1257CE-B95C-48F0-BD2D-03CAB741EBA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es-ES_tradnl"/>
        </a:p>
      </dgm:t>
    </dgm:pt>
    <dgm:pt modelId="{16822B5A-82D9-43F4-84F8-F3C22B3ED9EE}">
      <dgm:prSet custT="1"/>
      <dgm:spPr/>
      <dgm:t>
        <a:bodyPr/>
        <a:lstStyle/>
        <a:p>
          <a:pPr algn="l" rtl="0"/>
          <a:r>
            <a:rPr lang="es-ES" sz="1800" dirty="0" smtClean="0">
              <a:solidFill>
                <a:schemeClr val="tx1"/>
              </a:solidFill>
            </a:rPr>
            <a:t>Ley aplicable : momento: Fallecimiento. </a:t>
          </a:r>
          <a:r>
            <a:rPr lang="es-ES" sz="18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DT 13ª</a:t>
          </a:r>
          <a:endParaRPr lang="es-ES_tradnl" sz="1800" dirty="0">
            <a:solidFill>
              <a:schemeClr val="tx1"/>
            </a:solidFill>
          </a:endParaRPr>
        </a:p>
      </dgm:t>
    </dgm:pt>
    <dgm:pt modelId="{0BA6073F-DA55-47C0-81CE-AA284DD1DC15}" type="parTrans" cxnId="{69EAB972-330B-4B32-A2AC-FE1707D3CB11}">
      <dgm:prSet/>
      <dgm:spPr/>
      <dgm:t>
        <a:bodyPr/>
        <a:lstStyle/>
        <a:p>
          <a:endParaRPr lang="es-ES_tradnl"/>
        </a:p>
      </dgm:t>
    </dgm:pt>
    <dgm:pt modelId="{259493B5-F363-4679-B7E2-C56D66CFBEE4}" type="sibTrans" cxnId="{69EAB972-330B-4B32-A2AC-FE1707D3CB11}">
      <dgm:prSet/>
      <dgm:spPr/>
      <dgm:t>
        <a:bodyPr/>
        <a:lstStyle/>
        <a:p>
          <a:endParaRPr lang="es-ES_tradnl"/>
        </a:p>
      </dgm:t>
    </dgm:pt>
    <dgm:pt modelId="{AC73BAAB-A4EB-4D21-9083-BC63E1CD5C7C}">
      <dgm:prSet custT="1"/>
      <dgm:spPr/>
      <dgm:t>
        <a:bodyPr/>
        <a:lstStyle/>
        <a:p>
          <a:pPr algn="l" rtl="0"/>
          <a:r>
            <a:rPr lang="es-ES" sz="1800" dirty="0" smtClean="0">
              <a:solidFill>
                <a:schemeClr val="tx1"/>
              </a:solidFill>
            </a:rPr>
            <a:t>Validez de los actos: antes y después del 23/4/1999. </a:t>
          </a:r>
          <a:r>
            <a:rPr lang="es-ES" sz="1800" dirty="0" err="1" smtClean="0">
              <a:solidFill>
                <a:schemeClr val="tx1"/>
              </a:solidFill>
              <a:hlinkClick xmlns:r="http://schemas.openxmlformats.org/officeDocument/2006/relationships" r:id="rId3"/>
            </a:rPr>
            <a:t>DT’s</a:t>
          </a:r>
          <a:r>
            <a:rPr lang="es-ES" sz="18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 14ª, 15ª</a:t>
          </a:r>
          <a:r>
            <a:rPr lang="es-ES" sz="1800" dirty="0" smtClean="0">
              <a:hlinkClick xmlns:r="http://schemas.openxmlformats.org/officeDocument/2006/relationships" r:id="rId3"/>
            </a:rPr>
            <a:t>, 16ª</a:t>
          </a:r>
          <a:endParaRPr lang="es-ES_tradnl" sz="1800" dirty="0"/>
        </a:p>
      </dgm:t>
    </dgm:pt>
    <dgm:pt modelId="{D060A133-4722-4A3A-8820-677E0084B4A6}" type="parTrans" cxnId="{35367482-2427-40D0-AF18-88E7DDCF08DD}">
      <dgm:prSet/>
      <dgm:spPr/>
      <dgm:t>
        <a:bodyPr/>
        <a:lstStyle/>
        <a:p>
          <a:endParaRPr lang="es-ES_tradnl"/>
        </a:p>
      </dgm:t>
    </dgm:pt>
    <dgm:pt modelId="{FD63C564-420A-468F-8E94-1A67C855287E}" type="sibTrans" cxnId="{35367482-2427-40D0-AF18-88E7DDCF08DD}">
      <dgm:prSet/>
      <dgm:spPr/>
      <dgm:t>
        <a:bodyPr/>
        <a:lstStyle/>
        <a:p>
          <a:endParaRPr lang="es-ES_tradnl"/>
        </a:p>
      </dgm:t>
    </dgm:pt>
    <dgm:pt modelId="{CDBD21B8-C808-42A5-9AE8-216D45562285}">
      <dgm:prSet custT="1"/>
      <dgm:spPr/>
      <dgm:t>
        <a:bodyPr/>
        <a:lstStyle/>
        <a:p>
          <a:pPr algn="l" rtl="0"/>
          <a:r>
            <a:rPr lang="es-ES" sz="1800" dirty="0" smtClean="0"/>
            <a:t>Efecto inmediato: </a:t>
          </a:r>
          <a:r>
            <a:rPr lang="es-E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es-E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4"/>
            </a:rPr>
            <a:t>20ª</a:t>
          </a:r>
          <a:endParaRPr lang="es-ES_tradnl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A6C94A-E249-4852-9DE2-9F7AC027ABC5}" type="parTrans" cxnId="{651F6A27-2BF7-49C5-B19F-AE87E01C40C7}">
      <dgm:prSet/>
      <dgm:spPr/>
      <dgm:t>
        <a:bodyPr/>
        <a:lstStyle/>
        <a:p>
          <a:endParaRPr lang="es-ES_tradnl"/>
        </a:p>
      </dgm:t>
    </dgm:pt>
    <dgm:pt modelId="{8B73B5DA-C0F7-4751-B5AF-7E1D6CBE93F4}" type="sibTrans" cxnId="{651F6A27-2BF7-49C5-B19F-AE87E01C40C7}">
      <dgm:prSet/>
      <dgm:spPr/>
      <dgm:t>
        <a:bodyPr/>
        <a:lstStyle/>
        <a:p>
          <a:endParaRPr lang="es-ES_tradnl"/>
        </a:p>
      </dgm:t>
    </dgm:pt>
    <dgm:pt modelId="{4053379B-4B90-431F-A0BB-B1F649D89678}" type="pres">
      <dgm:prSet presAssocID="{03AD4648-6FE7-4235-A348-ED7A8B2D2E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6A031C46-1E70-410E-82AF-67D94ED96202}" type="pres">
      <dgm:prSet presAssocID="{9389B20A-B229-47E0-BB3F-055EDDBE456D}" presName="parTx1" presStyleLbl="node1" presStyleIdx="0" presStyleCnt="1" custScaleX="60364" custScaleY="139114" custLinFactNeighborX="-3682" custLinFactNeighborY="-79428"/>
      <dgm:spPr/>
      <dgm:t>
        <a:bodyPr/>
        <a:lstStyle/>
        <a:p>
          <a:endParaRPr lang="es-ES_tradnl"/>
        </a:p>
      </dgm:t>
    </dgm:pt>
    <dgm:pt modelId="{AE0EB30E-ABFE-4DCF-AB0C-E5C78092DC96}" type="pres">
      <dgm:prSet presAssocID="{9389B20A-B229-47E0-BB3F-055EDDBE456D}" presName="desTx1" presStyleLbl="revTx" presStyleIdx="0" presStyleCnt="1" custScaleX="298232" custScaleY="188018" custLinFactNeighborX="43938" custLinFactNeighborY="-112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49C5A02-4895-42A9-B063-8E09FE453EB3}" type="pres">
      <dgm:prSet presAssocID="{72D05408-DCCF-405E-B21F-E76E7B7CE629}" presName="picture1" presStyleCnt="0"/>
      <dgm:spPr/>
    </dgm:pt>
    <dgm:pt modelId="{0879F0F4-B55F-4CAB-BDA3-294E8E96C94F}" type="pres">
      <dgm:prSet presAssocID="{72D05408-DCCF-405E-B21F-E76E7B7CE629}" presName="imageRepeatNode" presStyleLbl="fgImgPlace1" presStyleIdx="0" presStyleCnt="1" custScaleX="114852" custLinFactNeighborX="-29980" custLinFactNeighborY="1794"/>
      <dgm:spPr/>
      <dgm:t>
        <a:bodyPr/>
        <a:lstStyle/>
        <a:p>
          <a:endParaRPr lang="es-ES_tradnl"/>
        </a:p>
      </dgm:t>
    </dgm:pt>
  </dgm:ptLst>
  <dgm:cxnLst>
    <dgm:cxn modelId="{B39D242B-E22E-4240-B4C9-DCF374ABFE14}" type="presOf" srcId="{CDBD21B8-C808-42A5-9AE8-216D45562285}" destId="{AE0EB30E-ABFE-4DCF-AB0C-E5C78092DC96}" srcOrd="0" destOrd="2" presId="urn:microsoft.com/office/officeart/2008/layout/AscendingPictureAccentProcess"/>
    <dgm:cxn modelId="{CCAF665A-7D31-4A67-82F7-7B9A20B2C837}" type="presOf" srcId="{72D05408-DCCF-405E-B21F-E76E7B7CE629}" destId="{0879F0F4-B55F-4CAB-BDA3-294E8E96C94F}" srcOrd="0" destOrd="0" presId="urn:microsoft.com/office/officeart/2008/layout/AscendingPictureAccentProcess"/>
    <dgm:cxn modelId="{6C1257CE-B95C-48F0-BD2D-03CAB741EBA7}" srcId="{03AD4648-6FE7-4235-A348-ED7A8B2D2E3B}" destId="{9389B20A-B229-47E0-BB3F-055EDDBE456D}" srcOrd="0" destOrd="0" parTransId="{3693D96A-99F7-4224-A016-D399ADE115FD}" sibTransId="{72D05408-DCCF-405E-B21F-E76E7B7CE629}"/>
    <dgm:cxn modelId="{94B07F24-31BA-4A2F-A228-2EB42C2BED68}" type="presOf" srcId="{03AD4648-6FE7-4235-A348-ED7A8B2D2E3B}" destId="{4053379B-4B90-431F-A0BB-B1F649D89678}" srcOrd="0" destOrd="0" presId="urn:microsoft.com/office/officeart/2008/layout/AscendingPictureAccentProcess"/>
    <dgm:cxn modelId="{69EAB972-330B-4B32-A2AC-FE1707D3CB11}" srcId="{9389B20A-B229-47E0-BB3F-055EDDBE456D}" destId="{16822B5A-82D9-43F4-84F8-F3C22B3ED9EE}" srcOrd="0" destOrd="0" parTransId="{0BA6073F-DA55-47C0-81CE-AA284DD1DC15}" sibTransId="{259493B5-F363-4679-B7E2-C56D66CFBEE4}"/>
    <dgm:cxn modelId="{D3EF3453-E47D-4763-96B6-8138126C8012}" type="presOf" srcId="{16822B5A-82D9-43F4-84F8-F3C22B3ED9EE}" destId="{AE0EB30E-ABFE-4DCF-AB0C-E5C78092DC96}" srcOrd="0" destOrd="0" presId="urn:microsoft.com/office/officeart/2008/layout/AscendingPictureAccentProcess"/>
    <dgm:cxn modelId="{651F6A27-2BF7-49C5-B19F-AE87E01C40C7}" srcId="{9389B20A-B229-47E0-BB3F-055EDDBE456D}" destId="{CDBD21B8-C808-42A5-9AE8-216D45562285}" srcOrd="2" destOrd="0" parTransId="{7FA6C94A-E249-4852-9DE2-9F7AC027ABC5}" sibTransId="{8B73B5DA-C0F7-4751-B5AF-7E1D6CBE93F4}"/>
    <dgm:cxn modelId="{79E14002-EF77-4279-941D-6BB621EA3201}" type="presOf" srcId="{AC73BAAB-A4EB-4D21-9083-BC63E1CD5C7C}" destId="{AE0EB30E-ABFE-4DCF-AB0C-E5C78092DC96}" srcOrd="0" destOrd="1" presId="urn:microsoft.com/office/officeart/2008/layout/AscendingPictureAccentProcess"/>
    <dgm:cxn modelId="{83FE3358-DA5C-4A7D-8ACE-A340D3959B2B}" type="presOf" srcId="{9389B20A-B229-47E0-BB3F-055EDDBE456D}" destId="{6A031C46-1E70-410E-82AF-67D94ED96202}" srcOrd="0" destOrd="0" presId="urn:microsoft.com/office/officeart/2008/layout/AscendingPictureAccentProcess"/>
    <dgm:cxn modelId="{35367482-2427-40D0-AF18-88E7DDCF08DD}" srcId="{9389B20A-B229-47E0-BB3F-055EDDBE456D}" destId="{AC73BAAB-A4EB-4D21-9083-BC63E1CD5C7C}" srcOrd="1" destOrd="0" parTransId="{D060A133-4722-4A3A-8820-677E0084B4A6}" sibTransId="{FD63C564-420A-468F-8E94-1A67C855287E}"/>
    <dgm:cxn modelId="{690DBC56-7188-496C-8FCC-9B54D665247D}" type="presParOf" srcId="{4053379B-4B90-431F-A0BB-B1F649D89678}" destId="{6A031C46-1E70-410E-82AF-67D94ED96202}" srcOrd="0" destOrd="0" presId="urn:microsoft.com/office/officeart/2008/layout/AscendingPictureAccentProcess"/>
    <dgm:cxn modelId="{51931B4C-8EE8-4B57-89FE-DE90FAEC7A91}" type="presParOf" srcId="{4053379B-4B90-431F-A0BB-B1F649D89678}" destId="{AE0EB30E-ABFE-4DCF-AB0C-E5C78092DC96}" srcOrd="1" destOrd="0" presId="urn:microsoft.com/office/officeart/2008/layout/AscendingPictureAccentProcess"/>
    <dgm:cxn modelId="{7C40AAE4-1FD7-4CA8-8621-D3CF1A264379}" type="presParOf" srcId="{4053379B-4B90-431F-A0BB-B1F649D89678}" destId="{C49C5A02-4895-42A9-B063-8E09FE453EB3}" srcOrd="2" destOrd="0" presId="urn:microsoft.com/office/officeart/2008/layout/AscendingPictureAccentProcess"/>
    <dgm:cxn modelId="{8DD6C24A-645F-47D6-98B9-4C1A2C8A6487}" type="presParOf" srcId="{C49C5A02-4895-42A9-B063-8E09FE453EB3}" destId="{0879F0F4-B55F-4CAB-BDA3-294E8E96C94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3B502F-FEE8-48EE-A9E0-0DB090EECCF4}" type="doc">
      <dgm:prSet loTypeId="urn:microsoft.com/office/officeart/2005/8/layout/radial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6F516EA8-6CC4-4FB2-9ED0-6124590CAA3D}">
      <dgm:prSet custT="1"/>
      <dgm:spPr/>
      <dgm:t>
        <a:bodyPr/>
        <a:lstStyle/>
        <a:p>
          <a:pPr rtl="0"/>
          <a:r>
            <a:rPr lang="es-ES" sz="1800" dirty="0" smtClean="0">
              <a:solidFill>
                <a:srgbClr val="002060"/>
              </a:solidFill>
            </a:rPr>
            <a:t>1.  Se prohíbe:                         </a:t>
          </a:r>
          <a:r>
            <a:rPr lang="es-ES" sz="1800" dirty="0" smtClean="0">
              <a:solidFill>
                <a:srgbClr val="002060"/>
              </a:solidFill>
              <a:hlinkClick xmlns:r="http://schemas.openxmlformats.org/officeDocument/2006/relationships" r:id="rId1"/>
            </a:rPr>
            <a:t>art. 669 </a:t>
          </a:r>
          <a:r>
            <a:rPr lang="es-ES" sz="1800" dirty="0" err="1" smtClean="0">
              <a:solidFill>
                <a:srgbClr val="002060"/>
              </a:solidFill>
              <a:hlinkClick xmlns:r="http://schemas.openxmlformats.org/officeDocument/2006/relationships" r:id="rId1"/>
            </a:rPr>
            <a:t>Cc.</a:t>
          </a:r>
          <a:endParaRPr lang="es-ES" sz="1800" dirty="0" smtClean="0">
            <a:solidFill>
              <a:srgbClr val="002060"/>
            </a:solidFill>
          </a:endParaRPr>
        </a:p>
      </dgm:t>
    </dgm:pt>
    <dgm:pt modelId="{B78EC0E4-AC66-451F-8667-80A3F26BA249}" type="parTrans" cxnId="{1EBA3B8E-0AAB-4C44-A3C8-DB2554D1A252}">
      <dgm:prSet/>
      <dgm:spPr/>
      <dgm:t>
        <a:bodyPr/>
        <a:lstStyle/>
        <a:p>
          <a:endParaRPr lang="es-ES_tradnl"/>
        </a:p>
      </dgm:t>
    </dgm:pt>
    <dgm:pt modelId="{FAABAA9E-8266-4139-8C75-99D71A6C121A}" type="sibTrans" cxnId="{1EBA3B8E-0AAB-4C44-A3C8-DB2554D1A252}">
      <dgm:prSet/>
      <dgm:spPr/>
      <dgm:t>
        <a:bodyPr/>
        <a:lstStyle/>
        <a:p>
          <a:endParaRPr lang="es-ES_tradnl"/>
        </a:p>
      </dgm:t>
    </dgm:pt>
    <dgm:pt modelId="{3A15CF63-0C57-4F56-8DDF-3B226709401A}">
      <dgm:prSet custT="1"/>
      <dgm:spPr/>
      <dgm:t>
        <a:bodyPr/>
        <a:lstStyle/>
        <a:p>
          <a:pPr rtl="0"/>
          <a:r>
            <a:rPr lang="es-ES" sz="1800" dirty="0" smtClean="0">
              <a:solidFill>
                <a:srgbClr val="002060"/>
              </a:solidFill>
            </a:rPr>
            <a:t>2. Se regula:</a:t>
          </a:r>
        </a:p>
      </dgm:t>
    </dgm:pt>
    <dgm:pt modelId="{A5FE4520-880A-4C52-B4EA-E67ADDA883A2}" type="parTrans" cxnId="{E3B7A0E0-487A-4B08-8301-A3CC8E548F47}">
      <dgm:prSet/>
      <dgm:spPr/>
      <dgm:t>
        <a:bodyPr/>
        <a:lstStyle/>
        <a:p>
          <a:endParaRPr lang="es-ES_tradnl"/>
        </a:p>
      </dgm:t>
    </dgm:pt>
    <dgm:pt modelId="{0AFCA3D2-E83A-4EE6-A275-D5700D278F9E}" type="sibTrans" cxnId="{E3B7A0E0-487A-4B08-8301-A3CC8E548F47}">
      <dgm:prSet/>
      <dgm:spPr/>
      <dgm:t>
        <a:bodyPr/>
        <a:lstStyle/>
        <a:p>
          <a:endParaRPr lang="es-ES_tradnl"/>
        </a:p>
      </dgm:t>
    </dgm:pt>
    <dgm:pt modelId="{9506D0DE-FAFE-4F6D-A33F-6D7E2936F00F}">
      <dgm:prSet custT="1"/>
      <dgm:spPr/>
      <dgm:t>
        <a:bodyPr/>
        <a:lstStyle/>
        <a:p>
          <a:pPr rtl="0"/>
          <a:r>
            <a:rPr lang="es-ES" sz="1800" dirty="0" smtClean="0">
              <a:solidFill>
                <a:srgbClr val="002060"/>
              </a:solidFill>
            </a:rPr>
            <a:t>3. No se admite:</a:t>
          </a:r>
        </a:p>
      </dgm:t>
    </dgm:pt>
    <dgm:pt modelId="{28FBA6F5-819E-4FF1-BBC4-6AC7C2D11390}" type="parTrans" cxnId="{B21904DB-9FE4-42E3-81DF-3A3F75FA5EEF}">
      <dgm:prSet/>
      <dgm:spPr/>
      <dgm:t>
        <a:bodyPr/>
        <a:lstStyle/>
        <a:p>
          <a:endParaRPr lang="es-ES_tradnl"/>
        </a:p>
      </dgm:t>
    </dgm:pt>
    <dgm:pt modelId="{85F9B320-FCFB-4E2E-81EB-6F74420A76E5}" type="sibTrans" cxnId="{B21904DB-9FE4-42E3-81DF-3A3F75FA5EEF}">
      <dgm:prSet/>
      <dgm:spPr/>
      <dgm:t>
        <a:bodyPr/>
        <a:lstStyle/>
        <a:p>
          <a:endParaRPr lang="es-ES_tradnl"/>
        </a:p>
      </dgm:t>
    </dgm:pt>
    <dgm:pt modelId="{E24AE908-1C80-406C-B3E0-21D78C68206C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País vasco: Ley 5/2015</a:t>
          </a:r>
          <a:endParaRPr lang="es-ES" sz="1800" dirty="0" smtClean="0">
            <a:solidFill>
              <a:schemeClr val="tx1"/>
            </a:solidFill>
          </a:endParaRPr>
        </a:p>
      </dgm:t>
    </dgm:pt>
    <dgm:pt modelId="{D82DB5BF-DA44-46D8-BA71-DC7187928368}" type="parTrans" cxnId="{8581FD26-9867-4B0D-B834-37264112B7B9}">
      <dgm:prSet/>
      <dgm:spPr/>
      <dgm:t>
        <a:bodyPr/>
        <a:lstStyle/>
        <a:p>
          <a:endParaRPr lang="es-ES_tradnl"/>
        </a:p>
      </dgm:t>
    </dgm:pt>
    <dgm:pt modelId="{4405DEF1-2F48-493B-B3AE-2BADBE6449DF}" type="sibTrans" cxnId="{8581FD26-9867-4B0D-B834-37264112B7B9}">
      <dgm:prSet/>
      <dgm:spPr/>
      <dgm:t>
        <a:bodyPr/>
        <a:lstStyle/>
        <a:p>
          <a:endParaRPr lang="es-ES_tradnl"/>
        </a:p>
      </dgm:t>
    </dgm:pt>
    <dgm:pt modelId="{EE1CFA0B-9945-4A1A-9A5C-A9AC9F094327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Galicia: Ley 2/2006</a:t>
          </a:r>
          <a:endParaRPr lang="es-ES" sz="1800" dirty="0" smtClean="0">
            <a:solidFill>
              <a:schemeClr val="tx1"/>
            </a:solidFill>
          </a:endParaRPr>
        </a:p>
      </dgm:t>
    </dgm:pt>
    <dgm:pt modelId="{5A1A41F0-51B3-4EE2-9F59-EA8934D25EAB}" type="parTrans" cxnId="{0581717B-7771-4F5B-8B44-50419F9CF97C}">
      <dgm:prSet/>
      <dgm:spPr/>
      <dgm:t>
        <a:bodyPr/>
        <a:lstStyle/>
        <a:p>
          <a:endParaRPr lang="es-ES_tradnl"/>
        </a:p>
      </dgm:t>
    </dgm:pt>
    <dgm:pt modelId="{B9918D42-2A35-4B7B-9FB3-E429790438D2}" type="sibTrans" cxnId="{0581717B-7771-4F5B-8B44-50419F9CF97C}">
      <dgm:prSet/>
      <dgm:spPr/>
      <dgm:t>
        <a:bodyPr/>
        <a:lstStyle/>
        <a:p>
          <a:endParaRPr lang="es-ES_tradnl"/>
        </a:p>
      </dgm:t>
    </dgm:pt>
    <dgm:pt modelId="{7B692A1E-67E3-4688-B5C4-250A916B885F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Navarra: Ley 1/2019</a:t>
          </a:r>
          <a:endParaRPr lang="es-ES" sz="1800" dirty="0" smtClean="0">
            <a:solidFill>
              <a:schemeClr val="tx1"/>
            </a:solidFill>
          </a:endParaRPr>
        </a:p>
      </dgm:t>
    </dgm:pt>
    <dgm:pt modelId="{0A6D62FC-7899-44BC-B2FD-610E23C9AE0A}" type="parTrans" cxnId="{9F6B81BD-C578-4F54-9132-F2E7BD24EB73}">
      <dgm:prSet/>
      <dgm:spPr/>
      <dgm:t>
        <a:bodyPr/>
        <a:lstStyle/>
        <a:p>
          <a:endParaRPr lang="es-ES_tradnl"/>
        </a:p>
      </dgm:t>
    </dgm:pt>
    <dgm:pt modelId="{64C4D9C8-D4D9-43C7-B9AB-B23C18F8B661}" type="sibTrans" cxnId="{9F6B81BD-C578-4F54-9132-F2E7BD24EB73}">
      <dgm:prSet/>
      <dgm:spPr/>
      <dgm:t>
        <a:bodyPr/>
        <a:lstStyle/>
        <a:p>
          <a:endParaRPr lang="es-ES_tradnl"/>
        </a:p>
      </dgm:t>
    </dgm:pt>
    <dgm:pt modelId="{256171B1-FEE4-41CD-ABE5-D46857E551C5}">
      <dgm:prSet custT="1"/>
      <dgm:spPr/>
      <dgm:t>
        <a:bodyPr/>
        <a:lstStyle/>
        <a:p>
          <a:pPr rtl="0"/>
          <a:r>
            <a:rPr lang="es-ES" sz="1800" dirty="0" smtClean="0"/>
            <a:t>Cataluña</a:t>
          </a:r>
        </a:p>
      </dgm:t>
    </dgm:pt>
    <dgm:pt modelId="{B3C257E9-16DB-4251-B043-6367075ABE59}" type="parTrans" cxnId="{709F7749-27DC-4FF3-8704-86206A1E8F28}">
      <dgm:prSet/>
      <dgm:spPr/>
      <dgm:t>
        <a:bodyPr/>
        <a:lstStyle/>
        <a:p>
          <a:endParaRPr lang="es-ES_tradnl"/>
        </a:p>
      </dgm:t>
    </dgm:pt>
    <dgm:pt modelId="{41E2118C-9FFA-4E6A-B1A2-655E4AC0A6D0}" type="sibTrans" cxnId="{709F7749-27DC-4FF3-8704-86206A1E8F28}">
      <dgm:prSet/>
      <dgm:spPr/>
      <dgm:t>
        <a:bodyPr/>
        <a:lstStyle/>
        <a:p>
          <a:endParaRPr lang="es-ES_tradnl"/>
        </a:p>
      </dgm:t>
    </dgm:pt>
    <dgm:pt modelId="{62010154-632C-4983-83F1-AC5467793AEB}">
      <dgm:prSet custT="1"/>
      <dgm:spPr/>
      <dgm:t>
        <a:bodyPr/>
        <a:lstStyle/>
        <a:p>
          <a:pPr rtl="0"/>
          <a:r>
            <a:rPr lang="es-ES" sz="1800" dirty="0" smtClean="0"/>
            <a:t>Baleares</a:t>
          </a:r>
        </a:p>
      </dgm:t>
    </dgm:pt>
    <dgm:pt modelId="{FA394A64-0DE6-4D68-891C-7C2170AC54C5}" type="parTrans" cxnId="{2D1C9C67-DEA9-418B-AAFF-608973C9D936}">
      <dgm:prSet/>
      <dgm:spPr/>
      <dgm:t>
        <a:bodyPr/>
        <a:lstStyle/>
        <a:p>
          <a:endParaRPr lang="es-ES_tradnl"/>
        </a:p>
      </dgm:t>
    </dgm:pt>
    <dgm:pt modelId="{8CAA105C-DA3F-4A84-AE08-BE7907606D20}" type="sibTrans" cxnId="{2D1C9C67-DEA9-418B-AAFF-608973C9D936}">
      <dgm:prSet/>
      <dgm:spPr/>
      <dgm:t>
        <a:bodyPr/>
        <a:lstStyle/>
        <a:p>
          <a:endParaRPr lang="es-ES_tradnl"/>
        </a:p>
      </dgm:t>
    </dgm:pt>
    <dgm:pt modelId="{05089AA9-23BA-4A4E-87B1-AC52078889E2}" type="pres">
      <dgm:prSet presAssocID="{903B502F-FEE8-48EE-A9E0-0DB090EECCF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E721B1A-2061-4740-AD88-C694099D9B33}" type="pres">
      <dgm:prSet presAssocID="{903B502F-FEE8-48EE-A9E0-0DB090EECCF4}" presName="cycle" presStyleCnt="0"/>
      <dgm:spPr/>
      <dgm:t>
        <a:bodyPr/>
        <a:lstStyle/>
        <a:p>
          <a:endParaRPr lang="es-ES_tradnl"/>
        </a:p>
      </dgm:t>
    </dgm:pt>
    <dgm:pt modelId="{4B4B8F3C-5D59-409B-8188-7BDBE7577FA3}" type="pres">
      <dgm:prSet presAssocID="{903B502F-FEE8-48EE-A9E0-0DB090EECCF4}" presName="centerShape" presStyleCnt="0"/>
      <dgm:spPr/>
      <dgm:t>
        <a:bodyPr/>
        <a:lstStyle/>
        <a:p>
          <a:endParaRPr lang="es-ES_tradnl"/>
        </a:p>
      </dgm:t>
    </dgm:pt>
    <dgm:pt modelId="{AE1ED70B-CC3D-4AE3-A05E-6E84A4971C5A}" type="pres">
      <dgm:prSet presAssocID="{903B502F-FEE8-48EE-A9E0-0DB090EECCF4}" presName="connSite" presStyleLbl="node1" presStyleIdx="0" presStyleCnt="4"/>
      <dgm:spPr/>
      <dgm:t>
        <a:bodyPr/>
        <a:lstStyle/>
        <a:p>
          <a:endParaRPr lang="es-ES_tradnl"/>
        </a:p>
      </dgm:t>
    </dgm:pt>
    <dgm:pt modelId="{0A59B202-9F99-431A-B97E-0D7849C88C45}" type="pres">
      <dgm:prSet presAssocID="{903B502F-FEE8-48EE-A9E0-0DB090EECCF4}" presName="visible" presStyleLbl="node1" presStyleIdx="0" presStyleCnt="4" custScaleX="134304" custScaleY="150998" custLinFactNeighborX="-1434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_tradnl"/>
        </a:p>
      </dgm:t>
    </dgm:pt>
    <dgm:pt modelId="{1403BC6B-9F63-448A-BB7C-AC186379F06B}" type="pres">
      <dgm:prSet presAssocID="{B78EC0E4-AC66-451F-8667-80A3F26BA249}" presName="Name25" presStyleLbl="parChTrans1D1" presStyleIdx="0" presStyleCnt="3"/>
      <dgm:spPr/>
      <dgm:t>
        <a:bodyPr/>
        <a:lstStyle/>
        <a:p>
          <a:endParaRPr lang="es-ES_tradnl"/>
        </a:p>
      </dgm:t>
    </dgm:pt>
    <dgm:pt modelId="{0120D1E1-307E-47E7-B9D1-423327CAD14F}" type="pres">
      <dgm:prSet presAssocID="{6F516EA8-6CC4-4FB2-9ED0-6124590CAA3D}" presName="node" presStyleCnt="0"/>
      <dgm:spPr/>
      <dgm:t>
        <a:bodyPr/>
        <a:lstStyle/>
        <a:p>
          <a:endParaRPr lang="es-ES_tradnl"/>
        </a:p>
      </dgm:t>
    </dgm:pt>
    <dgm:pt modelId="{85294533-1989-4D44-88F2-4253F2101177}" type="pres">
      <dgm:prSet presAssocID="{6F516EA8-6CC4-4FB2-9ED0-6124590CAA3D}" presName="parentNode" presStyleLbl="node1" presStyleIdx="1" presStyleCnt="4" custScaleX="141349" custScaleY="67936" custLinFactNeighborX="46544" custLinFactNeighborY="-16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105B531-C281-4C6D-81BC-A50CCC1B201D}" type="pres">
      <dgm:prSet presAssocID="{6F516EA8-6CC4-4FB2-9ED0-6124590CAA3D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2D09AB2-A9D0-40F7-B69A-3D8EA7684FF7}" type="pres">
      <dgm:prSet presAssocID="{A5FE4520-880A-4C52-B4EA-E67ADDA883A2}" presName="Name25" presStyleLbl="parChTrans1D1" presStyleIdx="1" presStyleCnt="3"/>
      <dgm:spPr/>
      <dgm:t>
        <a:bodyPr/>
        <a:lstStyle/>
        <a:p>
          <a:endParaRPr lang="es-ES_tradnl"/>
        </a:p>
      </dgm:t>
    </dgm:pt>
    <dgm:pt modelId="{09D9DBE7-CAC4-4D13-8391-8ABB15F37A49}" type="pres">
      <dgm:prSet presAssocID="{3A15CF63-0C57-4F56-8DDF-3B226709401A}" presName="node" presStyleCnt="0"/>
      <dgm:spPr/>
      <dgm:t>
        <a:bodyPr/>
        <a:lstStyle/>
        <a:p>
          <a:endParaRPr lang="es-ES_tradnl"/>
        </a:p>
      </dgm:t>
    </dgm:pt>
    <dgm:pt modelId="{EA6817C2-C215-4212-B436-BAD90B86A339}" type="pres">
      <dgm:prSet presAssocID="{3A15CF63-0C57-4F56-8DDF-3B226709401A}" presName="parentNode" presStyleLbl="node1" presStyleIdx="2" presStyleCnt="4" custLinFactNeighborX="3145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32783D0-6C1A-40E7-A9CE-980019D420AC}" type="pres">
      <dgm:prSet presAssocID="{3A15CF63-0C57-4F56-8DDF-3B226709401A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0672D81-770D-4BFD-8665-4EE2AB6C7372}" type="pres">
      <dgm:prSet presAssocID="{28FBA6F5-819E-4FF1-BBC4-6AC7C2D11390}" presName="Name25" presStyleLbl="parChTrans1D1" presStyleIdx="2" presStyleCnt="3"/>
      <dgm:spPr/>
      <dgm:t>
        <a:bodyPr/>
        <a:lstStyle/>
        <a:p>
          <a:endParaRPr lang="es-ES_tradnl"/>
        </a:p>
      </dgm:t>
    </dgm:pt>
    <dgm:pt modelId="{161B73C0-5DA5-4181-9710-CA7D2263B15F}" type="pres">
      <dgm:prSet presAssocID="{9506D0DE-FAFE-4F6D-A33F-6D7E2936F00F}" presName="node" presStyleCnt="0"/>
      <dgm:spPr/>
      <dgm:t>
        <a:bodyPr/>
        <a:lstStyle/>
        <a:p>
          <a:endParaRPr lang="es-ES_tradnl"/>
        </a:p>
      </dgm:t>
    </dgm:pt>
    <dgm:pt modelId="{75EFB53C-17B4-4A36-8C88-AA70632BE74F}" type="pres">
      <dgm:prSet presAssocID="{9506D0DE-FAFE-4F6D-A33F-6D7E2936F00F}" presName="parentNode" presStyleLbl="node1" presStyleIdx="3" presStyleCnt="4" custScaleY="72050" custLinFactNeighborX="44485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B8CE67-F92B-422B-95F8-7DBC82A7A4C0}" type="pres">
      <dgm:prSet presAssocID="{9506D0DE-FAFE-4F6D-A33F-6D7E2936F00F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21904DB-9FE4-42E3-81DF-3A3F75FA5EEF}" srcId="{903B502F-FEE8-48EE-A9E0-0DB090EECCF4}" destId="{9506D0DE-FAFE-4F6D-A33F-6D7E2936F00F}" srcOrd="2" destOrd="0" parTransId="{28FBA6F5-819E-4FF1-BBC4-6AC7C2D11390}" sibTransId="{85F9B320-FCFB-4E2E-81EB-6F74420A76E5}"/>
    <dgm:cxn modelId="{709F7749-27DC-4FF3-8704-86206A1E8F28}" srcId="{9506D0DE-FAFE-4F6D-A33F-6D7E2936F00F}" destId="{256171B1-FEE4-41CD-ABE5-D46857E551C5}" srcOrd="0" destOrd="0" parTransId="{B3C257E9-16DB-4251-B043-6367075ABE59}" sibTransId="{41E2118C-9FFA-4E6A-B1A2-655E4AC0A6D0}"/>
    <dgm:cxn modelId="{B8C71C5D-E9A4-4546-8262-8CADBD21AB9E}" type="presOf" srcId="{7B692A1E-67E3-4688-B5C4-250A916B885F}" destId="{A32783D0-6C1A-40E7-A9CE-980019D420AC}" srcOrd="0" destOrd="2" presId="urn:microsoft.com/office/officeart/2005/8/layout/radial2"/>
    <dgm:cxn modelId="{91161688-7889-4095-9CB4-7B1DA9017661}" type="presOf" srcId="{6F516EA8-6CC4-4FB2-9ED0-6124590CAA3D}" destId="{85294533-1989-4D44-88F2-4253F2101177}" srcOrd="0" destOrd="0" presId="urn:microsoft.com/office/officeart/2005/8/layout/radial2"/>
    <dgm:cxn modelId="{1EBA3B8E-0AAB-4C44-A3C8-DB2554D1A252}" srcId="{903B502F-FEE8-48EE-A9E0-0DB090EECCF4}" destId="{6F516EA8-6CC4-4FB2-9ED0-6124590CAA3D}" srcOrd="0" destOrd="0" parTransId="{B78EC0E4-AC66-451F-8667-80A3F26BA249}" sibTransId="{FAABAA9E-8266-4139-8C75-99D71A6C121A}"/>
    <dgm:cxn modelId="{8581FD26-9867-4B0D-B834-37264112B7B9}" srcId="{3A15CF63-0C57-4F56-8DDF-3B226709401A}" destId="{E24AE908-1C80-406C-B3E0-21D78C68206C}" srcOrd="0" destOrd="0" parTransId="{D82DB5BF-DA44-46D8-BA71-DC7187928368}" sibTransId="{4405DEF1-2F48-493B-B3AE-2BADBE6449DF}"/>
    <dgm:cxn modelId="{2D1C9C67-DEA9-418B-AAFF-608973C9D936}" srcId="{9506D0DE-FAFE-4F6D-A33F-6D7E2936F00F}" destId="{62010154-632C-4983-83F1-AC5467793AEB}" srcOrd="1" destOrd="0" parTransId="{FA394A64-0DE6-4D68-891C-7C2170AC54C5}" sibTransId="{8CAA105C-DA3F-4A84-AE08-BE7907606D20}"/>
    <dgm:cxn modelId="{F3653573-EEFD-47AD-B646-5F9D6E37993B}" type="presOf" srcId="{256171B1-FEE4-41CD-ABE5-D46857E551C5}" destId="{54B8CE67-F92B-422B-95F8-7DBC82A7A4C0}" srcOrd="0" destOrd="0" presId="urn:microsoft.com/office/officeart/2005/8/layout/radial2"/>
    <dgm:cxn modelId="{B1E4394D-A04E-4CD9-8005-4B583FB5A542}" type="presOf" srcId="{A5FE4520-880A-4C52-B4EA-E67ADDA883A2}" destId="{D2D09AB2-A9D0-40F7-B69A-3D8EA7684FF7}" srcOrd="0" destOrd="0" presId="urn:microsoft.com/office/officeart/2005/8/layout/radial2"/>
    <dgm:cxn modelId="{32EF6FA2-465A-41B1-BD6C-A40329DBB6E8}" type="presOf" srcId="{E24AE908-1C80-406C-B3E0-21D78C68206C}" destId="{A32783D0-6C1A-40E7-A9CE-980019D420AC}" srcOrd="0" destOrd="0" presId="urn:microsoft.com/office/officeart/2005/8/layout/radial2"/>
    <dgm:cxn modelId="{E3B7A0E0-487A-4B08-8301-A3CC8E548F47}" srcId="{903B502F-FEE8-48EE-A9E0-0DB090EECCF4}" destId="{3A15CF63-0C57-4F56-8DDF-3B226709401A}" srcOrd="1" destOrd="0" parTransId="{A5FE4520-880A-4C52-B4EA-E67ADDA883A2}" sibTransId="{0AFCA3D2-E83A-4EE6-A275-D5700D278F9E}"/>
    <dgm:cxn modelId="{8A010235-D9D3-4BDF-9615-33BA5FE7567B}" type="presOf" srcId="{9506D0DE-FAFE-4F6D-A33F-6D7E2936F00F}" destId="{75EFB53C-17B4-4A36-8C88-AA70632BE74F}" srcOrd="0" destOrd="0" presId="urn:microsoft.com/office/officeart/2005/8/layout/radial2"/>
    <dgm:cxn modelId="{0581717B-7771-4F5B-8B44-50419F9CF97C}" srcId="{3A15CF63-0C57-4F56-8DDF-3B226709401A}" destId="{EE1CFA0B-9945-4A1A-9A5C-A9AC9F094327}" srcOrd="1" destOrd="0" parTransId="{5A1A41F0-51B3-4EE2-9F59-EA8934D25EAB}" sibTransId="{B9918D42-2A35-4B7B-9FB3-E429790438D2}"/>
    <dgm:cxn modelId="{10EBEDCF-D6F2-4E5C-A623-D92EEE37EAE2}" type="presOf" srcId="{62010154-632C-4983-83F1-AC5467793AEB}" destId="{54B8CE67-F92B-422B-95F8-7DBC82A7A4C0}" srcOrd="0" destOrd="1" presId="urn:microsoft.com/office/officeart/2005/8/layout/radial2"/>
    <dgm:cxn modelId="{9F6B81BD-C578-4F54-9132-F2E7BD24EB73}" srcId="{3A15CF63-0C57-4F56-8DDF-3B226709401A}" destId="{7B692A1E-67E3-4688-B5C4-250A916B885F}" srcOrd="2" destOrd="0" parTransId="{0A6D62FC-7899-44BC-B2FD-610E23C9AE0A}" sibTransId="{64C4D9C8-D4D9-43C7-B9AB-B23C18F8B661}"/>
    <dgm:cxn modelId="{62086657-5F47-4449-902E-A02A009E5895}" type="presOf" srcId="{EE1CFA0B-9945-4A1A-9A5C-A9AC9F094327}" destId="{A32783D0-6C1A-40E7-A9CE-980019D420AC}" srcOrd="0" destOrd="1" presId="urn:microsoft.com/office/officeart/2005/8/layout/radial2"/>
    <dgm:cxn modelId="{A7C40222-880D-41E7-B1B5-DD79D975DAF0}" type="presOf" srcId="{B78EC0E4-AC66-451F-8667-80A3F26BA249}" destId="{1403BC6B-9F63-448A-BB7C-AC186379F06B}" srcOrd="0" destOrd="0" presId="urn:microsoft.com/office/officeart/2005/8/layout/radial2"/>
    <dgm:cxn modelId="{8C6EB90E-7E37-4ABF-A2F8-24543702D063}" type="presOf" srcId="{3A15CF63-0C57-4F56-8DDF-3B226709401A}" destId="{EA6817C2-C215-4212-B436-BAD90B86A339}" srcOrd="0" destOrd="0" presId="urn:microsoft.com/office/officeart/2005/8/layout/radial2"/>
    <dgm:cxn modelId="{BD079F4F-4A55-4604-A2F8-6CA5D9BA8D69}" type="presOf" srcId="{903B502F-FEE8-48EE-A9E0-0DB090EECCF4}" destId="{05089AA9-23BA-4A4E-87B1-AC52078889E2}" srcOrd="0" destOrd="0" presId="urn:microsoft.com/office/officeart/2005/8/layout/radial2"/>
    <dgm:cxn modelId="{C117A008-1EDF-429D-9938-762FC24228F8}" type="presOf" srcId="{28FBA6F5-819E-4FF1-BBC4-6AC7C2D11390}" destId="{50672D81-770D-4BFD-8665-4EE2AB6C7372}" srcOrd="0" destOrd="0" presId="urn:microsoft.com/office/officeart/2005/8/layout/radial2"/>
    <dgm:cxn modelId="{77052E91-FA9D-4873-8DD9-6F58EA3097E8}" type="presParOf" srcId="{05089AA9-23BA-4A4E-87B1-AC52078889E2}" destId="{EE721B1A-2061-4740-AD88-C694099D9B33}" srcOrd="0" destOrd="0" presId="urn:microsoft.com/office/officeart/2005/8/layout/radial2"/>
    <dgm:cxn modelId="{7B168A51-2D4B-41B1-B455-455E31C070F6}" type="presParOf" srcId="{EE721B1A-2061-4740-AD88-C694099D9B33}" destId="{4B4B8F3C-5D59-409B-8188-7BDBE7577FA3}" srcOrd="0" destOrd="0" presId="urn:microsoft.com/office/officeart/2005/8/layout/radial2"/>
    <dgm:cxn modelId="{563D35FD-D697-4643-BC82-1CE3F3B86B51}" type="presParOf" srcId="{4B4B8F3C-5D59-409B-8188-7BDBE7577FA3}" destId="{AE1ED70B-CC3D-4AE3-A05E-6E84A4971C5A}" srcOrd="0" destOrd="0" presId="urn:microsoft.com/office/officeart/2005/8/layout/radial2"/>
    <dgm:cxn modelId="{F47669E2-AE11-41CB-8F62-05D85209756F}" type="presParOf" srcId="{4B4B8F3C-5D59-409B-8188-7BDBE7577FA3}" destId="{0A59B202-9F99-431A-B97E-0D7849C88C45}" srcOrd="1" destOrd="0" presId="urn:microsoft.com/office/officeart/2005/8/layout/radial2"/>
    <dgm:cxn modelId="{BDAE4D49-B299-43A8-B44D-71A282D29404}" type="presParOf" srcId="{EE721B1A-2061-4740-AD88-C694099D9B33}" destId="{1403BC6B-9F63-448A-BB7C-AC186379F06B}" srcOrd="1" destOrd="0" presId="urn:microsoft.com/office/officeart/2005/8/layout/radial2"/>
    <dgm:cxn modelId="{777E86D2-F36A-4606-823C-4766037C4C54}" type="presParOf" srcId="{EE721B1A-2061-4740-AD88-C694099D9B33}" destId="{0120D1E1-307E-47E7-B9D1-423327CAD14F}" srcOrd="2" destOrd="0" presId="urn:microsoft.com/office/officeart/2005/8/layout/radial2"/>
    <dgm:cxn modelId="{63BE602E-8207-4C51-A2FA-6CD79AFFBDAA}" type="presParOf" srcId="{0120D1E1-307E-47E7-B9D1-423327CAD14F}" destId="{85294533-1989-4D44-88F2-4253F2101177}" srcOrd="0" destOrd="0" presId="urn:microsoft.com/office/officeart/2005/8/layout/radial2"/>
    <dgm:cxn modelId="{FB1F3604-FB76-41A3-8F8F-62E084B64FE7}" type="presParOf" srcId="{0120D1E1-307E-47E7-B9D1-423327CAD14F}" destId="{2105B531-C281-4C6D-81BC-A50CCC1B201D}" srcOrd="1" destOrd="0" presId="urn:microsoft.com/office/officeart/2005/8/layout/radial2"/>
    <dgm:cxn modelId="{5D8B474A-ECCC-4CCA-9F85-6CD9A1072136}" type="presParOf" srcId="{EE721B1A-2061-4740-AD88-C694099D9B33}" destId="{D2D09AB2-A9D0-40F7-B69A-3D8EA7684FF7}" srcOrd="3" destOrd="0" presId="urn:microsoft.com/office/officeart/2005/8/layout/radial2"/>
    <dgm:cxn modelId="{F5A37918-1681-4C09-8325-1086E3F7E0E2}" type="presParOf" srcId="{EE721B1A-2061-4740-AD88-C694099D9B33}" destId="{09D9DBE7-CAC4-4D13-8391-8ABB15F37A49}" srcOrd="4" destOrd="0" presId="urn:microsoft.com/office/officeart/2005/8/layout/radial2"/>
    <dgm:cxn modelId="{25002DDE-AC4E-48C8-BC5B-C07733923381}" type="presParOf" srcId="{09D9DBE7-CAC4-4D13-8391-8ABB15F37A49}" destId="{EA6817C2-C215-4212-B436-BAD90B86A339}" srcOrd="0" destOrd="0" presId="urn:microsoft.com/office/officeart/2005/8/layout/radial2"/>
    <dgm:cxn modelId="{84FF5561-8110-4105-BE3E-911CF904CBCA}" type="presParOf" srcId="{09D9DBE7-CAC4-4D13-8391-8ABB15F37A49}" destId="{A32783D0-6C1A-40E7-A9CE-980019D420AC}" srcOrd="1" destOrd="0" presId="urn:microsoft.com/office/officeart/2005/8/layout/radial2"/>
    <dgm:cxn modelId="{E8689430-62A4-4FFC-ACDD-C4E66B94E8C5}" type="presParOf" srcId="{EE721B1A-2061-4740-AD88-C694099D9B33}" destId="{50672D81-770D-4BFD-8665-4EE2AB6C7372}" srcOrd="5" destOrd="0" presId="urn:microsoft.com/office/officeart/2005/8/layout/radial2"/>
    <dgm:cxn modelId="{63C5F81D-DDB5-4D84-A1B9-86FE44B24B71}" type="presParOf" srcId="{EE721B1A-2061-4740-AD88-C694099D9B33}" destId="{161B73C0-5DA5-4181-9710-CA7D2263B15F}" srcOrd="6" destOrd="0" presId="urn:microsoft.com/office/officeart/2005/8/layout/radial2"/>
    <dgm:cxn modelId="{257BA040-AC40-4C6C-86F3-616CBBF6814C}" type="presParOf" srcId="{161B73C0-5DA5-4181-9710-CA7D2263B15F}" destId="{75EFB53C-17B4-4A36-8C88-AA70632BE74F}" srcOrd="0" destOrd="0" presId="urn:microsoft.com/office/officeart/2005/8/layout/radial2"/>
    <dgm:cxn modelId="{B44BFEC0-1FE4-4DC8-9226-A2A40CE09391}" type="presParOf" srcId="{161B73C0-5DA5-4181-9710-CA7D2263B15F}" destId="{54B8CE67-F92B-422B-95F8-7DBC82A7A4C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510725-5119-4233-801B-BCF3A3B65714}" type="doc">
      <dgm:prSet loTypeId="urn:microsoft.com/office/officeart/2005/8/layout/hList7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FAA97E3D-5685-469E-9BC8-25E1CF004DDD}">
      <dgm:prSet custT="1"/>
      <dgm:spPr/>
      <dgm:t>
        <a:bodyPr/>
        <a:lstStyle/>
        <a:p>
          <a:pPr rtl="0"/>
          <a:r>
            <a:rPr lang="es-ES" sz="2000" dirty="0" smtClean="0"/>
            <a:t>Principios:</a:t>
          </a:r>
          <a:endParaRPr lang="es-ES_tradnl" sz="2000" dirty="0"/>
        </a:p>
      </dgm:t>
    </dgm:pt>
    <dgm:pt modelId="{0110F10A-7F8E-4988-BB7A-CC4E6CACAE2C}" type="parTrans" cxnId="{479FF05F-2BA1-4D9E-9E89-5D6C120C207F}">
      <dgm:prSet/>
      <dgm:spPr/>
      <dgm:t>
        <a:bodyPr/>
        <a:lstStyle/>
        <a:p>
          <a:endParaRPr lang="es-ES_tradnl"/>
        </a:p>
      </dgm:t>
    </dgm:pt>
    <dgm:pt modelId="{89EE057A-530E-4D6B-B491-3A0E1E7A2B50}" type="sibTrans" cxnId="{479FF05F-2BA1-4D9E-9E89-5D6C120C207F}">
      <dgm:prSet/>
      <dgm:spPr/>
      <dgm:t>
        <a:bodyPr/>
        <a:lstStyle/>
        <a:p>
          <a:endParaRPr lang="es-ES_tradnl"/>
        </a:p>
      </dgm:t>
    </dgm:pt>
    <dgm:pt modelId="{FE04986B-3EFA-44FB-8E1C-FEFC0649EF22}">
      <dgm:prSet custT="1"/>
      <dgm:spPr/>
      <dgm:t>
        <a:bodyPr/>
        <a:lstStyle/>
        <a:p>
          <a:pPr rtl="0"/>
          <a:r>
            <a:rPr lang="es-ES" sz="1700" dirty="0" smtClean="0"/>
            <a:t>Autonomía de la voluntad del causante: art. 318 CDFA</a:t>
          </a:r>
          <a:endParaRPr lang="es-ES_tradnl" sz="1700" dirty="0"/>
        </a:p>
      </dgm:t>
    </dgm:pt>
    <dgm:pt modelId="{7D27A397-A4FB-404C-9C37-E6609A5D2299}" type="parTrans" cxnId="{E07A5C98-0FFB-4A8F-8040-95E3F2574D26}">
      <dgm:prSet/>
      <dgm:spPr/>
      <dgm:t>
        <a:bodyPr/>
        <a:lstStyle/>
        <a:p>
          <a:endParaRPr lang="es-ES_tradnl"/>
        </a:p>
      </dgm:t>
    </dgm:pt>
    <dgm:pt modelId="{D88BC221-5450-4E3F-A8B9-5A7A2D866F01}" type="sibTrans" cxnId="{E07A5C98-0FFB-4A8F-8040-95E3F2574D26}">
      <dgm:prSet/>
      <dgm:spPr/>
      <dgm:t>
        <a:bodyPr/>
        <a:lstStyle/>
        <a:p>
          <a:endParaRPr lang="es-ES_tradnl"/>
        </a:p>
      </dgm:t>
    </dgm:pt>
    <dgm:pt modelId="{E35A4C04-0AF6-4BB6-9750-427BE5A8E588}">
      <dgm:prSet custT="1"/>
      <dgm:spPr/>
      <dgm:t>
        <a:bodyPr/>
        <a:lstStyle/>
        <a:p>
          <a:pPr algn="l" rtl="0"/>
          <a:r>
            <a:rPr lang="es-ES" sz="2000" dirty="0" smtClean="0"/>
            <a:t>Derecho Histórico: Obse.1ª </a:t>
          </a:r>
          <a:r>
            <a:rPr lang="es-ES" sz="2000" i="1" dirty="0" smtClean="0"/>
            <a:t>De </a:t>
          </a:r>
          <a:r>
            <a:rPr lang="es-ES" sz="2000" i="1" dirty="0" err="1" smtClean="0"/>
            <a:t>testamentis</a:t>
          </a:r>
          <a:r>
            <a:rPr lang="es-ES" sz="2000" i="1" dirty="0" smtClean="0"/>
            <a:t> </a:t>
          </a:r>
          <a:endParaRPr lang="es-ES_tradnl" sz="2000" i="1" dirty="0"/>
        </a:p>
      </dgm:t>
    </dgm:pt>
    <dgm:pt modelId="{F7317920-AE90-4E8D-A6D4-90E7D60C2358}" type="parTrans" cxnId="{838382A8-E30B-4C71-AC73-F4AC6221E22B}">
      <dgm:prSet/>
      <dgm:spPr/>
      <dgm:t>
        <a:bodyPr/>
        <a:lstStyle/>
        <a:p>
          <a:endParaRPr lang="es-ES_tradnl"/>
        </a:p>
      </dgm:t>
    </dgm:pt>
    <dgm:pt modelId="{F33380E9-8E37-410E-A678-70D31525A7B4}" type="sibTrans" cxnId="{838382A8-E30B-4C71-AC73-F4AC6221E22B}">
      <dgm:prSet/>
      <dgm:spPr/>
      <dgm:t>
        <a:bodyPr/>
        <a:lstStyle/>
        <a:p>
          <a:endParaRPr lang="es-ES_tradnl"/>
        </a:p>
      </dgm:t>
    </dgm:pt>
    <dgm:pt modelId="{AED459F2-23D7-4E03-9B31-5553F8D481EA}">
      <dgm:prSet custT="1"/>
      <dgm:spPr/>
      <dgm:t>
        <a:bodyPr/>
        <a:lstStyle/>
        <a:p>
          <a:pPr algn="l" rtl="0"/>
          <a:r>
            <a:rPr lang="es-ES" sz="2000" dirty="0" smtClean="0">
              <a:hlinkClick xmlns:r="http://schemas.openxmlformats.org/officeDocument/2006/relationships" r:id="rId1"/>
            </a:rPr>
            <a:t>Apéndice</a:t>
          </a:r>
          <a:r>
            <a:rPr lang="es-ES" sz="2000" dirty="0" smtClean="0"/>
            <a:t>: </a:t>
          </a:r>
          <a:r>
            <a:rPr lang="es-ES" sz="2000" dirty="0" err="1" smtClean="0"/>
            <a:t>correspecti-vidad</a:t>
          </a:r>
          <a:endParaRPr lang="es-ES_tradnl" sz="2000" dirty="0"/>
        </a:p>
      </dgm:t>
    </dgm:pt>
    <dgm:pt modelId="{0311BE32-65EE-415A-9690-414BD0DBA9BD}" type="parTrans" cxnId="{8DCFF540-4B56-44B4-9B9B-825E891D41B9}">
      <dgm:prSet/>
      <dgm:spPr/>
      <dgm:t>
        <a:bodyPr/>
        <a:lstStyle/>
        <a:p>
          <a:endParaRPr lang="es-ES_tradnl"/>
        </a:p>
      </dgm:t>
    </dgm:pt>
    <dgm:pt modelId="{CC15F8E1-E57A-4804-B868-21CEF3BC74FE}" type="sibTrans" cxnId="{8DCFF540-4B56-44B4-9B9B-825E891D41B9}">
      <dgm:prSet/>
      <dgm:spPr/>
      <dgm:t>
        <a:bodyPr/>
        <a:lstStyle/>
        <a:p>
          <a:endParaRPr lang="es-ES_tradnl"/>
        </a:p>
      </dgm:t>
    </dgm:pt>
    <dgm:pt modelId="{4FE87AFB-C6EE-4584-84E9-07DBCD74D0F3}">
      <dgm:prSet custT="1"/>
      <dgm:spPr/>
      <dgm:t>
        <a:bodyPr/>
        <a:lstStyle/>
        <a:p>
          <a:pPr algn="l" rtl="0"/>
          <a:r>
            <a:rPr lang="es-ES" sz="2000" dirty="0" smtClean="0">
              <a:hlinkClick xmlns:r="http://schemas.openxmlformats.org/officeDocument/2006/relationships" r:id="rId2"/>
            </a:rPr>
            <a:t>Compilación</a:t>
          </a:r>
          <a:r>
            <a:rPr lang="es-ES" sz="2000" dirty="0" smtClean="0"/>
            <a:t>: arts. art. 94 a 98 Comp.</a:t>
          </a:r>
          <a:endParaRPr lang="es-ES_tradnl" sz="2000" dirty="0"/>
        </a:p>
      </dgm:t>
    </dgm:pt>
    <dgm:pt modelId="{A55EC89D-C37F-4807-A462-7637B7D3572E}" type="parTrans" cxnId="{4BF753DE-3C41-4DAC-8D85-7D4B842D9A2B}">
      <dgm:prSet/>
      <dgm:spPr/>
      <dgm:t>
        <a:bodyPr/>
        <a:lstStyle/>
        <a:p>
          <a:endParaRPr lang="es-ES_tradnl"/>
        </a:p>
      </dgm:t>
    </dgm:pt>
    <dgm:pt modelId="{13776B8E-B86D-4CEC-98EF-B19E9F76C410}" type="sibTrans" cxnId="{4BF753DE-3C41-4DAC-8D85-7D4B842D9A2B}">
      <dgm:prSet/>
      <dgm:spPr/>
      <dgm:t>
        <a:bodyPr/>
        <a:lstStyle/>
        <a:p>
          <a:endParaRPr lang="es-ES_tradnl"/>
        </a:p>
      </dgm:t>
    </dgm:pt>
    <dgm:pt modelId="{8AC6506F-8646-4D40-B0C0-F6AE0FA54015}">
      <dgm:prSet custT="1"/>
      <dgm:spPr/>
      <dgm:t>
        <a:bodyPr/>
        <a:lstStyle/>
        <a:p>
          <a:pPr algn="l" rtl="0"/>
          <a:r>
            <a:rPr lang="es-ES" sz="2000" dirty="0" smtClean="0"/>
            <a:t>Ley 1/1999, de 24 de febrero, de sucesiones por causa de muerte.</a:t>
          </a:r>
          <a:endParaRPr lang="es-ES_tradnl" sz="2000" dirty="0"/>
        </a:p>
      </dgm:t>
    </dgm:pt>
    <dgm:pt modelId="{9622A05B-6E71-4C75-8EA1-F6A97B6A75E1}" type="parTrans" cxnId="{6BDB18E8-837E-4A90-A2DB-647E90E4DD3C}">
      <dgm:prSet/>
      <dgm:spPr/>
      <dgm:t>
        <a:bodyPr/>
        <a:lstStyle/>
        <a:p>
          <a:endParaRPr lang="es-ES_tradnl"/>
        </a:p>
      </dgm:t>
    </dgm:pt>
    <dgm:pt modelId="{459315A0-07BF-4C8D-A378-3AF9FE1C83F3}" type="sibTrans" cxnId="{6BDB18E8-837E-4A90-A2DB-647E90E4DD3C}">
      <dgm:prSet/>
      <dgm:spPr/>
      <dgm:t>
        <a:bodyPr/>
        <a:lstStyle/>
        <a:p>
          <a:endParaRPr lang="es-ES_tradnl"/>
        </a:p>
      </dgm:t>
    </dgm:pt>
    <dgm:pt modelId="{D50A4A42-33D3-4208-8899-BF0B76CE45C4}">
      <dgm:prSet custT="1"/>
      <dgm:spPr/>
      <dgm:t>
        <a:bodyPr/>
        <a:lstStyle/>
        <a:p>
          <a:pPr rtl="0"/>
          <a:r>
            <a:rPr lang="es-ES" sz="1700" dirty="0" smtClean="0"/>
            <a:t>Clase de testamento</a:t>
          </a:r>
          <a:endParaRPr lang="es-ES_tradnl" sz="1700" dirty="0"/>
        </a:p>
      </dgm:t>
    </dgm:pt>
    <dgm:pt modelId="{12FE20EB-6F44-4DE7-8A19-80949221F684}" type="parTrans" cxnId="{92D28D5B-D02F-4145-ADDB-A5820FF63305}">
      <dgm:prSet/>
      <dgm:spPr/>
      <dgm:t>
        <a:bodyPr/>
        <a:lstStyle/>
        <a:p>
          <a:endParaRPr lang="es-ES_tradnl"/>
        </a:p>
      </dgm:t>
    </dgm:pt>
    <dgm:pt modelId="{30D8D45B-6759-4B70-B45A-3AC57D0BD6C6}" type="sibTrans" cxnId="{92D28D5B-D02F-4145-ADDB-A5820FF63305}">
      <dgm:prSet/>
      <dgm:spPr/>
      <dgm:t>
        <a:bodyPr/>
        <a:lstStyle/>
        <a:p>
          <a:endParaRPr lang="es-ES_tradnl"/>
        </a:p>
      </dgm:t>
    </dgm:pt>
    <dgm:pt modelId="{FDC23DF2-8AB4-4B4A-91A5-E5F6E66DE2F4}">
      <dgm:prSet custT="1"/>
      <dgm:spPr/>
      <dgm:t>
        <a:bodyPr/>
        <a:lstStyle/>
        <a:p>
          <a:pPr rtl="0"/>
          <a:r>
            <a:rPr lang="es-ES" sz="1700" dirty="0" smtClean="0"/>
            <a:t>Formas: arts.  409-411 CDFA</a:t>
          </a:r>
          <a:endParaRPr lang="es-ES_tradnl" sz="1700" dirty="0"/>
        </a:p>
      </dgm:t>
    </dgm:pt>
    <dgm:pt modelId="{BF0BFB04-A772-4C27-93EA-48913E122005}" type="parTrans" cxnId="{F24DA83B-B443-4B42-8BDE-59A0C4BB6293}">
      <dgm:prSet/>
      <dgm:spPr/>
      <dgm:t>
        <a:bodyPr/>
        <a:lstStyle/>
        <a:p>
          <a:endParaRPr lang="es-ES_tradnl"/>
        </a:p>
      </dgm:t>
    </dgm:pt>
    <dgm:pt modelId="{831E47CF-595F-4E9C-BD44-CFE6524E6BA6}" type="sibTrans" cxnId="{F24DA83B-B443-4B42-8BDE-59A0C4BB6293}">
      <dgm:prSet/>
      <dgm:spPr/>
      <dgm:t>
        <a:bodyPr/>
        <a:lstStyle/>
        <a:p>
          <a:endParaRPr lang="es-ES_tradnl"/>
        </a:p>
      </dgm:t>
    </dgm:pt>
    <dgm:pt modelId="{0427FFCA-94B1-4715-8F44-B90D239C5731}">
      <dgm:prSet custT="1"/>
      <dgm:spPr/>
      <dgm:t>
        <a:bodyPr/>
        <a:lstStyle/>
        <a:p>
          <a:pPr algn="ctr" rtl="0"/>
          <a:r>
            <a:rPr lang="es-ES" sz="2000" dirty="0" smtClean="0"/>
            <a:t>El CDFA                  </a:t>
          </a:r>
        </a:p>
        <a:p>
          <a:pPr algn="ctr" rtl="0"/>
          <a:r>
            <a:rPr lang="es-ES" sz="2000" dirty="0" smtClean="0"/>
            <a:t>Libro III, Título III </a:t>
          </a:r>
        </a:p>
        <a:p>
          <a:pPr algn="ctr" rtl="0"/>
          <a:r>
            <a:rPr lang="es-ES" sz="2000" dirty="0" smtClean="0"/>
            <a:t>Capítulo II</a:t>
          </a:r>
        </a:p>
      </dgm:t>
    </dgm:pt>
    <dgm:pt modelId="{18A7062D-62CB-43DA-8AD6-9EA97ACE3D7B}" type="sibTrans" cxnId="{11052432-7EC9-4822-B368-FE8B12893848}">
      <dgm:prSet/>
      <dgm:spPr/>
      <dgm:t>
        <a:bodyPr/>
        <a:lstStyle/>
        <a:p>
          <a:endParaRPr lang="es-ES_tradnl"/>
        </a:p>
      </dgm:t>
    </dgm:pt>
    <dgm:pt modelId="{66151A7D-C74D-4FDE-9F18-40783B9DB259}" type="parTrans" cxnId="{11052432-7EC9-4822-B368-FE8B12893848}">
      <dgm:prSet/>
      <dgm:spPr/>
      <dgm:t>
        <a:bodyPr/>
        <a:lstStyle/>
        <a:p>
          <a:endParaRPr lang="es-ES_tradnl"/>
        </a:p>
      </dgm:t>
    </dgm:pt>
    <dgm:pt modelId="{9F361255-1271-4E06-BC1C-011ACDF36CB6}">
      <dgm:prSet custT="1"/>
      <dgm:spPr/>
      <dgm:t>
        <a:bodyPr/>
        <a:lstStyle/>
        <a:p>
          <a:pPr algn="ctr" rtl="0"/>
          <a:r>
            <a:rPr lang="es-ES" sz="2000" dirty="0" smtClean="0"/>
            <a:t>Antecedentes: </a:t>
          </a:r>
        </a:p>
      </dgm:t>
    </dgm:pt>
    <dgm:pt modelId="{484359D2-53E2-4DB6-930C-E2956A4C3CE6}" type="parTrans" cxnId="{A7D8F4C7-6AED-4012-BBD4-7C49CD1273CB}">
      <dgm:prSet/>
      <dgm:spPr/>
      <dgm:t>
        <a:bodyPr/>
        <a:lstStyle/>
        <a:p>
          <a:endParaRPr lang="es-ES_tradnl"/>
        </a:p>
      </dgm:t>
    </dgm:pt>
    <dgm:pt modelId="{BBE88CF9-0DC3-4091-BA60-251C10D81641}" type="sibTrans" cxnId="{A7D8F4C7-6AED-4012-BBD4-7C49CD1273CB}">
      <dgm:prSet/>
      <dgm:spPr/>
      <dgm:t>
        <a:bodyPr/>
        <a:lstStyle/>
        <a:p>
          <a:endParaRPr lang="es-ES_tradnl"/>
        </a:p>
      </dgm:t>
    </dgm:pt>
    <dgm:pt modelId="{405ED93F-0E7D-48C2-AF76-1BCF2F372991}">
      <dgm:prSet custT="1"/>
      <dgm:spPr/>
      <dgm:t>
        <a:bodyPr/>
        <a:lstStyle/>
        <a:p>
          <a:pPr algn="ctr" rtl="0"/>
          <a:r>
            <a:rPr lang="es-ES" sz="2000" dirty="0" smtClean="0"/>
            <a:t>Arts. 417 a 422</a:t>
          </a:r>
        </a:p>
      </dgm:t>
    </dgm:pt>
    <dgm:pt modelId="{32008F0B-9DDF-468A-9D5A-2CB73735CFCB}" type="parTrans" cxnId="{C7670220-92A3-4561-A44C-B95B8956279E}">
      <dgm:prSet/>
      <dgm:spPr/>
      <dgm:t>
        <a:bodyPr/>
        <a:lstStyle/>
        <a:p>
          <a:endParaRPr lang="es-ES_tradnl"/>
        </a:p>
      </dgm:t>
    </dgm:pt>
    <dgm:pt modelId="{B8A07204-86B5-4977-818E-D94C49D06928}" type="sibTrans" cxnId="{C7670220-92A3-4561-A44C-B95B8956279E}">
      <dgm:prSet/>
      <dgm:spPr/>
      <dgm:t>
        <a:bodyPr/>
        <a:lstStyle/>
        <a:p>
          <a:endParaRPr lang="es-ES_tradnl"/>
        </a:p>
      </dgm:t>
    </dgm:pt>
    <dgm:pt modelId="{746B753F-9C82-4E51-B8E2-90EC8616B532}">
      <dgm:prSet custT="1"/>
      <dgm:spPr/>
      <dgm:t>
        <a:bodyPr/>
        <a:lstStyle/>
        <a:p>
          <a:pPr rtl="0"/>
          <a:r>
            <a:rPr lang="es-ES" sz="1700" dirty="0" smtClean="0"/>
            <a:t>Naturalmente revocable</a:t>
          </a:r>
          <a:endParaRPr lang="es-ES_tradnl" sz="1700" dirty="0"/>
        </a:p>
      </dgm:t>
    </dgm:pt>
    <dgm:pt modelId="{3BBFDF9D-5DE7-418A-9BB1-CD8684E941DE}" type="parTrans" cxnId="{A74CA10D-6B37-4CDE-8AD1-47F33B9E15DC}">
      <dgm:prSet/>
      <dgm:spPr/>
      <dgm:t>
        <a:bodyPr/>
        <a:lstStyle/>
        <a:p>
          <a:endParaRPr lang="es-ES_tradnl"/>
        </a:p>
      </dgm:t>
    </dgm:pt>
    <dgm:pt modelId="{C5D7014D-64AC-4D3B-A89B-DA5FF2E5B055}" type="sibTrans" cxnId="{A74CA10D-6B37-4CDE-8AD1-47F33B9E15DC}">
      <dgm:prSet/>
      <dgm:spPr/>
      <dgm:t>
        <a:bodyPr/>
        <a:lstStyle/>
        <a:p>
          <a:endParaRPr lang="es-ES_tradnl"/>
        </a:p>
      </dgm:t>
    </dgm:pt>
    <dgm:pt modelId="{C7993EEE-7023-4FBD-A130-88FFFA579D8B}">
      <dgm:prSet custT="1"/>
      <dgm:spPr/>
      <dgm:t>
        <a:bodyPr/>
        <a:lstStyle/>
        <a:p>
          <a:pPr rtl="0"/>
          <a:r>
            <a:rPr lang="es-ES" sz="1700" dirty="0" smtClean="0"/>
            <a:t>No es necesario que sean cónyuges</a:t>
          </a:r>
          <a:endParaRPr lang="es-ES_tradnl" sz="1700" dirty="0"/>
        </a:p>
      </dgm:t>
    </dgm:pt>
    <dgm:pt modelId="{79CAAA8E-B56D-4169-9814-ADC6C26A6B7C}" type="parTrans" cxnId="{12002877-ED76-4A23-9458-809B1830838C}">
      <dgm:prSet/>
      <dgm:spPr/>
      <dgm:t>
        <a:bodyPr/>
        <a:lstStyle/>
        <a:p>
          <a:endParaRPr lang="es-ES_tradnl"/>
        </a:p>
      </dgm:t>
    </dgm:pt>
    <dgm:pt modelId="{860C2B22-9227-4B9F-80FC-A9561EC179B6}" type="sibTrans" cxnId="{12002877-ED76-4A23-9458-809B1830838C}">
      <dgm:prSet/>
      <dgm:spPr/>
      <dgm:t>
        <a:bodyPr/>
        <a:lstStyle/>
        <a:p>
          <a:endParaRPr lang="es-ES_tradnl"/>
        </a:p>
      </dgm:t>
    </dgm:pt>
    <dgm:pt modelId="{C6CEA57D-0274-4242-880F-82E5DE9D0970}">
      <dgm:prSet custT="1"/>
      <dgm:spPr/>
      <dgm:t>
        <a:bodyPr/>
        <a:lstStyle/>
        <a:p>
          <a:pPr rtl="0"/>
          <a:r>
            <a:rPr lang="es-ES" sz="1700" dirty="0" smtClean="0"/>
            <a:t>Pacto al más viviente, solo si se pacta.</a:t>
          </a:r>
          <a:endParaRPr lang="es-ES_tradnl" sz="1700" dirty="0"/>
        </a:p>
      </dgm:t>
    </dgm:pt>
    <dgm:pt modelId="{177FA49E-4B23-4C8D-BC1B-BCC99B3209CA}" type="parTrans" cxnId="{9781E038-312F-48A0-8B48-380A519EC601}">
      <dgm:prSet/>
      <dgm:spPr/>
      <dgm:t>
        <a:bodyPr/>
        <a:lstStyle/>
        <a:p>
          <a:endParaRPr lang="es-ES_tradnl"/>
        </a:p>
      </dgm:t>
    </dgm:pt>
    <dgm:pt modelId="{BB99C71F-7526-4147-ABF1-23616B8B8851}" type="sibTrans" cxnId="{9781E038-312F-48A0-8B48-380A519EC601}">
      <dgm:prSet/>
      <dgm:spPr/>
      <dgm:t>
        <a:bodyPr/>
        <a:lstStyle/>
        <a:p>
          <a:endParaRPr lang="es-ES_tradnl"/>
        </a:p>
      </dgm:t>
    </dgm:pt>
    <dgm:pt modelId="{BEF3F66B-D748-4A09-B615-72BB296FB5DC}">
      <dgm:prSet custT="1"/>
      <dgm:spPr/>
      <dgm:t>
        <a:bodyPr/>
        <a:lstStyle/>
        <a:p>
          <a:pPr algn="l" rtl="0"/>
          <a:r>
            <a:rPr lang="es-ES" sz="2000" i="0" dirty="0" smtClean="0"/>
            <a:t>Costumbre/notariado</a:t>
          </a:r>
          <a:endParaRPr lang="es-ES_tradnl" sz="2000" i="0" dirty="0"/>
        </a:p>
      </dgm:t>
    </dgm:pt>
    <dgm:pt modelId="{4ED4934B-0000-40C4-A11C-5E1DBCEE5A38}" type="parTrans" cxnId="{3A9BCE47-495A-4694-A8D0-CDB44A23BDB8}">
      <dgm:prSet/>
      <dgm:spPr/>
      <dgm:t>
        <a:bodyPr/>
        <a:lstStyle/>
        <a:p>
          <a:endParaRPr lang="es-ES_tradnl"/>
        </a:p>
      </dgm:t>
    </dgm:pt>
    <dgm:pt modelId="{F3AD5518-C486-4DAC-A375-DEF820411568}" type="sibTrans" cxnId="{3A9BCE47-495A-4694-A8D0-CDB44A23BDB8}">
      <dgm:prSet/>
      <dgm:spPr/>
      <dgm:t>
        <a:bodyPr/>
        <a:lstStyle/>
        <a:p>
          <a:endParaRPr lang="es-ES_tradnl"/>
        </a:p>
      </dgm:t>
    </dgm:pt>
    <dgm:pt modelId="{E40D4713-A4F0-4DD7-B7E8-9F069F0DA303}" type="pres">
      <dgm:prSet presAssocID="{07510725-5119-4233-801B-BCF3A3B657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C30CB0-F3FA-4672-BAA2-6D3AA2D509A3}" type="pres">
      <dgm:prSet presAssocID="{07510725-5119-4233-801B-BCF3A3B65714}" presName="fgShape" presStyleLbl="fgShp" presStyleIdx="0" presStyleCnt="1" custScaleX="108696" custScaleY="74523" custLinFactNeighborY="49899"/>
      <dgm:spPr/>
      <dgm:t>
        <a:bodyPr/>
        <a:lstStyle/>
        <a:p>
          <a:endParaRPr lang="es-ES_tradnl"/>
        </a:p>
      </dgm:t>
    </dgm:pt>
    <dgm:pt modelId="{F2320D0A-2924-409D-894D-6124F6E5FB54}" type="pres">
      <dgm:prSet presAssocID="{07510725-5119-4233-801B-BCF3A3B65714}" presName="linComp" presStyleCnt="0"/>
      <dgm:spPr/>
      <dgm:t>
        <a:bodyPr/>
        <a:lstStyle/>
        <a:p>
          <a:endParaRPr lang="es-ES_tradnl"/>
        </a:p>
      </dgm:t>
    </dgm:pt>
    <dgm:pt modelId="{912C8483-B86D-4527-9E74-32F8984ED7A3}" type="pres">
      <dgm:prSet presAssocID="{0427FFCA-94B1-4715-8F44-B90D239C5731}" presName="compNode" presStyleCnt="0"/>
      <dgm:spPr/>
      <dgm:t>
        <a:bodyPr/>
        <a:lstStyle/>
        <a:p>
          <a:endParaRPr lang="es-ES_tradnl"/>
        </a:p>
      </dgm:t>
    </dgm:pt>
    <dgm:pt modelId="{26382E4B-FFAA-4A0A-8DAE-5D6B117117B1}" type="pres">
      <dgm:prSet presAssocID="{0427FFCA-94B1-4715-8F44-B90D239C5731}" presName="bkgdShape" presStyleLbl="node1" presStyleIdx="0" presStyleCnt="3"/>
      <dgm:spPr/>
      <dgm:t>
        <a:bodyPr/>
        <a:lstStyle/>
        <a:p>
          <a:endParaRPr lang="es-ES_tradnl"/>
        </a:p>
      </dgm:t>
    </dgm:pt>
    <dgm:pt modelId="{7F71CB32-C9C3-4AB1-B153-05A3B6FF2CBB}" type="pres">
      <dgm:prSet presAssocID="{0427FFCA-94B1-4715-8F44-B90D239C573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830BB5C-0063-4FFE-9C8D-7428563C1941}" type="pres">
      <dgm:prSet presAssocID="{0427FFCA-94B1-4715-8F44-B90D239C5731}" presName="invisiNode" presStyleLbl="node1" presStyleIdx="0" presStyleCnt="3"/>
      <dgm:spPr/>
      <dgm:t>
        <a:bodyPr/>
        <a:lstStyle/>
        <a:p>
          <a:endParaRPr lang="es-ES_tradnl"/>
        </a:p>
      </dgm:t>
    </dgm:pt>
    <dgm:pt modelId="{A4DA3C13-636C-4396-94EB-1DA90539B783}" type="pres">
      <dgm:prSet presAssocID="{0427FFCA-94B1-4715-8F44-B90D239C5731}" presName="imagNode" presStyleLbl="fgImgPlac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s-ES_tradnl"/>
        </a:p>
      </dgm:t>
    </dgm:pt>
    <dgm:pt modelId="{C93CDBFF-07DE-4B8E-9331-247F11A43AD4}" type="pres">
      <dgm:prSet presAssocID="{18A7062D-62CB-43DA-8AD6-9EA97ACE3D7B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5672025E-7750-4514-86B1-878C79A9D7BA}" type="pres">
      <dgm:prSet presAssocID="{9F361255-1271-4E06-BC1C-011ACDF36CB6}" presName="compNode" presStyleCnt="0"/>
      <dgm:spPr/>
    </dgm:pt>
    <dgm:pt modelId="{1E868665-019D-4966-AB07-B8DBEFB115D3}" type="pres">
      <dgm:prSet presAssocID="{9F361255-1271-4E06-BC1C-011ACDF36CB6}" presName="bkgdShape" presStyleLbl="node1" presStyleIdx="1" presStyleCnt="3"/>
      <dgm:spPr/>
      <dgm:t>
        <a:bodyPr/>
        <a:lstStyle/>
        <a:p>
          <a:endParaRPr lang="es-ES_tradnl"/>
        </a:p>
      </dgm:t>
    </dgm:pt>
    <dgm:pt modelId="{C2911635-0E6C-469F-BB6C-858029FB23F7}" type="pres">
      <dgm:prSet presAssocID="{9F361255-1271-4E06-BC1C-011ACDF36CB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55A9467-0F78-4536-97E7-950EDF3A2061}" type="pres">
      <dgm:prSet presAssocID="{9F361255-1271-4E06-BC1C-011ACDF36CB6}" presName="invisiNode" presStyleLbl="node1" presStyleIdx="1" presStyleCnt="3"/>
      <dgm:spPr/>
    </dgm:pt>
    <dgm:pt modelId="{9395724B-35E5-45B0-BD7F-08EF373A0A6D}" type="pres">
      <dgm:prSet presAssocID="{9F361255-1271-4E06-BC1C-011ACDF36CB6}" presName="imagNode" presStyleLbl="fgImgPlac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A8E84D16-DB80-42B2-AF0D-B55AA1F180FC}" type="pres">
      <dgm:prSet presAssocID="{BBE88CF9-0DC3-4091-BA60-251C10D81641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CE6DE8A0-0C90-46C9-9B2C-571F45EB0A01}" type="pres">
      <dgm:prSet presAssocID="{FAA97E3D-5685-469E-9BC8-25E1CF004DDD}" presName="compNode" presStyleCnt="0"/>
      <dgm:spPr/>
      <dgm:t>
        <a:bodyPr/>
        <a:lstStyle/>
        <a:p>
          <a:endParaRPr lang="es-ES_tradnl"/>
        </a:p>
      </dgm:t>
    </dgm:pt>
    <dgm:pt modelId="{3D9FE230-101D-4326-A4B6-7CB492BAAF07}" type="pres">
      <dgm:prSet presAssocID="{FAA97E3D-5685-469E-9BC8-25E1CF004DDD}" presName="bkgdShape" presStyleLbl="node1" presStyleIdx="2" presStyleCnt="3"/>
      <dgm:spPr/>
      <dgm:t>
        <a:bodyPr/>
        <a:lstStyle/>
        <a:p>
          <a:endParaRPr lang="es-ES"/>
        </a:p>
      </dgm:t>
    </dgm:pt>
    <dgm:pt modelId="{E9C799C7-ACCA-4E89-B814-315ACDB611FD}" type="pres">
      <dgm:prSet presAssocID="{FAA97E3D-5685-469E-9BC8-25E1CF004DD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EE72B1-24E1-48C6-9064-D8FE21839E90}" type="pres">
      <dgm:prSet presAssocID="{FAA97E3D-5685-469E-9BC8-25E1CF004DDD}" presName="invisiNode" presStyleLbl="node1" presStyleIdx="2" presStyleCnt="3"/>
      <dgm:spPr/>
      <dgm:t>
        <a:bodyPr/>
        <a:lstStyle/>
        <a:p>
          <a:endParaRPr lang="es-ES_tradnl"/>
        </a:p>
      </dgm:t>
    </dgm:pt>
    <dgm:pt modelId="{D2582E07-1151-477C-A676-A40AC44F1F91}" type="pres">
      <dgm:prSet presAssocID="{FAA97E3D-5685-469E-9BC8-25E1CF004DDD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s-ES_tradnl"/>
        </a:p>
      </dgm:t>
    </dgm:pt>
  </dgm:ptLst>
  <dgm:cxnLst>
    <dgm:cxn modelId="{97B000FE-8FAC-4AA1-A0CE-BF685560F1A6}" type="presOf" srcId="{BEF3F66B-D748-4A09-B615-72BB296FB5DC}" destId="{1E868665-019D-4966-AB07-B8DBEFB115D3}" srcOrd="0" destOrd="2" presId="urn:microsoft.com/office/officeart/2005/8/layout/hList7"/>
    <dgm:cxn modelId="{11052432-7EC9-4822-B368-FE8B12893848}" srcId="{07510725-5119-4233-801B-BCF3A3B65714}" destId="{0427FFCA-94B1-4715-8F44-B90D239C5731}" srcOrd="0" destOrd="0" parTransId="{66151A7D-C74D-4FDE-9F18-40783B9DB259}" sibTransId="{18A7062D-62CB-43DA-8AD6-9EA97ACE3D7B}"/>
    <dgm:cxn modelId="{6BDB18E8-837E-4A90-A2DB-647E90E4DD3C}" srcId="{9F361255-1271-4E06-BC1C-011ACDF36CB6}" destId="{8AC6506F-8646-4D40-B0C0-F6AE0FA54015}" srcOrd="3" destOrd="0" parTransId="{9622A05B-6E71-4C75-8EA1-F6A97B6A75E1}" sibTransId="{459315A0-07BF-4C8D-A378-3AF9FE1C83F3}"/>
    <dgm:cxn modelId="{7FF36D62-1221-48EA-B261-81011B4C33C3}" type="presOf" srcId="{8AC6506F-8646-4D40-B0C0-F6AE0FA54015}" destId="{1E868665-019D-4966-AB07-B8DBEFB115D3}" srcOrd="0" destOrd="5" presId="urn:microsoft.com/office/officeart/2005/8/layout/hList7"/>
    <dgm:cxn modelId="{838382A8-E30B-4C71-AC73-F4AC6221E22B}" srcId="{9F361255-1271-4E06-BC1C-011ACDF36CB6}" destId="{E35A4C04-0AF6-4BB6-9750-427BE5A8E588}" srcOrd="0" destOrd="0" parTransId="{F7317920-AE90-4E8D-A6D4-90E7D60C2358}" sibTransId="{F33380E9-8E37-410E-A678-70D31525A7B4}"/>
    <dgm:cxn modelId="{CDAF980E-5B3A-4A9D-B1A5-2FEDFB9DD526}" type="presOf" srcId="{FAA97E3D-5685-469E-9BC8-25E1CF004DDD}" destId="{3D9FE230-101D-4326-A4B6-7CB492BAAF07}" srcOrd="0" destOrd="0" presId="urn:microsoft.com/office/officeart/2005/8/layout/hList7"/>
    <dgm:cxn modelId="{12002877-ED76-4A23-9458-809B1830838C}" srcId="{FAA97E3D-5685-469E-9BC8-25E1CF004DDD}" destId="{C7993EEE-7023-4FBD-A130-88FFFA579D8B}" srcOrd="4" destOrd="0" parTransId="{79CAAA8E-B56D-4169-9814-ADC6C26A6B7C}" sibTransId="{860C2B22-9227-4B9F-80FC-A9561EC179B6}"/>
    <dgm:cxn modelId="{684D3298-55D9-4319-8E20-EC0CFA824833}" type="presOf" srcId="{FAA97E3D-5685-469E-9BC8-25E1CF004DDD}" destId="{E9C799C7-ACCA-4E89-B814-315ACDB611FD}" srcOrd="1" destOrd="0" presId="urn:microsoft.com/office/officeart/2005/8/layout/hList7"/>
    <dgm:cxn modelId="{9781E038-312F-48A0-8B48-380A519EC601}" srcId="{FAA97E3D-5685-469E-9BC8-25E1CF004DDD}" destId="{C6CEA57D-0274-4242-880F-82E5DE9D0970}" srcOrd="5" destOrd="0" parTransId="{177FA49E-4B23-4C8D-BC1B-BCC99B3209CA}" sibTransId="{BB99C71F-7526-4147-ABF1-23616B8B8851}"/>
    <dgm:cxn modelId="{CD021FC1-2CC8-45D7-BC5F-2676B5362EEF}" type="presOf" srcId="{BBE88CF9-0DC3-4091-BA60-251C10D81641}" destId="{A8E84D16-DB80-42B2-AF0D-B55AA1F180FC}" srcOrd="0" destOrd="0" presId="urn:microsoft.com/office/officeart/2005/8/layout/hList7"/>
    <dgm:cxn modelId="{E2F3A6DD-B763-4D50-8F35-98FCE73DF819}" type="presOf" srcId="{C7993EEE-7023-4FBD-A130-88FFFA579D8B}" destId="{E9C799C7-ACCA-4E89-B814-315ACDB611FD}" srcOrd="1" destOrd="5" presId="urn:microsoft.com/office/officeart/2005/8/layout/hList7"/>
    <dgm:cxn modelId="{A7D8F4C7-6AED-4012-BBD4-7C49CD1273CB}" srcId="{07510725-5119-4233-801B-BCF3A3B65714}" destId="{9F361255-1271-4E06-BC1C-011ACDF36CB6}" srcOrd="1" destOrd="0" parTransId="{484359D2-53E2-4DB6-930C-E2956A4C3CE6}" sibTransId="{BBE88CF9-0DC3-4091-BA60-251C10D81641}"/>
    <dgm:cxn modelId="{92D28D5B-D02F-4145-ADDB-A5820FF63305}" srcId="{FAA97E3D-5685-469E-9BC8-25E1CF004DDD}" destId="{D50A4A42-33D3-4208-8899-BF0B76CE45C4}" srcOrd="1" destOrd="0" parTransId="{12FE20EB-6F44-4DE7-8A19-80949221F684}" sibTransId="{30D8D45B-6759-4B70-B45A-3AC57D0BD6C6}"/>
    <dgm:cxn modelId="{8DCFF540-4B56-44B4-9B9B-825E891D41B9}" srcId="{9F361255-1271-4E06-BC1C-011ACDF36CB6}" destId="{AED459F2-23D7-4E03-9B31-5553F8D481EA}" srcOrd="1" destOrd="0" parTransId="{0311BE32-65EE-415A-9690-414BD0DBA9BD}" sibTransId="{CC15F8E1-E57A-4804-B868-21CEF3BC74FE}"/>
    <dgm:cxn modelId="{5CEDF513-8443-4634-9943-56AE010977F4}" type="presOf" srcId="{8AC6506F-8646-4D40-B0C0-F6AE0FA54015}" destId="{C2911635-0E6C-469F-BB6C-858029FB23F7}" srcOrd="1" destOrd="5" presId="urn:microsoft.com/office/officeart/2005/8/layout/hList7"/>
    <dgm:cxn modelId="{F9C2FED9-6B74-446C-8F86-885C1D9F8668}" type="presOf" srcId="{AED459F2-23D7-4E03-9B31-5553F8D481EA}" destId="{C2911635-0E6C-469F-BB6C-858029FB23F7}" srcOrd="1" destOrd="3" presId="urn:microsoft.com/office/officeart/2005/8/layout/hList7"/>
    <dgm:cxn modelId="{89CB1291-5727-4616-B44E-7F0E45F16B9F}" type="presOf" srcId="{18A7062D-62CB-43DA-8AD6-9EA97ACE3D7B}" destId="{C93CDBFF-07DE-4B8E-9331-247F11A43AD4}" srcOrd="0" destOrd="0" presId="urn:microsoft.com/office/officeart/2005/8/layout/hList7"/>
    <dgm:cxn modelId="{55A65242-AA6E-49CD-9A1E-854A629A69B7}" type="presOf" srcId="{4FE87AFB-C6EE-4584-84E9-07DBCD74D0F3}" destId="{1E868665-019D-4966-AB07-B8DBEFB115D3}" srcOrd="0" destOrd="4" presId="urn:microsoft.com/office/officeart/2005/8/layout/hList7"/>
    <dgm:cxn modelId="{F24DA83B-B443-4B42-8BDE-59A0C4BB6293}" srcId="{FAA97E3D-5685-469E-9BC8-25E1CF004DDD}" destId="{FDC23DF2-8AB4-4B4A-91A5-E5F6E66DE2F4}" srcOrd="3" destOrd="0" parTransId="{BF0BFB04-A772-4C27-93EA-48913E122005}" sibTransId="{831E47CF-595F-4E9C-BD44-CFE6524E6BA6}"/>
    <dgm:cxn modelId="{6AB088CE-477D-4B88-BF33-DA179F466F06}" type="presOf" srcId="{FDC23DF2-8AB4-4B4A-91A5-E5F6E66DE2F4}" destId="{E9C799C7-ACCA-4E89-B814-315ACDB611FD}" srcOrd="1" destOrd="4" presId="urn:microsoft.com/office/officeart/2005/8/layout/hList7"/>
    <dgm:cxn modelId="{F60F5E0A-452F-4F5B-BC7B-A3FEEA6C4A9A}" type="presOf" srcId="{BEF3F66B-D748-4A09-B615-72BB296FB5DC}" destId="{C2911635-0E6C-469F-BB6C-858029FB23F7}" srcOrd="1" destOrd="2" presId="urn:microsoft.com/office/officeart/2005/8/layout/hList7"/>
    <dgm:cxn modelId="{6A13E6FB-5B08-4B4E-BA48-F14203CD8AF8}" type="presOf" srcId="{D50A4A42-33D3-4208-8899-BF0B76CE45C4}" destId="{3D9FE230-101D-4326-A4B6-7CB492BAAF07}" srcOrd="0" destOrd="2" presId="urn:microsoft.com/office/officeart/2005/8/layout/hList7"/>
    <dgm:cxn modelId="{D8919622-5898-45C5-AD55-C7217F23230E}" type="presOf" srcId="{FE04986B-3EFA-44FB-8E1C-FEFC0649EF22}" destId="{3D9FE230-101D-4326-A4B6-7CB492BAAF07}" srcOrd="0" destOrd="1" presId="urn:microsoft.com/office/officeart/2005/8/layout/hList7"/>
    <dgm:cxn modelId="{4BF753DE-3C41-4DAC-8D85-7D4B842D9A2B}" srcId="{9F361255-1271-4E06-BC1C-011ACDF36CB6}" destId="{4FE87AFB-C6EE-4584-84E9-07DBCD74D0F3}" srcOrd="2" destOrd="0" parTransId="{A55EC89D-C37F-4807-A462-7637B7D3572E}" sibTransId="{13776B8E-B86D-4CEC-98EF-B19E9F76C410}"/>
    <dgm:cxn modelId="{479FF05F-2BA1-4D9E-9E89-5D6C120C207F}" srcId="{07510725-5119-4233-801B-BCF3A3B65714}" destId="{FAA97E3D-5685-469E-9BC8-25E1CF004DDD}" srcOrd="2" destOrd="0" parTransId="{0110F10A-7F8E-4988-BB7A-CC4E6CACAE2C}" sibTransId="{89EE057A-530E-4D6B-B491-3A0E1E7A2B50}"/>
    <dgm:cxn modelId="{5FC5C8F2-8148-4BC9-9943-7E62E4F57AE4}" type="presOf" srcId="{E35A4C04-0AF6-4BB6-9750-427BE5A8E588}" destId="{C2911635-0E6C-469F-BB6C-858029FB23F7}" srcOrd="1" destOrd="1" presId="urn:microsoft.com/office/officeart/2005/8/layout/hList7"/>
    <dgm:cxn modelId="{F96A712A-915B-4235-9AB7-EE89A2E1D7D3}" type="presOf" srcId="{C6CEA57D-0274-4242-880F-82E5DE9D0970}" destId="{3D9FE230-101D-4326-A4B6-7CB492BAAF07}" srcOrd="0" destOrd="6" presId="urn:microsoft.com/office/officeart/2005/8/layout/hList7"/>
    <dgm:cxn modelId="{FB996CB6-8055-414C-A055-B7C02697ED67}" type="presOf" srcId="{405ED93F-0E7D-48C2-AF76-1BCF2F372991}" destId="{7F71CB32-C9C3-4AB1-B153-05A3B6FF2CBB}" srcOrd="1" destOrd="1" presId="urn:microsoft.com/office/officeart/2005/8/layout/hList7"/>
    <dgm:cxn modelId="{BD444699-75E2-4A63-986E-75D48F931890}" type="presOf" srcId="{746B753F-9C82-4E51-B8E2-90EC8616B532}" destId="{E9C799C7-ACCA-4E89-B814-315ACDB611FD}" srcOrd="1" destOrd="3" presId="urn:microsoft.com/office/officeart/2005/8/layout/hList7"/>
    <dgm:cxn modelId="{B4FD2B59-128D-410A-BF64-79217CCFC762}" type="presOf" srcId="{D50A4A42-33D3-4208-8899-BF0B76CE45C4}" destId="{E9C799C7-ACCA-4E89-B814-315ACDB611FD}" srcOrd="1" destOrd="2" presId="urn:microsoft.com/office/officeart/2005/8/layout/hList7"/>
    <dgm:cxn modelId="{3A9BCE47-495A-4694-A8D0-CDB44A23BDB8}" srcId="{E35A4C04-0AF6-4BB6-9750-427BE5A8E588}" destId="{BEF3F66B-D748-4A09-B615-72BB296FB5DC}" srcOrd="0" destOrd="0" parTransId="{4ED4934B-0000-40C4-A11C-5E1DBCEE5A38}" sibTransId="{F3AD5518-C486-4DAC-A375-DEF820411568}"/>
    <dgm:cxn modelId="{E4EA00EF-31DE-4E57-AED6-92F0AE86E830}" type="presOf" srcId="{9F361255-1271-4E06-BC1C-011ACDF36CB6}" destId="{C2911635-0E6C-469F-BB6C-858029FB23F7}" srcOrd="1" destOrd="0" presId="urn:microsoft.com/office/officeart/2005/8/layout/hList7"/>
    <dgm:cxn modelId="{9FAD3105-D506-471B-B7FE-8A4E912D6ED0}" type="presOf" srcId="{FDC23DF2-8AB4-4B4A-91A5-E5F6E66DE2F4}" destId="{3D9FE230-101D-4326-A4B6-7CB492BAAF07}" srcOrd="0" destOrd="4" presId="urn:microsoft.com/office/officeart/2005/8/layout/hList7"/>
    <dgm:cxn modelId="{8E525F81-C0DF-410C-BB3A-060E59C939B8}" type="presOf" srcId="{4FE87AFB-C6EE-4584-84E9-07DBCD74D0F3}" destId="{C2911635-0E6C-469F-BB6C-858029FB23F7}" srcOrd="1" destOrd="4" presId="urn:microsoft.com/office/officeart/2005/8/layout/hList7"/>
    <dgm:cxn modelId="{E5C23F44-382D-4272-99C4-7BCF6F31854E}" type="presOf" srcId="{746B753F-9C82-4E51-B8E2-90EC8616B532}" destId="{3D9FE230-101D-4326-A4B6-7CB492BAAF07}" srcOrd="0" destOrd="3" presId="urn:microsoft.com/office/officeart/2005/8/layout/hList7"/>
    <dgm:cxn modelId="{68A8B882-5DB3-4CB0-BB3E-6024FFDF8AE4}" type="presOf" srcId="{0427FFCA-94B1-4715-8F44-B90D239C5731}" destId="{7F71CB32-C9C3-4AB1-B153-05A3B6FF2CBB}" srcOrd="1" destOrd="0" presId="urn:microsoft.com/office/officeart/2005/8/layout/hList7"/>
    <dgm:cxn modelId="{EE17182E-B14E-4BFC-A019-632D6D8905BA}" type="presOf" srcId="{AED459F2-23D7-4E03-9B31-5553F8D481EA}" destId="{1E868665-019D-4966-AB07-B8DBEFB115D3}" srcOrd="0" destOrd="3" presId="urn:microsoft.com/office/officeart/2005/8/layout/hList7"/>
    <dgm:cxn modelId="{89EB58C2-ED84-4E44-B53B-FFA48336FBF6}" type="presOf" srcId="{405ED93F-0E7D-48C2-AF76-1BCF2F372991}" destId="{26382E4B-FFAA-4A0A-8DAE-5D6B117117B1}" srcOrd="0" destOrd="1" presId="urn:microsoft.com/office/officeart/2005/8/layout/hList7"/>
    <dgm:cxn modelId="{A74CA10D-6B37-4CDE-8AD1-47F33B9E15DC}" srcId="{FAA97E3D-5685-469E-9BC8-25E1CF004DDD}" destId="{746B753F-9C82-4E51-B8E2-90EC8616B532}" srcOrd="2" destOrd="0" parTransId="{3BBFDF9D-5DE7-418A-9BB1-CD8684E941DE}" sibTransId="{C5D7014D-64AC-4D3B-A89B-DA5FF2E5B055}"/>
    <dgm:cxn modelId="{E07A5C98-0FFB-4A8F-8040-95E3F2574D26}" srcId="{FAA97E3D-5685-469E-9BC8-25E1CF004DDD}" destId="{FE04986B-3EFA-44FB-8E1C-FEFC0649EF22}" srcOrd="0" destOrd="0" parTransId="{7D27A397-A4FB-404C-9C37-E6609A5D2299}" sibTransId="{D88BC221-5450-4E3F-A8B9-5A7A2D866F01}"/>
    <dgm:cxn modelId="{EF7A18D0-3F1F-44CE-A21E-0C7E7F0DC1B6}" type="presOf" srcId="{FE04986B-3EFA-44FB-8E1C-FEFC0649EF22}" destId="{E9C799C7-ACCA-4E89-B814-315ACDB611FD}" srcOrd="1" destOrd="1" presId="urn:microsoft.com/office/officeart/2005/8/layout/hList7"/>
    <dgm:cxn modelId="{927D086D-0D91-45F7-A7AB-8436156A3125}" type="presOf" srcId="{9F361255-1271-4E06-BC1C-011ACDF36CB6}" destId="{1E868665-019D-4966-AB07-B8DBEFB115D3}" srcOrd="0" destOrd="0" presId="urn:microsoft.com/office/officeart/2005/8/layout/hList7"/>
    <dgm:cxn modelId="{F878D3C5-0667-4E8F-B95A-A680DCDEE765}" type="presOf" srcId="{E35A4C04-0AF6-4BB6-9750-427BE5A8E588}" destId="{1E868665-019D-4966-AB07-B8DBEFB115D3}" srcOrd="0" destOrd="1" presId="urn:microsoft.com/office/officeart/2005/8/layout/hList7"/>
    <dgm:cxn modelId="{C7670220-92A3-4561-A44C-B95B8956279E}" srcId="{0427FFCA-94B1-4715-8F44-B90D239C5731}" destId="{405ED93F-0E7D-48C2-AF76-1BCF2F372991}" srcOrd="0" destOrd="0" parTransId="{32008F0B-9DDF-468A-9D5A-2CB73735CFCB}" sibTransId="{B8A07204-86B5-4977-818E-D94C49D06928}"/>
    <dgm:cxn modelId="{992674DC-BB54-44F6-BBA9-2607B49C52B1}" type="presOf" srcId="{C7993EEE-7023-4FBD-A130-88FFFA579D8B}" destId="{3D9FE230-101D-4326-A4B6-7CB492BAAF07}" srcOrd="0" destOrd="5" presId="urn:microsoft.com/office/officeart/2005/8/layout/hList7"/>
    <dgm:cxn modelId="{BE065E04-9482-412E-B087-0F6CA43F0389}" type="presOf" srcId="{07510725-5119-4233-801B-BCF3A3B65714}" destId="{E40D4713-A4F0-4DD7-B7E8-9F069F0DA303}" srcOrd="0" destOrd="0" presId="urn:microsoft.com/office/officeart/2005/8/layout/hList7"/>
    <dgm:cxn modelId="{533420D9-6692-4D68-8CBC-4270FB184F56}" type="presOf" srcId="{0427FFCA-94B1-4715-8F44-B90D239C5731}" destId="{26382E4B-FFAA-4A0A-8DAE-5D6B117117B1}" srcOrd="0" destOrd="0" presId="urn:microsoft.com/office/officeart/2005/8/layout/hList7"/>
    <dgm:cxn modelId="{7615682F-DBE8-464B-A582-31C3D2CFC621}" type="presOf" srcId="{C6CEA57D-0274-4242-880F-82E5DE9D0970}" destId="{E9C799C7-ACCA-4E89-B814-315ACDB611FD}" srcOrd="1" destOrd="6" presId="urn:microsoft.com/office/officeart/2005/8/layout/hList7"/>
    <dgm:cxn modelId="{3D46E754-D4A1-4035-8921-6716C52D957F}" type="presParOf" srcId="{E40D4713-A4F0-4DD7-B7E8-9F069F0DA303}" destId="{E1C30CB0-F3FA-4672-BAA2-6D3AA2D509A3}" srcOrd="0" destOrd="0" presId="urn:microsoft.com/office/officeart/2005/8/layout/hList7"/>
    <dgm:cxn modelId="{378E6FDA-C3D9-4A24-93FA-536447239F26}" type="presParOf" srcId="{E40D4713-A4F0-4DD7-B7E8-9F069F0DA303}" destId="{F2320D0A-2924-409D-894D-6124F6E5FB54}" srcOrd="1" destOrd="0" presId="urn:microsoft.com/office/officeart/2005/8/layout/hList7"/>
    <dgm:cxn modelId="{70ABE219-1E72-4802-9B7B-31A73596A608}" type="presParOf" srcId="{F2320D0A-2924-409D-894D-6124F6E5FB54}" destId="{912C8483-B86D-4527-9E74-32F8984ED7A3}" srcOrd="0" destOrd="0" presId="urn:microsoft.com/office/officeart/2005/8/layout/hList7"/>
    <dgm:cxn modelId="{C007B378-0561-4086-A4EB-214AEB65149A}" type="presParOf" srcId="{912C8483-B86D-4527-9E74-32F8984ED7A3}" destId="{26382E4B-FFAA-4A0A-8DAE-5D6B117117B1}" srcOrd="0" destOrd="0" presId="urn:microsoft.com/office/officeart/2005/8/layout/hList7"/>
    <dgm:cxn modelId="{47660AF2-8863-4568-8785-8F57F4DC8F45}" type="presParOf" srcId="{912C8483-B86D-4527-9E74-32F8984ED7A3}" destId="{7F71CB32-C9C3-4AB1-B153-05A3B6FF2CBB}" srcOrd="1" destOrd="0" presId="urn:microsoft.com/office/officeart/2005/8/layout/hList7"/>
    <dgm:cxn modelId="{841A35D1-4A91-4CF4-9C13-7D0A7A6ED79E}" type="presParOf" srcId="{912C8483-B86D-4527-9E74-32F8984ED7A3}" destId="{D830BB5C-0063-4FFE-9C8D-7428563C1941}" srcOrd="2" destOrd="0" presId="urn:microsoft.com/office/officeart/2005/8/layout/hList7"/>
    <dgm:cxn modelId="{2A0F28E4-9E69-4CC9-9F37-58569058F1ED}" type="presParOf" srcId="{912C8483-B86D-4527-9E74-32F8984ED7A3}" destId="{A4DA3C13-636C-4396-94EB-1DA90539B783}" srcOrd="3" destOrd="0" presId="urn:microsoft.com/office/officeart/2005/8/layout/hList7"/>
    <dgm:cxn modelId="{9202029E-053A-4900-9580-E35B107A145A}" type="presParOf" srcId="{F2320D0A-2924-409D-894D-6124F6E5FB54}" destId="{C93CDBFF-07DE-4B8E-9331-247F11A43AD4}" srcOrd="1" destOrd="0" presId="urn:microsoft.com/office/officeart/2005/8/layout/hList7"/>
    <dgm:cxn modelId="{3ECEFEE9-E00A-46C4-88C2-9DAE8E2F84B6}" type="presParOf" srcId="{F2320D0A-2924-409D-894D-6124F6E5FB54}" destId="{5672025E-7750-4514-86B1-878C79A9D7BA}" srcOrd="2" destOrd="0" presId="urn:microsoft.com/office/officeart/2005/8/layout/hList7"/>
    <dgm:cxn modelId="{61BC336A-F2FB-432F-99DD-45A5EF2D4B5E}" type="presParOf" srcId="{5672025E-7750-4514-86B1-878C79A9D7BA}" destId="{1E868665-019D-4966-AB07-B8DBEFB115D3}" srcOrd="0" destOrd="0" presId="urn:microsoft.com/office/officeart/2005/8/layout/hList7"/>
    <dgm:cxn modelId="{A95C42CC-298F-4E47-89DB-B0650A0DDFD7}" type="presParOf" srcId="{5672025E-7750-4514-86B1-878C79A9D7BA}" destId="{C2911635-0E6C-469F-BB6C-858029FB23F7}" srcOrd="1" destOrd="0" presId="urn:microsoft.com/office/officeart/2005/8/layout/hList7"/>
    <dgm:cxn modelId="{82FE7021-30C5-432E-AB94-840DE66F7B75}" type="presParOf" srcId="{5672025E-7750-4514-86B1-878C79A9D7BA}" destId="{755A9467-0F78-4536-97E7-950EDF3A2061}" srcOrd="2" destOrd="0" presId="urn:microsoft.com/office/officeart/2005/8/layout/hList7"/>
    <dgm:cxn modelId="{18C9DA2F-742F-4557-9457-1E02169F4802}" type="presParOf" srcId="{5672025E-7750-4514-86B1-878C79A9D7BA}" destId="{9395724B-35E5-45B0-BD7F-08EF373A0A6D}" srcOrd="3" destOrd="0" presId="urn:microsoft.com/office/officeart/2005/8/layout/hList7"/>
    <dgm:cxn modelId="{EC246342-D844-44A7-B1C0-118B635B32CD}" type="presParOf" srcId="{F2320D0A-2924-409D-894D-6124F6E5FB54}" destId="{A8E84D16-DB80-42B2-AF0D-B55AA1F180FC}" srcOrd="3" destOrd="0" presId="urn:microsoft.com/office/officeart/2005/8/layout/hList7"/>
    <dgm:cxn modelId="{402C93F3-68E1-4945-8545-7CCDAB62BE59}" type="presParOf" srcId="{F2320D0A-2924-409D-894D-6124F6E5FB54}" destId="{CE6DE8A0-0C90-46C9-9B2C-571F45EB0A01}" srcOrd="4" destOrd="0" presId="urn:microsoft.com/office/officeart/2005/8/layout/hList7"/>
    <dgm:cxn modelId="{9C3347C8-82E7-4D6D-8C90-6C76C11855DB}" type="presParOf" srcId="{CE6DE8A0-0C90-46C9-9B2C-571F45EB0A01}" destId="{3D9FE230-101D-4326-A4B6-7CB492BAAF07}" srcOrd="0" destOrd="0" presId="urn:microsoft.com/office/officeart/2005/8/layout/hList7"/>
    <dgm:cxn modelId="{8D1C21D1-5513-4174-ABEB-6D9E0B8B8635}" type="presParOf" srcId="{CE6DE8A0-0C90-46C9-9B2C-571F45EB0A01}" destId="{E9C799C7-ACCA-4E89-B814-315ACDB611FD}" srcOrd="1" destOrd="0" presId="urn:microsoft.com/office/officeart/2005/8/layout/hList7"/>
    <dgm:cxn modelId="{B49D343F-BE18-44F9-90A7-990CA4FDA541}" type="presParOf" srcId="{CE6DE8A0-0C90-46C9-9B2C-571F45EB0A01}" destId="{45EE72B1-24E1-48C6-9064-D8FE21839E90}" srcOrd="2" destOrd="0" presId="urn:microsoft.com/office/officeart/2005/8/layout/hList7"/>
    <dgm:cxn modelId="{2571C218-ADBB-432D-9441-002F420AF582}" type="presParOf" srcId="{CE6DE8A0-0C90-46C9-9B2C-571F45EB0A01}" destId="{D2582E07-1151-477C-A676-A40AC44F1F9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371769-8EC5-42E2-BC06-DDFE87AB301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C9546E0B-CB69-4AFD-801C-0CDA13D74C39}">
      <dgm:prSet/>
      <dgm:spPr/>
      <dgm:t>
        <a:bodyPr/>
        <a:lstStyle/>
        <a:p>
          <a:pPr rtl="0"/>
          <a:r>
            <a:rPr lang="es-ES" dirty="0" smtClean="0"/>
            <a:t>Concepto</a:t>
          </a:r>
          <a:r>
            <a:rPr lang="es-ES" dirty="0" smtClean="0"/>
            <a:t>: 406.3 CDFA</a:t>
          </a:r>
          <a:endParaRPr lang="es-ES_tradnl" dirty="0"/>
        </a:p>
      </dgm:t>
    </dgm:pt>
    <dgm:pt modelId="{96AB5B97-6367-4CC0-829E-D8A2AB1F0FD1}" type="parTrans" cxnId="{FF40759C-1AAC-462F-AADD-74CAF9EABB2E}">
      <dgm:prSet/>
      <dgm:spPr/>
      <dgm:t>
        <a:bodyPr/>
        <a:lstStyle/>
        <a:p>
          <a:endParaRPr lang="es-ES_tradnl"/>
        </a:p>
      </dgm:t>
    </dgm:pt>
    <dgm:pt modelId="{3F35B2D4-62BB-4A97-8809-3D3C4B5C11B1}" type="sibTrans" cxnId="{FF40759C-1AAC-462F-AADD-74CAF9EABB2E}">
      <dgm:prSet/>
      <dgm:spPr/>
      <dgm:t>
        <a:bodyPr/>
        <a:lstStyle/>
        <a:p>
          <a:endParaRPr lang="es-ES_tradnl"/>
        </a:p>
      </dgm:t>
    </dgm:pt>
    <dgm:pt modelId="{5E64757B-8548-443E-9F1D-E3578D4BC3F5}">
      <dgm:prSet/>
      <dgm:spPr/>
      <dgm:t>
        <a:bodyPr/>
        <a:lstStyle/>
        <a:p>
          <a:pPr rtl="0"/>
          <a:r>
            <a:rPr lang="es-ES" dirty="0" smtClean="0"/>
            <a:t>Testadores</a:t>
          </a:r>
          <a:r>
            <a:rPr lang="es-ES" dirty="0" smtClean="0"/>
            <a:t>: arts. 417 y 418</a:t>
          </a:r>
          <a:endParaRPr lang="es-ES_tradnl" dirty="0"/>
        </a:p>
      </dgm:t>
    </dgm:pt>
    <dgm:pt modelId="{F6CD6439-F35E-43C6-94E7-4B10382BE5DC}" type="parTrans" cxnId="{AC7C9B69-97E6-4B13-80D8-05999A54CCE6}">
      <dgm:prSet/>
      <dgm:spPr/>
      <dgm:t>
        <a:bodyPr/>
        <a:lstStyle/>
        <a:p>
          <a:endParaRPr lang="es-ES_tradnl"/>
        </a:p>
      </dgm:t>
    </dgm:pt>
    <dgm:pt modelId="{43EE6FC8-6A68-4597-B5C4-7225426ABBAD}" type="sibTrans" cxnId="{AC7C9B69-97E6-4B13-80D8-05999A54CCE6}">
      <dgm:prSet/>
      <dgm:spPr/>
      <dgm:t>
        <a:bodyPr/>
        <a:lstStyle/>
        <a:p>
          <a:endParaRPr lang="es-ES_tradnl"/>
        </a:p>
      </dgm:t>
    </dgm:pt>
    <dgm:pt modelId="{B9379FD1-0F26-400D-AFCC-6EF25FDD2671}">
      <dgm:prSet/>
      <dgm:spPr/>
      <dgm:t>
        <a:bodyPr/>
        <a:lstStyle/>
        <a:p>
          <a:pPr rtl="0"/>
          <a:r>
            <a:rPr lang="es-ES" dirty="0" smtClean="0"/>
            <a:t>Contenido:</a:t>
          </a:r>
          <a:endParaRPr lang="es-ES_tradnl" dirty="0"/>
        </a:p>
      </dgm:t>
    </dgm:pt>
    <dgm:pt modelId="{23C1119D-7BD7-46C5-A885-27AA031C6556}" type="parTrans" cxnId="{195CA68C-1A86-48E6-B00D-60152D7977CB}">
      <dgm:prSet/>
      <dgm:spPr/>
      <dgm:t>
        <a:bodyPr/>
        <a:lstStyle/>
        <a:p>
          <a:endParaRPr lang="es-ES_tradnl"/>
        </a:p>
      </dgm:t>
    </dgm:pt>
    <dgm:pt modelId="{624B4424-79EE-4EE9-8CBC-D55EF614C7A3}" type="sibTrans" cxnId="{195CA68C-1A86-48E6-B00D-60152D7977CB}">
      <dgm:prSet/>
      <dgm:spPr/>
      <dgm:t>
        <a:bodyPr/>
        <a:lstStyle/>
        <a:p>
          <a:endParaRPr lang="es-ES_tradnl"/>
        </a:p>
      </dgm:t>
    </dgm:pt>
    <dgm:pt modelId="{0BCD9A5D-9B0D-4A67-A0FD-903FBEBFD391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Institución recíproca: 419 CDFA</a:t>
          </a:r>
          <a:endParaRPr lang="es-ES_tradnl" sz="1800" dirty="0">
            <a:solidFill>
              <a:schemeClr val="tx1"/>
            </a:solidFill>
          </a:endParaRPr>
        </a:p>
      </dgm:t>
    </dgm:pt>
    <dgm:pt modelId="{54475042-29A2-477E-ACB6-C7F834948FD4}" type="parTrans" cxnId="{A3DDBBDC-85A5-42BA-AA33-6998298AA1AB}">
      <dgm:prSet/>
      <dgm:spPr/>
      <dgm:t>
        <a:bodyPr/>
        <a:lstStyle/>
        <a:p>
          <a:endParaRPr lang="es-ES_tradnl"/>
        </a:p>
      </dgm:t>
    </dgm:pt>
    <dgm:pt modelId="{6F94C598-B1BE-4BAF-BD59-ED2AACDF5B54}" type="sibTrans" cxnId="{A3DDBBDC-85A5-42BA-AA33-6998298AA1AB}">
      <dgm:prSet/>
      <dgm:spPr/>
      <dgm:t>
        <a:bodyPr/>
        <a:lstStyle/>
        <a:p>
          <a:endParaRPr lang="es-ES_tradnl"/>
        </a:p>
      </dgm:t>
    </dgm:pt>
    <dgm:pt modelId="{3247AA96-E9D7-4C2D-B477-0D2037F26E90}">
      <dgm:prSet custT="1"/>
      <dgm:spPr/>
      <dgm:t>
        <a:bodyPr/>
        <a:lstStyle/>
        <a:p>
          <a:pPr rtl="0"/>
          <a:r>
            <a:rPr lang="es-ES" sz="1800" dirty="0" err="1" smtClean="0">
              <a:solidFill>
                <a:schemeClr val="tx1"/>
              </a:solidFill>
            </a:rPr>
            <a:t>Correspectividad</a:t>
          </a:r>
          <a:r>
            <a:rPr lang="es-ES" sz="1800" dirty="0" smtClean="0">
              <a:solidFill>
                <a:schemeClr val="tx1"/>
              </a:solidFill>
            </a:rPr>
            <a:t>: 420 CDFA</a:t>
          </a:r>
          <a:endParaRPr lang="es-ES_tradnl" sz="1800" b="1" dirty="0">
            <a:solidFill>
              <a:schemeClr val="tx1"/>
            </a:solidFill>
          </a:endParaRPr>
        </a:p>
      </dgm:t>
    </dgm:pt>
    <dgm:pt modelId="{93EE6E56-0EB4-4AE7-B852-10F45398B463}" type="parTrans" cxnId="{048A641A-48E1-4A68-BB85-1C6E8F492A39}">
      <dgm:prSet/>
      <dgm:spPr/>
      <dgm:t>
        <a:bodyPr/>
        <a:lstStyle/>
        <a:p>
          <a:endParaRPr lang="es-ES_tradnl"/>
        </a:p>
      </dgm:t>
    </dgm:pt>
    <dgm:pt modelId="{C5666702-F9C6-4148-A21E-3430BA63A3AA}" type="sibTrans" cxnId="{048A641A-48E1-4A68-BB85-1C6E8F492A39}">
      <dgm:prSet/>
      <dgm:spPr/>
      <dgm:t>
        <a:bodyPr/>
        <a:lstStyle/>
        <a:p>
          <a:endParaRPr lang="es-ES_tradnl"/>
        </a:p>
      </dgm:t>
    </dgm:pt>
    <dgm:pt modelId="{FF6F0056-B4F9-48BA-B8EF-1459C3FF684B}">
      <dgm:prSet/>
      <dgm:spPr/>
      <dgm:t>
        <a:bodyPr/>
        <a:lstStyle/>
        <a:p>
          <a:pPr rtl="0"/>
          <a:r>
            <a:rPr lang="es-ES" dirty="0" smtClean="0"/>
            <a:t>Revocación: 421 CDFA</a:t>
          </a:r>
          <a:endParaRPr lang="es-ES_tradnl" dirty="0"/>
        </a:p>
      </dgm:t>
    </dgm:pt>
    <dgm:pt modelId="{4E1A1773-17F9-4400-A58C-19D804B5B158}" type="parTrans" cxnId="{A686F107-9442-4022-94FD-749743359F41}">
      <dgm:prSet/>
      <dgm:spPr/>
      <dgm:t>
        <a:bodyPr/>
        <a:lstStyle/>
        <a:p>
          <a:endParaRPr lang="es-ES_tradnl"/>
        </a:p>
      </dgm:t>
    </dgm:pt>
    <dgm:pt modelId="{AE70C2CF-3888-4BB4-AFAC-7A8AC1D7608D}" type="sibTrans" cxnId="{A686F107-9442-4022-94FD-749743359F41}">
      <dgm:prSet/>
      <dgm:spPr/>
      <dgm:t>
        <a:bodyPr/>
        <a:lstStyle/>
        <a:p>
          <a:endParaRPr lang="es-ES_tradnl"/>
        </a:p>
      </dgm:t>
    </dgm:pt>
    <dgm:pt modelId="{1AACD661-4673-4094-AFBE-5B9A20D49518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En vida</a:t>
          </a:r>
          <a:endParaRPr lang="es-ES_tradnl" sz="1800" dirty="0">
            <a:solidFill>
              <a:schemeClr val="tx1"/>
            </a:solidFill>
          </a:endParaRPr>
        </a:p>
      </dgm:t>
    </dgm:pt>
    <dgm:pt modelId="{15F69FCD-9C4F-400C-82FB-0E4F4C69199B}" type="parTrans" cxnId="{943DCC9F-8767-4EB6-8B8A-6B8F73671108}">
      <dgm:prSet/>
      <dgm:spPr/>
      <dgm:t>
        <a:bodyPr/>
        <a:lstStyle/>
        <a:p>
          <a:endParaRPr lang="es-ES_tradnl"/>
        </a:p>
      </dgm:t>
    </dgm:pt>
    <dgm:pt modelId="{1BCEDB6A-CBA9-4E43-92C2-FBA825951ED2}" type="sibTrans" cxnId="{943DCC9F-8767-4EB6-8B8A-6B8F73671108}">
      <dgm:prSet/>
      <dgm:spPr/>
      <dgm:t>
        <a:bodyPr/>
        <a:lstStyle/>
        <a:p>
          <a:endParaRPr lang="es-ES_tradnl"/>
        </a:p>
      </dgm:t>
    </dgm:pt>
    <dgm:pt modelId="{E7BDFE77-F8EB-45F4-A721-51DC64F4D846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Tras la muerte de un otorgante.</a:t>
          </a:r>
          <a:endParaRPr lang="es-ES_tradnl" sz="1800" dirty="0">
            <a:solidFill>
              <a:schemeClr val="tx1"/>
            </a:solidFill>
          </a:endParaRPr>
        </a:p>
      </dgm:t>
    </dgm:pt>
    <dgm:pt modelId="{39925606-81FE-46B5-852D-563732A5F821}" type="parTrans" cxnId="{4AF78483-31BF-415E-8665-9B471A8E96BF}">
      <dgm:prSet/>
      <dgm:spPr/>
      <dgm:t>
        <a:bodyPr/>
        <a:lstStyle/>
        <a:p>
          <a:endParaRPr lang="es-ES_tradnl"/>
        </a:p>
      </dgm:t>
    </dgm:pt>
    <dgm:pt modelId="{A709BB8F-1DC4-4A28-A259-11C0CE1FB20D}" type="sibTrans" cxnId="{4AF78483-31BF-415E-8665-9B471A8E96BF}">
      <dgm:prSet/>
      <dgm:spPr/>
      <dgm:t>
        <a:bodyPr/>
        <a:lstStyle/>
        <a:p>
          <a:endParaRPr lang="es-ES_tradnl"/>
        </a:p>
      </dgm:t>
    </dgm:pt>
    <dgm:pt modelId="{DAC27741-271B-4E94-8377-02372F69218A}">
      <dgm:prSet/>
      <dgm:spPr/>
      <dgm:t>
        <a:bodyPr/>
        <a:lstStyle/>
        <a:p>
          <a:pPr rtl="0"/>
          <a:r>
            <a:rPr lang="es-ES" dirty="0" smtClean="0"/>
            <a:t>Disposición de bienes entre vivos: art. 422 CDFA.</a:t>
          </a:r>
          <a:endParaRPr lang="es-ES_tradnl" dirty="0"/>
        </a:p>
      </dgm:t>
    </dgm:pt>
    <dgm:pt modelId="{03BF1471-F0A1-4E94-98B4-4570FA251153}" type="parTrans" cxnId="{BE951168-F839-4D9D-9AC2-3620BC804748}">
      <dgm:prSet/>
      <dgm:spPr/>
      <dgm:t>
        <a:bodyPr/>
        <a:lstStyle/>
        <a:p>
          <a:endParaRPr lang="es-ES_tradnl"/>
        </a:p>
      </dgm:t>
    </dgm:pt>
    <dgm:pt modelId="{460FD5F1-F563-4B67-894F-E12B5070C277}" type="sibTrans" cxnId="{BE951168-F839-4D9D-9AC2-3620BC804748}">
      <dgm:prSet/>
      <dgm:spPr/>
      <dgm:t>
        <a:bodyPr/>
        <a:lstStyle/>
        <a:p>
          <a:endParaRPr lang="es-ES_tradnl"/>
        </a:p>
      </dgm:t>
    </dgm:pt>
    <dgm:pt modelId="{EC95605C-DAD1-4A65-855C-2492D707CDA3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Apertura: </a:t>
          </a:r>
          <a:r>
            <a:rPr lang="es-ES" sz="1800" b="1" dirty="0" smtClean="0">
              <a:solidFill>
                <a:schemeClr val="tx1"/>
              </a:solidFill>
            </a:rPr>
            <a:t>solo del fallecido</a:t>
          </a:r>
          <a:endParaRPr lang="es-ES_tradnl" sz="1800" b="1" dirty="0">
            <a:solidFill>
              <a:schemeClr val="tx1"/>
            </a:solidFill>
          </a:endParaRPr>
        </a:p>
      </dgm:t>
    </dgm:pt>
    <dgm:pt modelId="{41CA152E-61A6-4F8A-8F56-17C04F7D20AB}" type="sibTrans" cxnId="{8EB1A9C8-0F6F-4345-A671-2AC45466D339}">
      <dgm:prSet/>
      <dgm:spPr/>
      <dgm:t>
        <a:bodyPr/>
        <a:lstStyle/>
        <a:p>
          <a:endParaRPr lang="es-ES_tradnl"/>
        </a:p>
      </dgm:t>
    </dgm:pt>
    <dgm:pt modelId="{BCA33273-9000-468B-8B1D-F13565088D98}" type="parTrans" cxnId="{8EB1A9C8-0F6F-4345-A671-2AC45466D339}">
      <dgm:prSet/>
      <dgm:spPr/>
      <dgm:t>
        <a:bodyPr/>
        <a:lstStyle/>
        <a:p>
          <a:endParaRPr lang="es-ES_tradnl"/>
        </a:p>
      </dgm:t>
    </dgm:pt>
    <dgm:pt modelId="{0CA90186-9C5D-43F6-AFBE-0E6F86BD788C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Capacidad: art.408 CDFA</a:t>
          </a:r>
          <a:endParaRPr lang="es-ES_tradnl" sz="1800" dirty="0">
            <a:solidFill>
              <a:schemeClr val="tx1"/>
            </a:solidFill>
          </a:endParaRPr>
        </a:p>
      </dgm:t>
    </dgm:pt>
    <dgm:pt modelId="{C1D88A5D-A95E-4392-A92C-A31C0D84DA02}" type="parTrans" cxnId="{B281607D-59BE-4264-A433-74FB308A0835}">
      <dgm:prSet/>
      <dgm:spPr/>
      <dgm:t>
        <a:bodyPr/>
        <a:lstStyle/>
        <a:p>
          <a:endParaRPr lang="es-ES_tradnl"/>
        </a:p>
      </dgm:t>
    </dgm:pt>
    <dgm:pt modelId="{A80E1D2D-E807-47F8-984E-FED59FA22634}" type="sibTrans" cxnId="{B281607D-59BE-4264-A433-74FB308A0835}">
      <dgm:prSet/>
      <dgm:spPr/>
      <dgm:t>
        <a:bodyPr/>
        <a:lstStyle/>
        <a:p>
          <a:endParaRPr lang="es-ES_tradnl"/>
        </a:p>
      </dgm:t>
    </dgm:pt>
    <dgm:pt modelId="{F8602630-048B-44A5-9B53-13A72197A5E8}">
      <dgm:prSet custT="1"/>
      <dgm:spPr/>
      <dgm:t>
        <a:bodyPr/>
        <a:lstStyle/>
        <a:p>
          <a:pPr rtl="0"/>
          <a:r>
            <a:rPr lang="es-ES" sz="1800" dirty="0" smtClean="0">
              <a:solidFill>
                <a:schemeClr val="tx1"/>
              </a:solidFill>
            </a:rPr>
            <a:t> Forma: 409 a 411 CDFA</a:t>
          </a:r>
          <a:endParaRPr lang="es-ES_tradnl" sz="1800" dirty="0">
            <a:solidFill>
              <a:schemeClr val="tx1"/>
            </a:solidFill>
          </a:endParaRPr>
        </a:p>
      </dgm:t>
    </dgm:pt>
    <dgm:pt modelId="{89C2DB14-916B-4ED4-8E8C-379721A3BD2C}" type="parTrans" cxnId="{6E959A23-F8EF-410A-B89C-46DBE2147EC7}">
      <dgm:prSet/>
      <dgm:spPr/>
      <dgm:t>
        <a:bodyPr/>
        <a:lstStyle/>
        <a:p>
          <a:endParaRPr lang="es-ES_tradnl"/>
        </a:p>
      </dgm:t>
    </dgm:pt>
    <dgm:pt modelId="{BAF356CF-9FAA-4BFB-AC9F-9ABA79AD4D71}" type="sibTrans" cxnId="{6E959A23-F8EF-410A-B89C-46DBE2147EC7}">
      <dgm:prSet/>
      <dgm:spPr/>
      <dgm:t>
        <a:bodyPr/>
        <a:lstStyle/>
        <a:p>
          <a:endParaRPr lang="es-ES_tradnl"/>
        </a:p>
      </dgm:t>
    </dgm:pt>
    <dgm:pt modelId="{C6768840-1DB9-42B5-BCDD-88E8E1AD5C52}">
      <dgm:prSet custT="1"/>
      <dgm:spPr/>
      <dgm:t>
        <a:bodyPr/>
        <a:lstStyle/>
        <a:p>
          <a:pPr rtl="0"/>
          <a:r>
            <a:rPr lang="es-ES" sz="1800" b="0" dirty="0" smtClean="0">
              <a:solidFill>
                <a:schemeClr val="tx1"/>
              </a:solidFill>
            </a:rPr>
            <a:t>Cuándo</a:t>
          </a:r>
          <a:r>
            <a:rPr lang="es-ES" sz="1800" b="0" dirty="0" smtClean="0">
              <a:solidFill>
                <a:schemeClr val="tx1"/>
              </a:solidFill>
            </a:rPr>
            <a:t>: patrimonialidad/causalidad/no se presume 420.1 CDFA</a:t>
          </a:r>
          <a:endParaRPr lang="es-ES_tradnl" sz="1800" b="0" dirty="0">
            <a:solidFill>
              <a:schemeClr val="tx1"/>
            </a:solidFill>
          </a:endParaRPr>
        </a:p>
      </dgm:t>
    </dgm:pt>
    <dgm:pt modelId="{1887635C-9B4B-4830-9CB5-53305083EC1F}" type="parTrans" cxnId="{03CC978D-D6F6-42F3-BEED-78F6B3276582}">
      <dgm:prSet/>
      <dgm:spPr/>
      <dgm:t>
        <a:bodyPr/>
        <a:lstStyle/>
        <a:p>
          <a:endParaRPr lang="es-ES_tradnl"/>
        </a:p>
      </dgm:t>
    </dgm:pt>
    <dgm:pt modelId="{BB0BAB13-913A-4931-9FAC-7018AB87C4D8}" type="sibTrans" cxnId="{03CC978D-D6F6-42F3-BEED-78F6B3276582}">
      <dgm:prSet/>
      <dgm:spPr/>
      <dgm:t>
        <a:bodyPr/>
        <a:lstStyle/>
        <a:p>
          <a:endParaRPr lang="es-ES_tradnl"/>
        </a:p>
      </dgm:t>
    </dgm:pt>
    <dgm:pt modelId="{082E7345-BBFF-4D0B-8FAC-56747F692B7B}">
      <dgm:prSet custT="1"/>
      <dgm:spPr/>
      <dgm:t>
        <a:bodyPr/>
        <a:lstStyle/>
        <a:p>
          <a:pPr rtl="0"/>
          <a:r>
            <a:rPr lang="es-ES" sz="1800" b="0" dirty="0" smtClean="0">
              <a:solidFill>
                <a:schemeClr val="tx1"/>
              </a:solidFill>
            </a:rPr>
            <a:t>Efectos: 420.2 CDFA</a:t>
          </a:r>
          <a:endParaRPr lang="es-ES_tradnl" sz="1800" b="0" dirty="0">
            <a:solidFill>
              <a:schemeClr val="tx1"/>
            </a:solidFill>
          </a:endParaRPr>
        </a:p>
      </dgm:t>
    </dgm:pt>
    <dgm:pt modelId="{CFF7F172-8727-4E82-A2A5-7DD5A1497D2B}" type="parTrans" cxnId="{231FB510-A1C8-4443-8607-5D76F8AC830A}">
      <dgm:prSet/>
      <dgm:spPr/>
      <dgm:t>
        <a:bodyPr/>
        <a:lstStyle/>
        <a:p>
          <a:endParaRPr lang="es-ES_tradnl"/>
        </a:p>
      </dgm:t>
    </dgm:pt>
    <dgm:pt modelId="{A34C0718-4EC2-46BA-A316-52E859D51AF8}" type="sibTrans" cxnId="{231FB510-A1C8-4443-8607-5D76F8AC830A}">
      <dgm:prSet/>
      <dgm:spPr/>
      <dgm:t>
        <a:bodyPr/>
        <a:lstStyle/>
        <a:p>
          <a:endParaRPr lang="es-ES_tradnl"/>
        </a:p>
      </dgm:t>
    </dgm:pt>
    <dgm:pt modelId="{655043B4-8352-4123-9F38-F61E69E4128D}">
      <dgm:prSet custT="1"/>
      <dgm:spPr/>
      <dgm:t>
        <a:bodyPr/>
        <a:lstStyle/>
        <a:p>
          <a:pPr rtl="0"/>
          <a:r>
            <a:rPr lang="es-ES_tradnl" sz="1800" dirty="0" smtClean="0"/>
            <a:t>Sólo dos personas</a:t>
          </a:r>
          <a:endParaRPr lang="es-ES_tradnl" sz="1800" dirty="0"/>
        </a:p>
      </dgm:t>
    </dgm:pt>
    <dgm:pt modelId="{BA44ED29-2C44-4DC1-B75E-E7B89A8E4C99}" type="parTrans" cxnId="{CCF136A6-9B52-451D-82A0-ED3D72903179}">
      <dgm:prSet/>
      <dgm:spPr/>
      <dgm:t>
        <a:bodyPr/>
        <a:lstStyle/>
        <a:p>
          <a:endParaRPr lang="es-ES"/>
        </a:p>
      </dgm:t>
    </dgm:pt>
    <dgm:pt modelId="{8DC32F95-740C-40C3-8E27-50F4689BC74C}" type="sibTrans" cxnId="{CCF136A6-9B52-451D-82A0-ED3D72903179}">
      <dgm:prSet/>
      <dgm:spPr/>
      <dgm:t>
        <a:bodyPr/>
        <a:lstStyle/>
        <a:p>
          <a:endParaRPr lang="es-ES"/>
        </a:p>
      </dgm:t>
    </dgm:pt>
    <dgm:pt modelId="{F695522B-2F4B-4BFD-9632-E1FA2284E9BD}">
      <dgm:prSet custT="1"/>
      <dgm:spPr/>
      <dgm:t>
        <a:bodyPr/>
        <a:lstStyle/>
        <a:p>
          <a:pPr rtl="0"/>
          <a:r>
            <a:rPr lang="es-ES_tradnl" sz="1800" dirty="0" smtClean="0"/>
            <a:t>En un mismo documento</a:t>
          </a:r>
          <a:endParaRPr lang="es-ES_tradnl" sz="1800" dirty="0"/>
        </a:p>
      </dgm:t>
    </dgm:pt>
    <dgm:pt modelId="{A08ADA4B-FDE7-4A3B-8464-3F1FF5FC8170}" type="parTrans" cxnId="{783294EF-BEA4-448B-B2A1-43BF4EC037D1}">
      <dgm:prSet/>
      <dgm:spPr/>
      <dgm:t>
        <a:bodyPr/>
        <a:lstStyle/>
        <a:p>
          <a:endParaRPr lang="es-ES"/>
        </a:p>
      </dgm:t>
    </dgm:pt>
    <dgm:pt modelId="{3AE18584-750B-43C8-B34F-5252BF21806B}" type="sibTrans" cxnId="{783294EF-BEA4-448B-B2A1-43BF4EC037D1}">
      <dgm:prSet/>
      <dgm:spPr/>
      <dgm:t>
        <a:bodyPr/>
        <a:lstStyle/>
        <a:p>
          <a:endParaRPr lang="es-ES"/>
        </a:p>
      </dgm:t>
    </dgm:pt>
    <dgm:pt modelId="{DF291C6C-D89A-48F4-8340-A3F73D874443}">
      <dgm:prSet custT="1"/>
      <dgm:spPr/>
      <dgm:t>
        <a:bodyPr/>
        <a:lstStyle/>
        <a:p>
          <a:pPr rtl="0"/>
          <a:r>
            <a:rPr lang="es-ES_tradnl" sz="1800" dirty="0" smtClean="0">
              <a:solidFill>
                <a:schemeClr val="tx1"/>
              </a:solidFill>
            </a:rPr>
            <a:t>Pacto al más viviente/ sustituciones</a:t>
          </a:r>
          <a:endParaRPr lang="es-ES_tradnl" sz="1800" dirty="0">
            <a:solidFill>
              <a:schemeClr val="tx1"/>
            </a:solidFill>
          </a:endParaRPr>
        </a:p>
      </dgm:t>
    </dgm:pt>
    <dgm:pt modelId="{8154780B-DC0A-44EA-8A19-57EE861BB30A}" type="parTrans" cxnId="{5AEC9649-74FE-4E73-A810-073500AF5AA7}">
      <dgm:prSet/>
      <dgm:spPr/>
    </dgm:pt>
    <dgm:pt modelId="{4FC418C1-9FCE-4BD8-8868-23AACC9CFA7A}" type="sibTrans" cxnId="{5AEC9649-74FE-4E73-A810-073500AF5AA7}">
      <dgm:prSet/>
      <dgm:spPr/>
    </dgm:pt>
    <dgm:pt modelId="{D29D1900-A140-48C4-8942-F1D5FBDCBEE5}" type="pres">
      <dgm:prSet presAssocID="{7C371769-8EC5-42E2-BC06-DDFE87AB30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_tradnl"/>
        </a:p>
      </dgm:t>
    </dgm:pt>
    <dgm:pt modelId="{F8647A97-2B86-4F8A-834C-9CF1F8CAFEBA}" type="pres">
      <dgm:prSet presAssocID="{C9546E0B-CB69-4AFD-801C-0CDA13D74C39}" presName="composite" presStyleCnt="0"/>
      <dgm:spPr/>
    </dgm:pt>
    <dgm:pt modelId="{289E7C8A-A44B-41E3-856F-FEFB8453E2BC}" type="pres">
      <dgm:prSet presAssocID="{C9546E0B-CB69-4AFD-801C-0CDA13D74C39}" presName="bentUpArrow1" presStyleLbl="alignImgPlace1" presStyleIdx="0" presStyleCnt="4" custLinFactNeighborX="-35818" custLinFactNeighborY="-32999"/>
      <dgm:spPr/>
    </dgm:pt>
    <dgm:pt modelId="{08BB82F4-A1AE-44D9-83A9-C943B95DAA87}" type="pres">
      <dgm:prSet presAssocID="{C9546E0B-CB69-4AFD-801C-0CDA13D74C39}" presName="ParentText" presStyleLbl="node1" presStyleIdx="0" presStyleCnt="5" custScaleX="149411" custLinFactNeighborX="-260" custLinFactNeighborY="-280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03645DE-EBC1-4930-80BA-E0CEE447DA04}" type="pres">
      <dgm:prSet presAssocID="{C9546E0B-CB69-4AFD-801C-0CDA13D74C39}" presName="ChildText" presStyleLbl="revTx" presStyleIdx="0" presStyleCnt="4" custScaleX="206318" custLinFactNeighborX="95074" custLinFactNeighborY="-464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0A2B6F-C9CA-4D90-8398-45368455A1C6}" type="pres">
      <dgm:prSet presAssocID="{3F35B2D4-62BB-4A97-8809-3D3C4B5C11B1}" presName="sibTrans" presStyleCnt="0"/>
      <dgm:spPr/>
    </dgm:pt>
    <dgm:pt modelId="{C19421CF-96D4-4240-B3AD-8FCC2B594F29}" type="pres">
      <dgm:prSet presAssocID="{5E64757B-8548-443E-9F1D-E3578D4BC3F5}" presName="composite" presStyleCnt="0"/>
      <dgm:spPr/>
    </dgm:pt>
    <dgm:pt modelId="{5C1F75B8-5AF6-466E-949B-BD3AB67E25FF}" type="pres">
      <dgm:prSet presAssocID="{5E64757B-8548-443E-9F1D-E3578D4BC3F5}" presName="bentUpArrow1" presStyleLbl="alignImgPlace1" presStyleIdx="1" presStyleCnt="4" custLinFactNeighborX="-68169" custLinFactNeighborY="-11288"/>
      <dgm:spPr/>
    </dgm:pt>
    <dgm:pt modelId="{8851BD8C-C7E4-459C-8FEE-74CD6F04B025}" type="pres">
      <dgm:prSet presAssocID="{5E64757B-8548-443E-9F1D-E3578D4BC3F5}" presName="ParentText" presStyleLbl="node1" presStyleIdx="1" presStyleCnt="5" custScaleX="132965" custLinFactNeighborX="-27323" custLinFactNeighborY="-203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0F34250-1DA6-40A9-B98C-6A26EAC643B6}" type="pres">
      <dgm:prSet presAssocID="{5E64757B-8548-443E-9F1D-E3578D4BC3F5}" presName="ChildText" presStyleLbl="revTx" presStyleIdx="1" presStyleCnt="4" custScaleX="225977" custScaleY="117343" custLinFactNeighborX="51263" custLinFactNeighborY="-220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D41DFB4-7E69-4238-A05B-8614AB0CD652}" type="pres">
      <dgm:prSet presAssocID="{43EE6FC8-6A68-4597-B5C4-7225426ABBAD}" presName="sibTrans" presStyleCnt="0"/>
      <dgm:spPr/>
    </dgm:pt>
    <dgm:pt modelId="{DD7B76A8-8769-4276-95FA-A0A389E9E136}" type="pres">
      <dgm:prSet presAssocID="{B9379FD1-0F26-400D-AFCC-6EF25FDD2671}" presName="composite" presStyleCnt="0"/>
      <dgm:spPr/>
    </dgm:pt>
    <dgm:pt modelId="{11FC6C06-E393-4095-B0DB-9BADA7C762C3}" type="pres">
      <dgm:prSet presAssocID="{B9379FD1-0F26-400D-AFCC-6EF25FDD2671}" presName="bentUpArrow1" presStyleLbl="alignImgPlace1" presStyleIdx="2" presStyleCnt="4" custLinFactNeighborX="-58057"/>
      <dgm:spPr/>
    </dgm:pt>
    <dgm:pt modelId="{66649BD8-962F-45FC-AD46-A68E34AD051D}" type="pres">
      <dgm:prSet presAssocID="{B9379FD1-0F26-400D-AFCC-6EF25FDD2671}" presName="ParentText" presStyleLbl="node1" presStyleIdx="2" presStyleCnt="5" custScaleX="127336" custLinFactNeighborX="-56685" custLinFactNeighborY="-138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F713857-8928-4955-BBD4-87CEE7A076DD}" type="pres">
      <dgm:prSet presAssocID="{B9379FD1-0F26-400D-AFCC-6EF25FDD2671}" presName="ChildText" presStyleLbl="revTx" presStyleIdx="2" presStyleCnt="4" custScaleX="371738" custScaleY="208715" custLinFactNeighborX="87899" custLinFactNeighborY="-10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8802496-F5DE-4864-80F7-2EFDEAB79C43}" type="pres">
      <dgm:prSet presAssocID="{624B4424-79EE-4EE9-8CBC-D55EF614C7A3}" presName="sibTrans" presStyleCnt="0"/>
      <dgm:spPr/>
    </dgm:pt>
    <dgm:pt modelId="{25D1FA00-95EA-47A5-905A-7784E0306172}" type="pres">
      <dgm:prSet presAssocID="{FF6F0056-B4F9-48BA-B8EF-1459C3FF684B}" presName="composite" presStyleCnt="0"/>
      <dgm:spPr/>
    </dgm:pt>
    <dgm:pt modelId="{0BF426EE-D8F9-4351-AAE0-88EBE77530C7}" type="pres">
      <dgm:prSet presAssocID="{FF6F0056-B4F9-48BA-B8EF-1459C3FF684B}" presName="bentUpArrow1" presStyleLbl="alignImgPlace1" presStyleIdx="3" presStyleCnt="4" custLinFactNeighborX="-67588" custLinFactNeighborY="41880"/>
      <dgm:spPr/>
    </dgm:pt>
    <dgm:pt modelId="{ECB46FF0-D76A-4E75-BE41-3387F20E1E07}" type="pres">
      <dgm:prSet presAssocID="{FF6F0056-B4F9-48BA-B8EF-1459C3FF684B}" presName="ParentText" presStyleLbl="node1" presStyleIdx="3" presStyleCnt="5" custLinFactNeighborX="-53394" custLinFactNeighborY="337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62331A1-FD78-4818-80B5-1C9E259F798A}" type="pres">
      <dgm:prSet presAssocID="{FF6F0056-B4F9-48BA-B8EF-1459C3FF684B}" presName="ChildText" presStyleLbl="revTx" presStyleIdx="3" presStyleCnt="4" custScaleX="252851" custLinFactNeighborX="13033" custLinFactNeighborY="371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F5D6EA-FB39-419D-80D3-6A2F067FD449}" type="pres">
      <dgm:prSet presAssocID="{AE70C2CF-3888-4BB4-AFAC-7A8AC1D7608D}" presName="sibTrans" presStyleCnt="0"/>
      <dgm:spPr/>
    </dgm:pt>
    <dgm:pt modelId="{EC5A01F1-5D3F-4C60-9EDF-E4E3188D1F62}" type="pres">
      <dgm:prSet presAssocID="{DAC27741-271B-4E94-8377-02372F69218A}" presName="composite" presStyleCnt="0"/>
      <dgm:spPr/>
    </dgm:pt>
    <dgm:pt modelId="{1BF611D1-7A6B-4148-B27E-7AA22AE274CA}" type="pres">
      <dgm:prSet presAssocID="{DAC27741-271B-4E94-8377-02372F69218A}" presName="ParentText" presStyleLbl="node1" presStyleIdx="4" presStyleCnt="5" custScaleX="145555" custLinFactNeighborX="-59433" custLinFactNeighborY="254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48A641A-48E1-4A68-BB85-1C6E8F492A39}" srcId="{B9379FD1-0F26-400D-AFCC-6EF25FDD2671}" destId="{3247AA96-E9D7-4C2D-B477-0D2037F26E90}" srcOrd="1" destOrd="0" parTransId="{93EE6E56-0EB4-4AE7-B852-10F45398B463}" sibTransId="{C5666702-F9C6-4148-A21E-3430BA63A3AA}"/>
    <dgm:cxn modelId="{FF40759C-1AAC-462F-AADD-74CAF9EABB2E}" srcId="{7C371769-8EC5-42E2-BC06-DDFE87AB3013}" destId="{C9546E0B-CB69-4AFD-801C-0CDA13D74C39}" srcOrd="0" destOrd="0" parTransId="{96AB5B97-6367-4CC0-829E-D8A2AB1F0FD1}" sibTransId="{3F35B2D4-62BB-4A97-8809-3D3C4B5C11B1}"/>
    <dgm:cxn modelId="{AC7C9B69-97E6-4B13-80D8-05999A54CCE6}" srcId="{7C371769-8EC5-42E2-BC06-DDFE87AB3013}" destId="{5E64757B-8548-443E-9F1D-E3578D4BC3F5}" srcOrd="1" destOrd="0" parTransId="{F6CD6439-F35E-43C6-94E7-4B10382BE5DC}" sibTransId="{43EE6FC8-6A68-4597-B5C4-7225426ABBAD}"/>
    <dgm:cxn modelId="{EC684FDB-25C8-4FC1-BE7A-572564C9186F}" type="presOf" srcId="{0BCD9A5D-9B0D-4A67-A0FD-903FBEBFD391}" destId="{CF713857-8928-4955-BBD4-87CEE7A076DD}" srcOrd="0" destOrd="0" presId="urn:microsoft.com/office/officeart/2005/8/layout/StepDownProcess"/>
    <dgm:cxn modelId="{6766913C-29CE-4CC2-BFC1-16DD22B78EAA}" type="presOf" srcId="{DF291C6C-D89A-48F4-8340-A3F73D874443}" destId="{CF713857-8928-4955-BBD4-87CEE7A076DD}" srcOrd="0" destOrd="1" presId="urn:microsoft.com/office/officeart/2005/8/layout/StepDownProcess"/>
    <dgm:cxn modelId="{3652D9DE-63BF-488C-972B-288199AF4CB7}" type="presOf" srcId="{E7BDFE77-F8EB-45F4-A721-51DC64F4D846}" destId="{B62331A1-FD78-4818-80B5-1C9E259F798A}" srcOrd="0" destOrd="1" presId="urn:microsoft.com/office/officeart/2005/8/layout/StepDownProcess"/>
    <dgm:cxn modelId="{783294EF-BEA4-448B-B2A1-43BF4EC037D1}" srcId="{C9546E0B-CB69-4AFD-801C-0CDA13D74C39}" destId="{F695522B-2F4B-4BFD-9632-E1FA2284E9BD}" srcOrd="1" destOrd="0" parTransId="{A08ADA4B-FDE7-4A3B-8464-3F1FF5FC8170}" sibTransId="{3AE18584-750B-43C8-B34F-5252BF21806B}"/>
    <dgm:cxn modelId="{7312A7A8-2B94-43B4-9E62-5ECDC38DDC28}" type="presOf" srcId="{B9379FD1-0F26-400D-AFCC-6EF25FDD2671}" destId="{66649BD8-962F-45FC-AD46-A68E34AD051D}" srcOrd="0" destOrd="0" presId="urn:microsoft.com/office/officeart/2005/8/layout/StepDownProcess"/>
    <dgm:cxn modelId="{B4813EE1-7724-4E00-B9C5-118A5261E233}" type="presOf" srcId="{C6768840-1DB9-42B5-BCDD-88E8E1AD5C52}" destId="{CF713857-8928-4955-BBD4-87CEE7A076DD}" srcOrd="0" destOrd="3" presId="urn:microsoft.com/office/officeart/2005/8/layout/StepDownProcess"/>
    <dgm:cxn modelId="{A69AFAC0-FC7D-4A34-8A49-CB0202B4A223}" type="presOf" srcId="{F695522B-2F4B-4BFD-9632-E1FA2284E9BD}" destId="{C03645DE-EBC1-4930-80BA-E0CEE447DA04}" srcOrd="0" destOrd="1" presId="urn:microsoft.com/office/officeart/2005/8/layout/StepDownProcess"/>
    <dgm:cxn modelId="{FE1E6632-CCC0-4979-A81E-D5B48B65A155}" type="presOf" srcId="{C9546E0B-CB69-4AFD-801C-0CDA13D74C39}" destId="{08BB82F4-A1AE-44D9-83A9-C943B95DAA87}" srcOrd="0" destOrd="0" presId="urn:microsoft.com/office/officeart/2005/8/layout/StepDownProcess"/>
    <dgm:cxn modelId="{BE951168-F839-4D9D-9AC2-3620BC804748}" srcId="{7C371769-8EC5-42E2-BC06-DDFE87AB3013}" destId="{DAC27741-271B-4E94-8377-02372F69218A}" srcOrd="4" destOrd="0" parTransId="{03BF1471-F0A1-4E94-98B4-4570FA251153}" sibTransId="{460FD5F1-F563-4B67-894F-E12B5070C277}"/>
    <dgm:cxn modelId="{943DCC9F-8767-4EB6-8B8A-6B8F73671108}" srcId="{FF6F0056-B4F9-48BA-B8EF-1459C3FF684B}" destId="{1AACD661-4673-4094-AFBE-5B9A20D49518}" srcOrd="0" destOrd="0" parTransId="{15F69FCD-9C4F-400C-82FB-0E4F4C69199B}" sibTransId="{1BCEDB6A-CBA9-4E43-92C2-FBA825951ED2}"/>
    <dgm:cxn modelId="{A686F107-9442-4022-94FD-749743359F41}" srcId="{7C371769-8EC5-42E2-BC06-DDFE87AB3013}" destId="{FF6F0056-B4F9-48BA-B8EF-1459C3FF684B}" srcOrd="3" destOrd="0" parTransId="{4E1A1773-17F9-4400-A58C-19D804B5B158}" sibTransId="{AE70C2CF-3888-4BB4-AFAC-7A8AC1D7608D}"/>
    <dgm:cxn modelId="{5AEC9649-74FE-4E73-A810-073500AF5AA7}" srcId="{0BCD9A5D-9B0D-4A67-A0FD-903FBEBFD391}" destId="{DF291C6C-D89A-48F4-8340-A3F73D874443}" srcOrd="0" destOrd="0" parTransId="{8154780B-DC0A-44EA-8A19-57EE861BB30A}" sibTransId="{4FC418C1-9FCE-4BD8-8868-23AACC9CFA7A}"/>
    <dgm:cxn modelId="{03CC978D-D6F6-42F3-BEED-78F6B3276582}" srcId="{3247AA96-E9D7-4C2D-B477-0D2037F26E90}" destId="{C6768840-1DB9-42B5-BCDD-88E8E1AD5C52}" srcOrd="0" destOrd="0" parTransId="{1887635C-9B4B-4830-9CB5-53305083EC1F}" sibTransId="{BB0BAB13-913A-4931-9FAC-7018AB87C4D8}"/>
    <dgm:cxn modelId="{B2DA7C3A-5878-4C65-8B3F-E4B321D2A8BB}" type="presOf" srcId="{1AACD661-4673-4094-AFBE-5B9A20D49518}" destId="{B62331A1-FD78-4818-80B5-1C9E259F798A}" srcOrd="0" destOrd="0" presId="urn:microsoft.com/office/officeart/2005/8/layout/StepDownProcess"/>
    <dgm:cxn modelId="{80B77681-9E88-486B-8AE5-9C256AC9281B}" type="presOf" srcId="{EC95605C-DAD1-4A65-855C-2492D707CDA3}" destId="{50F34250-1DA6-40A9-B98C-6A26EAC643B6}" srcOrd="0" destOrd="0" presId="urn:microsoft.com/office/officeart/2005/8/layout/StepDownProcess"/>
    <dgm:cxn modelId="{E8498A64-6398-4917-A16C-659D26628309}" type="presOf" srcId="{DAC27741-271B-4E94-8377-02372F69218A}" destId="{1BF611D1-7A6B-4148-B27E-7AA22AE274CA}" srcOrd="0" destOrd="0" presId="urn:microsoft.com/office/officeart/2005/8/layout/StepDownProcess"/>
    <dgm:cxn modelId="{A0FB891A-06FB-4AD6-80D3-6253A708D981}" type="presOf" srcId="{5E64757B-8548-443E-9F1D-E3578D4BC3F5}" destId="{8851BD8C-C7E4-459C-8FEE-74CD6F04B025}" srcOrd="0" destOrd="0" presId="urn:microsoft.com/office/officeart/2005/8/layout/StepDownProcess"/>
    <dgm:cxn modelId="{8EB1A9C8-0F6F-4345-A671-2AC45466D339}" srcId="{5E64757B-8548-443E-9F1D-E3578D4BC3F5}" destId="{EC95605C-DAD1-4A65-855C-2492D707CDA3}" srcOrd="0" destOrd="0" parTransId="{BCA33273-9000-468B-8B1D-F13565088D98}" sibTransId="{41CA152E-61A6-4F8A-8F56-17C04F7D20AB}"/>
    <dgm:cxn modelId="{097BCC6F-9643-4EAF-A3A7-29EB8A585A25}" type="presOf" srcId="{FF6F0056-B4F9-48BA-B8EF-1459C3FF684B}" destId="{ECB46FF0-D76A-4E75-BE41-3387F20E1E07}" srcOrd="0" destOrd="0" presId="urn:microsoft.com/office/officeart/2005/8/layout/StepDownProcess"/>
    <dgm:cxn modelId="{4AF78483-31BF-415E-8665-9B471A8E96BF}" srcId="{FF6F0056-B4F9-48BA-B8EF-1459C3FF684B}" destId="{E7BDFE77-F8EB-45F4-A721-51DC64F4D846}" srcOrd="1" destOrd="0" parTransId="{39925606-81FE-46B5-852D-563732A5F821}" sibTransId="{A709BB8F-1DC4-4A28-A259-11C0CE1FB20D}"/>
    <dgm:cxn modelId="{F274AB6E-3AD2-41DC-BD12-5B84405050A7}" type="presOf" srcId="{0CA90186-9C5D-43F6-AFBE-0E6F86BD788C}" destId="{50F34250-1DA6-40A9-B98C-6A26EAC643B6}" srcOrd="0" destOrd="1" presId="urn:microsoft.com/office/officeart/2005/8/layout/StepDownProcess"/>
    <dgm:cxn modelId="{2FB84461-4659-4C76-8E69-4DF9945F4E74}" type="presOf" srcId="{082E7345-BBFF-4D0B-8FAC-56747F692B7B}" destId="{CF713857-8928-4955-BBD4-87CEE7A076DD}" srcOrd="0" destOrd="4" presId="urn:microsoft.com/office/officeart/2005/8/layout/StepDownProcess"/>
    <dgm:cxn modelId="{231FB510-A1C8-4443-8607-5D76F8AC830A}" srcId="{3247AA96-E9D7-4C2D-B477-0D2037F26E90}" destId="{082E7345-BBFF-4D0B-8FAC-56747F692B7B}" srcOrd="1" destOrd="0" parTransId="{CFF7F172-8727-4E82-A2A5-7DD5A1497D2B}" sibTransId="{A34C0718-4EC2-46BA-A316-52E859D51AF8}"/>
    <dgm:cxn modelId="{B281607D-59BE-4264-A433-74FB308A0835}" srcId="{5E64757B-8548-443E-9F1D-E3578D4BC3F5}" destId="{0CA90186-9C5D-43F6-AFBE-0E6F86BD788C}" srcOrd="1" destOrd="0" parTransId="{C1D88A5D-A95E-4392-A92C-A31C0D84DA02}" sibTransId="{A80E1D2D-E807-47F8-984E-FED59FA22634}"/>
    <dgm:cxn modelId="{195CA68C-1A86-48E6-B00D-60152D7977CB}" srcId="{7C371769-8EC5-42E2-BC06-DDFE87AB3013}" destId="{B9379FD1-0F26-400D-AFCC-6EF25FDD2671}" srcOrd="2" destOrd="0" parTransId="{23C1119D-7BD7-46C5-A885-27AA031C6556}" sibTransId="{624B4424-79EE-4EE9-8CBC-D55EF614C7A3}"/>
    <dgm:cxn modelId="{C60A0458-8F9B-488C-8F0F-AB9CCB20963D}" type="presOf" srcId="{655043B4-8352-4123-9F38-F61E69E4128D}" destId="{C03645DE-EBC1-4930-80BA-E0CEE447DA04}" srcOrd="0" destOrd="0" presId="urn:microsoft.com/office/officeart/2005/8/layout/StepDownProcess"/>
    <dgm:cxn modelId="{A3DDBBDC-85A5-42BA-AA33-6998298AA1AB}" srcId="{B9379FD1-0F26-400D-AFCC-6EF25FDD2671}" destId="{0BCD9A5D-9B0D-4A67-A0FD-903FBEBFD391}" srcOrd="0" destOrd="0" parTransId="{54475042-29A2-477E-ACB6-C7F834948FD4}" sibTransId="{6F94C598-B1BE-4BAF-BD59-ED2AACDF5B54}"/>
    <dgm:cxn modelId="{CCF136A6-9B52-451D-82A0-ED3D72903179}" srcId="{C9546E0B-CB69-4AFD-801C-0CDA13D74C39}" destId="{655043B4-8352-4123-9F38-F61E69E4128D}" srcOrd="0" destOrd="0" parTransId="{BA44ED29-2C44-4DC1-B75E-E7B89A8E4C99}" sibTransId="{8DC32F95-740C-40C3-8E27-50F4689BC74C}"/>
    <dgm:cxn modelId="{6E959A23-F8EF-410A-B89C-46DBE2147EC7}" srcId="{5E64757B-8548-443E-9F1D-E3578D4BC3F5}" destId="{F8602630-048B-44A5-9B53-13A72197A5E8}" srcOrd="2" destOrd="0" parTransId="{89C2DB14-916B-4ED4-8E8C-379721A3BD2C}" sibTransId="{BAF356CF-9FAA-4BFB-AC9F-9ABA79AD4D71}"/>
    <dgm:cxn modelId="{D78023BE-91F3-4228-B822-576F3DE9351D}" type="presOf" srcId="{3247AA96-E9D7-4C2D-B477-0D2037F26E90}" destId="{CF713857-8928-4955-BBD4-87CEE7A076DD}" srcOrd="0" destOrd="2" presId="urn:microsoft.com/office/officeart/2005/8/layout/StepDownProcess"/>
    <dgm:cxn modelId="{1F0BF9A5-63E9-4D95-B055-FBCCCF4D38A7}" type="presOf" srcId="{F8602630-048B-44A5-9B53-13A72197A5E8}" destId="{50F34250-1DA6-40A9-B98C-6A26EAC643B6}" srcOrd="0" destOrd="2" presId="urn:microsoft.com/office/officeart/2005/8/layout/StepDownProcess"/>
    <dgm:cxn modelId="{26003302-00A1-483C-82F6-D1B748CE99A7}" type="presOf" srcId="{7C371769-8EC5-42E2-BC06-DDFE87AB3013}" destId="{D29D1900-A140-48C4-8942-F1D5FBDCBEE5}" srcOrd="0" destOrd="0" presId="urn:microsoft.com/office/officeart/2005/8/layout/StepDownProcess"/>
    <dgm:cxn modelId="{C7FB6BC7-8A28-4316-A14D-2B61E7D8132A}" type="presParOf" srcId="{D29D1900-A140-48C4-8942-F1D5FBDCBEE5}" destId="{F8647A97-2B86-4F8A-834C-9CF1F8CAFEBA}" srcOrd="0" destOrd="0" presId="urn:microsoft.com/office/officeart/2005/8/layout/StepDownProcess"/>
    <dgm:cxn modelId="{9BEEE385-34D5-4F98-8FC3-16841B594233}" type="presParOf" srcId="{F8647A97-2B86-4F8A-834C-9CF1F8CAFEBA}" destId="{289E7C8A-A44B-41E3-856F-FEFB8453E2BC}" srcOrd="0" destOrd="0" presId="urn:microsoft.com/office/officeart/2005/8/layout/StepDownProcess"/>
    <dgm:cxn modelId="{4B83D888-A2B4-4467-806E-6CC8ED542FE1}" type="presParOf" srcId="{F8647A97-2B86-4F8A-834C-9CF1F8CAFEBA}" destId="{08BB82F4-A1AE-44D9-83A9-C943B95DAA87}" srcOrd="1" destOrd="0" presId="urn:microsoft.com/office/officeart/2005/8/layout/StepDownProcess"/>
    <dgm:cxn modelId="{8A5C3D5B-9B8D-4F3D-A643-44D3710710D1}" type="presParOf" srcId="{F8647A97-2B86-4F8A-834C-9CF1F8CAFEBA}" destId="{C03645DE-EBC1-4930-80BA-E0CEE447DA04}" srcOrd="2" destOrd="0" presId="urn:microsoft.com/office/officeart/2005/8/layout/StepDownProcess"/>
    <dgm:cxn modelId="{7A26E926-6CD2-45A7-A209-C65C705A43F3}" type="presParOf" srcId="{D29D1900-A140-48C4-8942-F1D5FBDCBEE5}" destId="{2A0A2B6F-C9CA-4D90-8398-45368455A1C6}" srcOrd="1" destOrd="0" presId="urn:microsoft.com/office/officeart/2005/8/layout/StepDownProcess"/>
    <dgm:cxn modelId="{3445D3EB-5209-48CF-9BCD-D1D4EA50BFB2}" type="presParOf" srcId="{D29D1900-A140-48C4-8942-F1D5FBDCBEE5}" destId="{C19421CF-96D4-4240-B3AD-8FCC2B594F29}" srcOrd="2" destOrd="0" presId="urn:microsoft.com/office/officeart/2005/8/layout/StepDownProcess"/>
    <dgm:cxn modelId="{32C501AC-BA3F-4CE0-84C9-087E08672335}" type="presParOf" srcId="{C19421CF-96D4-4240-B3AD-8FCC2B594F29}" destId="{5C1F75B8-5AF6-466E-949B-BD3AB67E25FF}" srcOrd="0" destOrd="0" presId="urn:microsoft.com/office/officeart/2005/8/layout/StepDownProcess"/>
    <dgm:cxn modelId="{C402EC98-77A1-413D-A690-651ED25C910B}" type="presParOf" srcId="{C19421CF-96D4-4240-B3AD-8FCC2B594F29}" destId="{8851BD8C-C7E4-459C-8FEE-74CD6F04B025}" srcOrd="1" destOrd="0" presId="urn:microsoft.com/office/officeart/2005/8/layout/StepDownProcess"/>
    <dgm:cxn modelId="{0356A3FB-EFF9-49CA-A66E-7B14F8B66269}" type="presParOf" srcId="{C19421CF-96D4-4240-B3AD-8FCC2B594F29}" destId="{50F34250-1DA6-40A9-B98C-6A26EAC643B6}" srcOrd="2" destOrd="0" presId="urn:microsoft.com/office/officeart/2005/8/layout/StepDownProcess"/>
    <dgm:cxn modelId="{CE5E24AA-3DA3-4530-9BA2-DA4DE00E96B8}" type="presParOf" srcId="{D29D1900-A140-48C4-8942-F1D5FBDCBEE5}" destId="{1D41DFB4-7E69-4238-A05B-8614AB0CD652}" srcOrd="3" destOrd="0" presId="urn:microsoft.com/office/officeart/2005/8/layout/StepDownProcess"/>
    <dgm:cxn modelId="{0CAA9408-2C4F-4D49-81CD-9B43884116DB}" type="presParOf" srcId="{D29D1900-A140-48C4-8942-F1D5FBDCBEE5}" destId="{DD7B76A8-8769-4276-95FA-A0A389E9E136}" srcOrd="4" destOrd="0" presId="urn:microsoft.com/office/officeart/2005/8/layout/StepDownProcess"/>
    <dgm:cxn modelId="{95B5AD4A-A9AD-4D2C-8775-2F08C714D0B4}" type="presParOf" srcId="{DD7B76A8-8769-4276-95FA-A0A389E9E136}" destId="{11FC6C06-E393-4095-B0DB-9BADA7C762C3}" srcOrd="0" destOrd="0" presId="urn:microsoft.com/office/officeart/2005/8/layout/StepDownProcess"/>
    <dgm:cxn modelId="{4B12BEDB-6993-4ECC-AA89-C4A016268CAC}" type="presParOf" srcId="{DD7B76A8-8769-4276-95FA-A0A389E9E136}" destId="{66649BD8-962F-45FC-AD46-A68E34AD051D}" srcOrd="1" destOrd="0" presId="urn:microsoft.com/office/officeart/2005/8/layout/StepDownProcess"/>
    <dgm:cxn modelId="{371B6013-2F8E-41A0-A4E4-7E40240146B8}" type="presParOf" srcId="{DD7B76A8-8769-4276-95FA-A0A389E9E136}" destId="{CF713857-8928-4955-BBD4-87CEE7A076DD}" srcOrd="2" destOrd="0" presId="urn:microsoft.com/office/officeart/2005/8/layout/StepDownProcess"/>
    <dgm:cxn modelId="{FEAC45AC-92DA-4825-B5B3-AC506F17C7F7}" type="presParOf" srcId="{D29D1900-A140-48C4-8942-F1D5FBDCBEE5}" destId="{C8802496-F5DE-4864-80F7-2EFDEAB79C43}" srcOrd="5" destOrd="0" presId="urn:microsoft.com/office/officeart/2005/8/layout/StepDownProcess"/>
    <dgm:cxn modelId="{FE8A94A9-12F1-465C-8879-87105DE510BA}" type="presParOf" srcId="{D29D1900-A140-48C4-8942-F1D5FBDCBEE5}" destId="{25D1FA00-95EA-47A5-905A-7784E0306172}" srcOrd="6" destOrd="0" presId="urn:microsoft.com/office/officeart/2005/8/layout/StepDownProcess"/>
    <dgm:cxn modelId="{9F86F764-E162-4FCE-AF2C-8A2BE3F275A8}" type="presParOf" srcId="{25D1FA00-95EA-47A5-905A-7784E0306172}" destId="{0BF426EE-D8F9-4351-AAE0-88EBE77530C7}" srcOrd="0" destOrd="0" presId="urn:microsoft.com/office/officeart/2005/8/layout/StepDownProcess"/>
    <dgm:cxn modelId="{4F3FF298-9862-4496-8C9E-A2CE7670D8F5}" type="presParOf" srcId="{25D1FA00-95EA-47A5-905A-7784E0306172}" destId="{ECB46FF0-D76A-4E75-BE41-3387F20E1E07}" srcOrd="1" destOrd="0" presId="urn:microsoft.com/office/officeart/2005/8/layout/StepDownProcess"/>
    <dgm:cxn modelId="{B0D3D99B-A1AA-4244-9D4C-D52DF6F5E98C}" type="presParOf" srcId="{25D1FA00-95EA-47A5-905A-7784E0306172}" destId="{B62331A1-FD78-4818-80B5-1C9E259F798A}" srcOrd="2" destOrd="0" presId="urn:microsoft.com/office/officeart/2005/8/layout/StepDownProcess"/>
    <dgm:cxn modelId="{1B40A1F2-4875-4843-AC76-14CA9C95DD69}" type="presParOf" srcId="{D29D1900-A140-48C4-8942-F1D5FBDCBEE5}" destId="{45F5D6EA-FB39-419D-80D3-6A2F067FD449}" srcOrd="7" destOrd="0" presId="urn:microsoft.com/office/officeart/2005/8/layout/StepDownProcess"/>
    <dgm:cxn modelId="{E232B6C4-059A-410D-8BFE-6A0A401D01F7}" type="presParOf" srcId="{D29D1900-A140-48C4-8942-F1D5FBDCBEE5}" destId="{EC5A01F1-5D3F-4C60-9EDF-E4E3188D1F62}" srcOrd="8" destOrd="0" presId="urn:microsoft.com/office/officeart/2005/8/layout/StepDownProcess"/>
    <dgm:cxn modelId="{84DCF1F4-BD68-4FC6-9314-84AE0016ED5E}" type="presParOf" srcId="{EC5A01F1-5D3F-4C60-9EDF-E4E3188D1F62}" destId="{1BF611D1-7A6B-4148-B27E-7AA22AE274C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A0E413-AAA7-4087-AD1C-A8ACC71381CB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926F89CF-0176-4844-B1C4-33EBB5797B6E}">
      <dgm:prSet custT="1"/>
      <dgm:spPr/>
      <dgm:t>
        <a:bodyPr/>
        <a:lstStyle/>
        <a:p>
          <a:pPr rtl="0"/>
          <a:r>
            <a:rPr lang="es-ES" sz="2000" dirty="0" smtClean="0"/>
            <a:t>Facultad de revocación: art. 431 CDFA</a:t>
          </a:r>
          <a:endParaRPr lang="es-ES_tradnl" sz="2000" dirty="0"/>
        </a:p>
      </dgm:t>
    </dgm:pt>
    <dgm:pt modelId="{1BC16062-6F67-440B-8663-2EE9562E1915}" type="parTrans" cxnId="{3E9FEB22-A21A-4990-BBAA-48B043D618F8}">
      <dgm:prSet/>
      <dgm:spPr/>
      <dgm:t>
        <a:bodyPr/>
        <a:lstStyle/>
        <a:p>
          <a:endParaRPr lang="es-ES_tradnl"/>
        </a:p>
      </dgm:t>
    </dgm:pt>
    <dgm:pt modelId="{18DC781D-8F82-4280-AC42-E6D0D5AE4296}" type="sibTrans" cxnId="{3E9FEB22-A21A-4990-BBAA-48B043D618F8}">
      <dgm:prSet/>
      <dgm:spPr/>
      <dgm:t>
        <a:bodyPr/>
        <a:lstStyle/>
        <a:p>
          <a:endParaRPr lang="es-ES_tradnl"/>
        </a:p>
      </dgm:t>
    </dgm:pt>
    <dgm:pt modelId="{ED0D5274-EBC2-4BB4-B9AE-F81489D0630E}">
      <dgm:prSet custT="1"/>
      <dgm:spPr/>
      <dgm:t>
        <a:bodyPr/>
        <a:lstStyle/>
        <a:p>
          <a:pPr rtl="0"/>
          <a:r>
            <a:rPr lang="es-ES" sz="2000" dirty="0" smtClean="0"/>
            <a:t>Revocación del testamento: arts. 432 a 436 CDFA.</a:t>
          </a:r>
          <a:endParaRPr lang="es-ES_tradnl" sz="2000" dirty="0"/>
        </a:p>
      </dgm:t>
    </dgm:pt>
    <dgm:pt modelId="{BAA2A853-95BC-4849-9806-258701B8D7F7}" type="parTrans" cxnId="{EA744F25-539E-4D53-96EB-B23C67C81D84}">
      <dgm:prSet/>
      <dgm:spPr/>
      <dgm:t>
        <a:bodyPr/>
        <a:lstStyle/>
        <a:p>
          <a:endParaRPr lang="es-ES_tradnl"/>
        </a:p>
      </dgm:t>
    </dgm:pt>
    <dgm:pt modelId="{B50D1074-827F-4D7B-B864-3B0822CFEE61}" type="sibTrans" cxnId="{EA744F25-539E-4D53-96EB-B23C67C81D84}">
      <dgm:prSet/>
      <dgm:spPr/>
      <dgm:t>
        <a:bodyPr/>
        <a:lstStyle/>
        <a:p>
          <a:endParaRPr lang="es-ES_tradnl"/>
        </a:p>
      </dgm:t>
    </dgm:pt>
    <dgm:pt modelId="{6B4EA004-ECF9-446B-A281-06D0C12A3C04}">
      <dgm:prSet custT="1"/>
      <dgm:spPr/>
      <dgm:t>
        <a:bodyPr/>
        <a:lstStyle/>
        <a:p>
          <a:pPr rtl="0"/>
          <a:r>
            <a:rPr lang="es-ES" sz="2000" dirty="0" smtClean="0"/>
            <a:t>Ineficacia sobrevenida: art. 437 CDFA.</a:t>
          </a:r>
          <a:endParaRPr lang="es-ES_tradnl" sz="2000" dirty="0"/>
        </a:p>
      </dgm:t>
    </dgm:pt>
    <dgm:pt modelId="{BA3B6996-6DFC-4406-967F-3BEA42B39D19}" type="parTrans" cxnId="{A1E964E5-1F17-4DD6-AAD2-550507093D89}">
      <dgm:prSet/>
      <dgm:spPr/>
      <dgm:t>
        <a:bodyPr/>
        <a:lstStyle/>
        <a:p>
          <a:endParaRPr lang="es-ES_tradnl"/>
        </a:p>
      </dgm:t>
    </dgm:pt>
    <dgm:pt modelId="{29D8D2C1-EA5D-43D5-AA1F-D0173EC72A70}" type="sibTrans" cxnId="{A1E964E5-1F17-4DD6-AAD2-550507093D89}">
      <dgm:prSet/>
      <dgm:spPr/>
      <dgm:t>
        <a:bodyPr/>
        <a:lstStyle/>
        <a:p>
          <a:endParaRPr lang="es-ES_tradnl"/>
        </a:p>
      </dgm:t>
    </dgm:pt>
    <dgm:pt modelId="{7AC797DC-12A9-4F68-B2E9-7F1EEE9DE9D7}">
      <dgm:prSet custT="1"/>
      <dgm:spPr/>
      <dgm:t>
        <a:bodyPr/>
        <a:lstStyle/>
        <a:p>
          <a:pPr rtl="0"/>
          <a:r>
            <a:rPr lang="es-ES" sz="2000" dirty="0" smtClean="0"/>
            <a:t>Efectos de la nulidad, separación y divorcio: art. 438 CDFA.</a:t>
          </a:r>
          <a:endParaRPr lang="es-ES_tradnl" sz="2000" dirty="0"/>
        </a:p>
      </dgm:t>
    </dgm:pt>
    <dgm:pt modelId="{BE14CF6D-E417-4F8D-A5AF-FC44DEC739EB}" type="parTrans" cxnId="{FE810525-9DA4-411A-94C8-F9BF76172AC7}">
      <dgm:prSet/>
      <dgm:spPr/>
      <dgm:t>
        <a:bodyPr/>
        <a:lstStyle/>
        <a:p>
          <a:endParaRPr lang="es-ES_tradnl"/>
        </a:p>
      </dgm:t>
    </dgm:pt>
    <dgm:pt modelId="{EDE36836-5733-4776-BDF3-59B92129108D}" type="sibTrans" cxnId="{FE810525-9DA4-411A-94C8-F9BF76172AC7}">
      <dgm:prSet/>
      <dgm:spPr/>
      <dgm:t>
        <a:bodyPr/>
        <a:lstStyle/>
        <a:p>
          <a:endParaRPr lang="es-ES_tradnl"/>
        </a:p>
      </dgm:t>
    </dgm:pt>
    <dgm:pt modelId="{E0E59035-F553-42D3-A8DC-28B594861E1F}" type="pres">
      <dgm:prSet presAssocID="{FFA0E413-AAA7-4087-AD1C-A8ACC71381C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9120925-5D02-4E73-BC8F-16C7E80715A9}" type="pres">
      <dgm:prSet presAssocID="{926F89CF-0176-4844-B1C4-33EBB5797B6E}" presName="node" presStyleLbl="node1" presStyleIdx="0" presStyleCnt="4" custScaleX="132477" custScaleY="9934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FE1138F-4899-4C4F-8254-4893300607C4}" type="pres">
      <dgm:prSet presAssocID="{926F89CF-0176-4844-B1C4-33EBB5797B6E}" presName="spNode" presStyleCnt="0"/>
      <dgm:spPr/>
    </dgm:pt>
    <dgm:pt modelId="{88DF7AB3-2B2A-4DAA-8F9A-F3311FD5F9C0}" type="pres">
      <dgm:prSet presAssocID="{18DC781D-8F82-4280-AC42-E6D0D5AE4296}" presName="sibTrans" presStyleLbl="sibTrans1D1" presStyleIdx="0" presStyleCnt="4"/>
      <dgm:spPr/>
      <dgm:t>
        <a:bodyPr/>
        <a:lstStyle/>
        <a:p>
          <a:endParaRPr lang="es-ES_tradnl"/>
        </a:p>
      </dgm:t>
    </dgm:pt>
    <dgm:pt modelId="{6D57C2C6-4DCA-4A48-8248-DFC75F823A81}" type="pres">
      <dgm:prSet presAssocID="{ED0D5274-EBC2-4BB4-B9AE-F81489D0630E}" presName="node" presStyleLbl="node1" presStyleIdx="1" presStyleCnt="4" custScaleY="149031" custRadScaleRad="12317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A0F6580-A050-42B7-8A41-335F5C5C673A}" type="pres">
      <dgm:prSet presAssocID="{ED0D5274-EBC2-4BB4-B9AE-F81489D0630E}" presName="spNode" presStyleCnt="0"/>
      <dgm:spPr/>
    </dgm:pt>
    <dgm:pt modelId="{F30D068E-0F68-43AE-AF0A-653F53BF4DD0}" type="pres">
      <dgm:prSet presAssocID="{B50D1074-827F-4D7B-B864-3B0822CFEE61}" presName="sibTrans" presStyleLbl="sibTrans1D1" presStyleIdx="1" presStyleCnt="4"/>
      <dgm:spPr/>
      <dgm:t>
        <a:bodyPr/>
        <a:lstStyle/>
        <a:p>
          <a:endParaRPr lang="es-ES_tradnl"/>
        </a:p>
      </dgm:t>
    </dgm:pt>
    <dgm:pt modelId="{5C4DB0DA-333D-43A0-B7B2-BA305D49EAB5}" type="pres">
      <dgm:prSet presAssocID="{6B4EA004-ECF9-446B-A281-06D0C12A3C04}" presName="node" presStyleLbl="node1" presStyleIdx="2" presStyleCnt="4" custScaleX="146226" custScaleY="119671" custRadScaleRad="93941" custRadScaleInc="-725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7AFBBF8-F210-4D3D-91FB-4B9A13BABF74}" type="pres">
      <dgm:prSet presAssocID="{6B4EA004-ECF9-446B-A281-06D0C12A3C04}" presName="spNode" presStyleCnt="0"/>
      <dgm:spPr/>
    </dgm:pt>
    <dgm:pt modelId="{1AE72506-986E-41DB-A63A-EC067A6CCB44}" type="pres">
      <dgm:prSet presAssocID="{29D8D2C1-EA5D-43D5-AA1F-D0173EC72A70}" presName="sibTrans" presStyleLbl="sibTrans1D1" presStyleIdx="2" presStyleCnt="4"/>
      <dgm:spPr/>
      <dgm:t>
        <a:bodyPr/>
        <a:lstStyle/>
        <a:p>
          <a:endParaRPr lang="es-ES_tradnl"/>
        </a:p>
      </dgm:t>
    </dgm:pt>
    <dgm:pt modelId="{83F38FE7-D494-4DC5-A231-7A903D2B0831}" type="pres">
      <dgm:prSet presAssocID="{7AC797DC-12A9-4F68-B2E9-7F1EEE9DE9D7}" presName="node" presStyleLbl="node1" presStyleIdx="3" presStyleCnt="4" custScaleY="171344" custRadScaleRad="12167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B83547F-DD76-4D45-B12C-6D0D2881F4BF}" type="pres">
      <dgm:prSet presAssocID="{7AC797DC-12A9-4F68-B2E9-7F1EEE9DE9D7}" presName="spNode" presStyleCnt="0"/>
      <dgm:spPr/>
    </dgm:pt>
    <dgm:pt modelId="{E50A0920-C631-4A64-9AC6-9A9836335E57}" type="pres">
      <dgm:prSet presAssocID="{EDE36836-5733-4776-BDF3-59B92129108D}" presName="sibTrans" presStyleLbl="sibTrans1D1" presStyleIdx="3" presStyleCnt="4"/>
      <dgm:spPr/>
      <dgm:t>
        <a:bodyPr/>
        <a:lstStyle/>
        <a:p>
          <a:endParaRPr lang="es-ES_tradnl"/>
        </a:p>
      </dgm:t>
    </dgm:pt>
  </dgm:ptLst>
  <dgm:cxnLst>
    <dgm:cxn modelId="{90DE5F22-49BF-42D5-B508-CCF76750C25E}" type="presOf" srcId="{6B4EA004-ECF9-446B-A281-06D0C12A3C04}" destId="{5C4DB0DA-333D-43A0-B7B2-BA305D49EAB5}" srcOrd="0" destOrd="0" presId="urn:microsoft.com/office/officeart/2005/8/layout/cycle5"/>
    <dgm:cxn modelId="{0C038721-6C30-4656-B1BE-D80523D9C0D3}" type="presOf" srcId="{29D8D2C1-EA5D-43D5-AA1F-D0173EC72A70}" destId="{1AE72506-986E-41DB-A63A-EC067A6CCB44}" srcOrd="0" destOrd="0" presId="urn:microsoft.com/office/officeart/2005/8/layout/cycle5"/>
    <dgm:cxn modelId="{FE810525-9DA4-411A-94C8-F9BF76172AC7}" srcId="{FFA0E413-AAA7-4087-AD1C-A8ACC71381CB}" destId="{7AC797DC-12A9-4F68-B2E9-7F1EEE9DE9D7}" srcOrd="3" destOrd="0" parTransId="{BE14CF6D-E417-4F8D-A5AF-FC44DEC739EB}" sibTransId="{EDE36836-5733-4776-BDF3-59B92129108D}"/>
    <dgm:cxn modelId="{D4D829A9-A450-4BF5-9179-0D658F4039BE}" type="presOf" srcId="{7AC797DC-12A9-4F68-B2E9-7F1EEE9DE9D7}" destId="{83F38FE7-D494-4DC5-A231-7A903D2B0831}" srcOrd="0" destOrd="0" presId="urn:microsoft.com/office/officeart/2005/8/layout/cycle5"/>
    <dgm:cxn modelId="{206FEDA6-589F-4092-8B0C-37E0874FEA55}" type="presOf" srcId="{ED0D5274-EBC2-4BB4-B9AE-F81489D0630E}" destId="{6D57C2C6-4DCA-4A48-8248-DFC75F823A81}" srcOrd="0" destOrd="0" presId="urn:microsoft.com/office/officeart/2005/8/layout/cycle5"/>
    <dgm:cxn modelId="{7A23C9B2-947A-4F32-AA0B-0720052A7284}" type="presOf" srcId="{B50D1074-827F-4D7B-B864-3B0822CFEE61}" destId="{F30D068E-0F68-43AE-AF0A-653F53BF4DD0}" srcOrd="0" destOrd="0" presId="urn:microsoft.com/office/officeart/2005/8/layout/cycle5"/>
    <dgm:cxn modelId="{E2C2F937-2360-44EB-9999-B29B48E2A0B3}" type="presOf" srcId="{926F89CF-0176-4844-B1C4-33EBB5797B6E}" destId="{E9120925-5D02-4E73-BC8F-16C7E80715A9}" srcOrd="0" destOrd="0" presId="urn:microsoft.com/office/officeart/2005/8/layout/cycle5"/>
    <dgm:cxn modelId="{93A6CC8D-DC16-4028-9832-8082A952FED0}" type="presOf" srcId="{EDE36836-5733-4776-BDF3-59B92129108D}" destId="{E50A0920-C631-4A64-9AC6-9A9836335E57}" srcOrd="0" destOrd="0" presId="urn:microsoft.com/office/officeart/2005/8/layout/cycle5"/>
    <dgm:cxn modelId="{0C3DE5EF-6C8B-492A-AEBF-9D9931F8651E}" type="presOf" srcId="{18DC781D-8F82-4280-AC42-E6D0D5AE4296}" destId="{88DF7AB3-2B2A-4DAA-8F9A-F3311FD5F9C0}" srcOrd="0" destOrd="0" presId="urn:microsoft.com/office/officeart/2005/8/layout/cycle5"/>
    <dgm:cxn modelId="{047AE4DC-88AD-444A-9A0A-B8F951B7AA16}" type="presOf" srcId="{FFA0E413-AAA7-4087-AD1C-A8ACC71381CB}" destId="{E0E59035-F553-42D3-A8DC-28B594861E1F}" srcOrd="0" destOrd="0" presId="urn:microsoft.com/office/officeart/2005/8/layout/cycle5"/>
    <dgm:cxn modelId="{A1E964E5-1F17-4DD6-AAD2-550507093D89}" srcId="{FFA0E413-AAA7-4087-AD1C-A8ACC71381CB}" destId="{6B4EA004-ECF9-446B-A281-06D0C12A3C04}" srcOrd="2" destOrd="0" parTransId="{BA3B6996-6DFC-4406-967F-3BEA42B39D19}" sibTransId="{29D8D2C1-EA5D-43D5-AA1F-D0173EC72A70}"/>
    <dgm:cxn modelId="{3E9FEB22-A21A-4990-BBAA-48B043D618F8}" srcId="{FFA0E413-AAA7-4087-AD1C-A8ACC71381CB}" destId="{926F89CF-0176-4844-B1C4-33EBB5797B6E}" srcOrd="0" destOrd="0" parTransId="{1BC16062-6F67-440B-8663-2EE9562E1915}" sibTransId="{18DC781D-8F82-4280-AC42-E6D0D5AE4296}"/>
    <dgm:cxn modelId="{EA744F25-539E-4D53-96EB-B23C67C81D84}" srcId="{FFA0E413-AAA7-4087-AD1C-A8ACC71381CB}" destId="{ED0D5274-EBC2-4BB4-B9AE-F81489D0630E}" srcOrd="1" destOrd="0" parTransId="{BAA2A853-95BC-4849-9806-258701B8D7F7}" sibTransId="{B50D1074-827F-4D7B-B864-3B0822CFEE61}"/>
    <dgm:cxn modelId="{058E7CCA-1A89-41D8-B66E-ADB3FE4217C7}" type="presParOf" srcId="{E0E59035-F553-42D3-A8DC-28B594861E1F}" destId="{E9120925-5D02-4E73-BC8F-16C7E80715A9}" srcOrd="0" destOrd="0" presId="urn:microsoft.com/office/officeart/2005/8/layout/cycle5"/>
    <dgm:cxn modelId="{50EA882D-4115-4940-AAB8-E33855F4A403}" type="presParOf" srcId="{E0E59035-F553-42D3-A8DC-28B594861E1F}" destId="{1FE1138F-4899-4C4F-8254-4893300607C4}" srcOrd="1" destOrd="0" presId="urn:microsoft.com/office/officeart/2005/8/layout/cycle5"/>
    <dgm:cxn modelId="{17F1696F-DD26-422D-A3C2-7528C1707C90}" type="presParOf" srcId="{E0E59035-F553-42D3-A8DC-28B594861E1F}" destId="{88DF7AB3-2B2A-4DAA-8F9A-F3311FD5F9C0}" srcOrd="2" destOrd="0" presId="urn:microsoft.com/office/officeart/2005/8/layout/cycle5"/>
    <dgm:cxn modelId="{25B0D7C5-61AE-415B-9394-08F673B86174}" type="presParOf" srcId="{E0E59035-F553-42D3-A8DC-28B594861E1F}" destId="{6D57C2C6-4DCA-4A48-8248-DFC75F823A81}" srcOrd="3" destOrd="0" presId="urn:microsoft.com/office/officeart/2005/8/layout/cycle5"/>
    <dgm:cxn modelId="{314C8CBC-F15C-4EA8-83D6-89B77F7425B5}" type="presParOf" srcId="{E0E59035-F553-42D3-A8DC-28B594861E1F}" destId="{EA0F6580-A050-42B7-8A41-335F5C5C673A}" srcOrd="4" destOrd="0" presId="urn:microsoft.com/office/officeart/2005/8/layout/cycle5"/>
    <dgm:cxn modelId="{1BD8A611-DAF9-4C5A-BCB0-208529D7234D}" type="presParOf" srcId="{E0E59035-F553-42D3-A8DC-28B594861E1F}" destId="{F30D068E-0F68-43AE-AF0A-653F53BF4DD0}" srcOrd="5" destOrd="0" presId="urn:microsoft.com/office/officeart/2005/8/layout/cycle5"/>
    <dgm:cxn modelId="{3AC48CB4-D9C0-41FD-8292-F730DB14FCD5}" type="presParOf" srcId="{E0E59035-F553-42D3-A8DC-28B594861E1F}" destId="{5C4DB0DA-333D-43A0-B7B2-BA305D49EAB5}" srcOrd="6" destOrd="0" presId="urn:microsoft.com/office/officeart/2005/8/layout/cycle5"/>
    <dgm:cxn modelId="{DFD3CCBE-C878-4F2B-99D5-623C67A89308}" type="presParOf" srcId="{E0E59035-F553-42D3-A8DC-28B594861E1F}" destId="{07AFBBF8-F210-4D3D-91FB-4B9A13BABF74}" srcOrd="7" destOrd="0" presId="urn:microsoft.com/office/officeart/2005/8/layout/cycle5"/>
    <dgm:cxn modelId="{7DBFA817-24F6-4C78-8187-834DADFD8207}" type="presParOf" srcId="{E0E59035-F553-42D3-A8DC-28B594861E1F}" destId="{1AE72506-986E-41DB-A63A-EC067A6CCB44}" srcOrd="8" destOrd="0" presId="urn:microsoft.com/office/officeart/2005/8/layout/cycle5"/>
    <dgm:cxn modelId="{74674318-87A7-4814-910E-9A7926FA560A}" type="presParOf" srcId="{E0E59035-F553-42D3-A8DC-28B594861E1F}" destId="{83F38FE7-D494-4DC5-A231-7A903D2B0831}" srcOrd="9" destOrd="0" presId="urn:microsoft.com/office/officeart/2005/8/layout/cycle5"/>
    <dgm:cxn modelId="{0AC473E4-D446-4248-A939-44CE865A5497}" type="presParOf" srcId="{E0E59035-F553-42D3-A8DC-28B594861E1F}" destId="{9B83547F-DD76-4D45-B12C-6D0D2881F4BF}" srcOrd="10" destOrd="0" presId="urn:microsoft.com/office/officeart/2005/8/layout/cycle5"/>
    <dgm:cxn modelId="{B2215C53-A2CD-4662-8E5E-013144FF2053}" type="presParOf" srcId="{E0E59035-F553-42D3-A8DC-28B594861E1F}" destId="{E50A0920-C631-4A64-9AC6-9A9836335E5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DD386-78EA-445B-86DD-E221C9BDBAA2}">
      <dsp:nvSpPr>
        <dsp:cNvPr id="0" name=""/>
        <dsp:cNvSpPr/>
      </dsp:nvSpPr>
      <dsp:spPr>
        <a:xfrm>
          <a:off x="0" y="71655"/>
          <a:ext cx="3586962" cy="3881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Concepto: art. 405 CDFA.</a:t>
          </a:r>
          <a:endParaRPr lang="es-ES_tradnl" sz="2000" kern="1200" dirty="0"/>
        </a:p>
      </dsp:txBody>
      <dsp:txXfrm>
        <a:off x="18949" y="90604"/>
        <a:ext cx="3549064" cy="350267"/>
      </dsp:txXfrm>
    </dsp:sp>
    <dsp:sp modelId="{34E8A0D1-920F-4BB8-94E7-1916185224F9}">
      <dsp:nvSpPr>
        <dsp:cNvPr id="0" name=""/>
        <dsp:cNvSpPr/>
      </dsp:nvSpPr>
      <dsp:spPr>
        <a:xfrm>
          <a:off x="912984" y="803666"/>
          <a:ext cx="3252772" cy="5803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Tipos: art. 406 CDFA.</a:t>
          </a:r>
          <a:endParaRPr lang="es-ES_tradnl" sz="2000" kern="1200" dirty="0"/>
        </a:p>
      </dsp:txBody>
      <dsp:txXfrm>
        <a:off x="941316" y="831998"/>
        <a:ext cx="3196108" cy="523730"/>
      </dsp:txXfrm>
    </dsp:sp>
    <dsp:sp modelId="{7D92A0D4-E36B-48E6-8317-E8BB32F2D2D9}">
      <dsp:nvSpPr>
        <dsp:cNvPr id="0" name=""/>
        <dsp:cNvSpPr/>
      </dsp:nvSpPr>
      <dsp:spPr>
        <a:xfrm>
          <a:off x="2051715" y="1648155"/>
          <a:ext cx="3541131" cy="6805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Naturaleza y caracteres:</a:t>
          </a:r>
          <a:r>
            <a:rPr lang="es-ES" sz="2000" kern="1200" dirty="0" smtClean="0">
              <a:hlinkClick xmlns:r="http://schemas.openxmlformats.org/officeDocument/2006/relationships" r:id="rId1"/>
            </a:rPr>
            <a:t> art. 407 </a:t>
          </a:r>
          <a:r>
            <a:rPr lang="es-ES" sz="2000" kern="1200" dirty="0" smtClean="0"/>
            <a:t>y 465 CDFA</a:t>
          </a:r>
          <a:endParaRPr lang="es-ES_tradnl" sz="2000" kern="1200" dirty="0"/>
        </a:p>
      </dsp:txBody>
      <dsp:txXfrm>
        <a:off x="2084936" y="1681376"/>
        <a:ext cx="3474689" cy="614098"/>
      </dsp:txXfrm>
    </dsp:sp>
    <dsp:sp modelId="{EBB8E344-3535-4533-B5B7-4FB6A46C5C8D}">
      <dsp:nvSpPr>
        <dsp:cNvPr id="0" name=""/>
        <dsp:cNvSpPr/>
      </dsp:nvSpPr>
      <dsp:spPr>
        <a:xfrm>
          <a:off x="3995930" y="2736313"/>
          <a:ext cx="3252772" cy="8368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Capacidad: art. 408 </a:t>
          </a:r>
          <a:r>
            <a:rPr lang="es-ES" sz="2000" kern="1200" dirty="0" smtClean="0"/>
            <a:t>CDFA</a:t>
          </a:r>
          <a:endParaRPr lang="es-ES" sz="2000" kern="1200" dirty="0" smtClean="0"/>
        </a:p>
      </dsp:txBody>
      <dsp:txXfrm>
        <a:off x="4036780" y="2777163"/>
        <a:ext cx="3171072" cy="755107"/>
      </dsp:txXfrm>
    </dsp:sp>
    <dsp:sp modelId="{C6E61B29-45E8-493D-990D-914FA846215A}">
      <dsp:nvSpPr>
        <dsp:cNvPr id="0" name=""/>
        <dsp:cNvSpPr/>
      </dsp:nvSpPr>
      <dsp:spPr>
        <a:xfrm>
          <a:off x="4211946" y="3915907"/>
          <a:ext cx="4666102" cy="722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Supletoriedad del Derecho estatal: Formas: art. 409 a 411 CDFA</a:t>
          </a:r>
          <a:endParaRPr lang="es-ES_tradnl" sz="2000" kern="1200" dirty="0"/>
        </a:p>
      </dsp:txBody>
      <dsp:txXfrm>
        <a:off x="4247200" y="3951161"/>
        <a:ext cx="4595594" cy="651674"/>
      </dsp:txXfrm>
    </dsp:sp>
    <dsp:sp modelId="{AE069FE6-B987-4D43-B4B7-837DB2C687F2}">
      <dsp:nvSpPr>
        <dsp:cNvPr id="0" name=""/>
        <dsp:cNvSpPr/>
      </dsp:nvSpPr>
      <dsp:spPr>
        <a:xfrm>
          <a:off x="6070158" y="4762102"/>
          <a:ext cx="2749698" cy="11003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Peculiaridades: testigos: arts.  413 a 415 CDFA.</a:t>
          </a:r>
          <a:endParaRPr lang="es-ES_tradnl" sz="2000" kern="1200" dirty="0"/>
        </a:p>
      </dsp:txBody>
      <dsp:txXfrm>
        <a:off x="6123872" y="4815816"/>
        <a:ext cx="2642270" cy="992913"/>
      </dsp:txXfrm>
    </dsp:sp>
    <dsp:sp modelId="{1B6E6F67-6873-4964-980F-9EC90CD88833}">
      <dsp:nvSpPr>
        <dsp:cNvPr id="0" name=""/>
        <dsp:cNvSpPr/>
      </dsp:nvSpPr>
      <dsp:spPr>
        <a:xfrm>
          <a:off x="431151" y="5194466"/>
          <a:ext cx="4140877" cy="11631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Contenido, Interpretación, idioma, voluntades digitales: 405, 412 y 416 CDFA, </a:t>
          </a:r>
          <a:r>
            <a:rPr lang="es-ES" sz="2000" kern="1200" dirty="0" smtClean="0">
              <a:hlinkClick xmlns:r="http://schemas.openxmlformats.org/officeDocument/2006/relationships" r:id="rId2"/>
            </a:rPr>
            <a:t>LO 3/2018</a:t>
          </a:r>
          <a:endParaRPr lang="es-ES_tradnl" sz="2000" kern="1200" dirty="0"/>
        </a:p>
      </dsp:txBody>
      <dsp:txXfrm>
        <a:off x="487931" y="5251246"/>
        <a:ext cx="4027317" cy="1049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40772-CBA6-4C1A-B15F-F86CFA546CB8}">
      <dsp:nvSpPr>
        <dsp:cNvPr id="0" name=""/>
        <dsp:cNvSpPr/>
      </dsp:nvSpPr>
      <dsp:spPr>
        <a:xfrm>
          <a:off x="0" y="424684"/>
          <a:ext cx="2193540" cy="1793259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3E2D1-D842-4444-AC86-08B8E038D93C}">
      <dsp:nvSpPr>
        <dsp:cNvPr id="0" name=""/>
        <dsp:cNvSpPr/>
      </dsp:nvSpPr>
      <dsp:spPr>
        <a:xfrm>
          <a:off x="2245646" y="-72002"/>
          <a:ext cx="4542699" cy="3479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 smtClean="0">
              <a:solidFill>
                <a:srgbClr val="C00000"/>
              </a:solidFill>
            </a:rPr>
            <a:t>Las normas en el espacio: </a:t>
          </a:r>
          <a:endParaRPr lang="es-ES_tradnl" sz="2000" b="1" u="sng" kern="1200" dirty="0">
            <a:solidFill>
              <a:srgbClr val="C00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Derecho interregional: Ley personal</a:t>
          </a:r>
          <a:endParaRPr lang="es-ES_tradnl" sz="2000" kern="1200" dirty="0">
            <a:solidFill>
              <a:schemeClr val="tx1"/>
            </a:solidFill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 arts. 149.1. 8ª CE y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9.2 EA-Aragón </a:t>
          </a:r>
          <a:endParaRPr lang="es-ES_tradnl" sz="2000" kern="1200" dirty="0">
            <a:solidFill>
              <a:schemeClr val="tx1"/>
            </a:solidFill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Derecho interno: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arts. 16.1 </a:t>
          </a:r>
          <a:r>
            <a:rPr lang="es-ES" sz="2000" kern="1200" dirty="0" smtClean="0">
              <a:solidFill>
                <a:schemeClr val="tx1"/>
              </a:solidFill>
            </a:rPr>
            <a:t>y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art. 9.8 </a:t>
          </a:r>
          <a:r>
            <a:rPr lang="es-ES" sz="2000" kern="1200" dirty="0" err="1" smtClean="0">
              <a:solidFill>
                <a:schemeClr val="tx1"/>
              </a:solidFill>
            </a:rPr>
            <a:t>Cc.</a:t>
          </a:r>
          <a:endParaRPr lang="es-ES_tradnl" sz="2000" kern="1200" dirty="0">
            <a:solidFill>
              <a:schemeClr val="tx1"/>
            </a:solidFill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Capacidad: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art. 9.1 </a:t>
          </a:r>
          <a:r>
            <a:rPr lang="es-ES" sz="2000" kern="1200" dirty="0" err="1" smtClean="0">
              <a:solidFill>
                <a:schemeClr val="tx1"/>
              </a:solidFill>
              <a:hlinkClick xmlns:r="http://schemas.openxmlformats.org/officeDocument/2006/relationships" r:id="rId3"/>
            </a:rPr>
            <a:t>Cc.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 </a:t>
          </a:r>
          <a:r>
            <a:rPr lang="es-ES" sz="2000" kern="1200" dirty="0" smtClean="0">
              <a:solidFill>
                <a:schemeClr val="tx1"/>
              </a:solidFill>
            </a:rPr>
            <a:t>y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417.2 CDFA</a:t>
          </a:r>
          <a:r>
            <a:rPr lang="es-ES" sz="2000" kern="1200" dirty="0" smtClean="0">
              <a:solidFill>
                <a:schemeClr val="tx1"/>
              </a:solidFill>
            </a:rPr>
            <a:t>.</a:t>
          </a:r>
          <a:endParaRPr lang="es-ES_tradnl" sz="2000" kern="1200" dirty="0">
            <a:solidFill>
              <a:schemeClr val="tx1"/>
            </a:solidFill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Ley aplicable a la forma, contenido, :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5"/>
            </a:rPr>
            <a:t>11. 2 </a:t>
          </a:r>
          <a:r>
            <a:rPr lang="es-ES" sz="2000" kern="1200" dirty="0" err="1" smtClean="0">
              <a:solidFill>
                <a:schemeClr val="tx1"/>
              </a:solidFill>
              <a:hlinkClick xmlns:r="http://schemas.openxmlformats.org/officeDocument/2006/relationships" r:id="rId5"/>
            </a:rPr>
            <a:t>Cc</a:t>
          </a:r>
          <a:r>
            <a:rPr lang="es-ES" sz="2000" kern="1200" dirty="0" err="1" smtClean="0">
              <a:solidFill>
                <a:schemeClr val="tx1"/>
              </a:solidFill>
            </a:rPr>
            <a:t>.</a:t>
          </a:r>
          <a:r>
            <a:rPr lang="es-ES" sz="2000" kern="1200" dirty="0" smtClean="0">
              <a:solidFill>
                <a:schemeClr val="tx1"/>
              </a:solidFill>
            </a:rPr>
            <a:t> (acumulación)</a:t>
          </a:r>
          <a:endParaRPr lang="es-ES_tradnl" sz="2000" kern="1200" dirty="0">
            <a:solidFill>
              <a:schemeClr val="tx1"/>
            </a:solidFill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</a:rPr>
            <a:t>Ley aplicable a la revocación e ineficacia sobrevenida: </a:t>
          </a:r>
          <a:r>
            <a:rPr lang="es-ES" sz="20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9.8 </a:t>
          </a:r>
          <a:r>
            <a:rPr lang="es-ES" sz="2000" kern="1200" dirty="0" err="1" smtClean="0">
              <a:solidFill>
                <a:schemeClr val="tx1"/>
              </a:solidFill>
              <a:hlinkClick xmlns:r="http://schemas.openxmlformats.org/officeDocument/2006/relationships" r:id="rId3"/>
            </a:rPr>
            <a:t>Cc.</a:t>
          </a:r>
          <a:endParaRPr lang="es-ES_tradnl" sz="2000" kern="1200" dirty="0">
            <a:solidFill>
              <a:schemeClr val="tx1"/>
            </a:solidFill>
          </a:endParaRPr>
        </a:p>
      </dsp:txBody>
      <dsp:txXfrm>
        <a:off x="2245646" y="-72002"/>
        <a:ext cx="4542699" cy="3479198"/>
      </dsp:txXfrm>
    </dsp:sp>
    <dsp:sp modelId="{8E869DB1-83DD-401C-96DE-BA2C30ACF1A5}">
      <dsp:nvSpPr>
        <dsp:cNvPr id="0" name=""/>
        <dsp:cNvSpPr/>
      </dsp:nvSpPr>
      <dsp:spPr>
        <a:xfrm>
          <a:off x="347742" y="2849373"/>
          <a:ext cx="2218138" cy="1652860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EFF30-00E4-476B-B8B5-83D24B5B4CF2}">
      <dsp:nvSpPr>
        <dsp:cNvPr id="0" name=""/>
        <dsp:cNvSpPr/>
      </dsp:nvSpPr>
      <dsp:spPr>
        <a:xfrm>
          <a:off x="3685792" y="3330359"/>
          <a:ext cx="5059868" cy="1278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u="sng" kern="1200" dirty="0" smtClean="0">
              <a:solidFill>
                <a:srgbClr val="C00000"/>
              </a:solidFill>
            </a:rPr>
            <a:t>Elemento de extranjería: </a:t>
          </a:r>
          <a:endParaRPr lang="es-ES_tradnl" sz="2300" b="1" u="sng" kern="1200" dirty="0">
            <a:solidFill>
              <a:srgbClr val="C00000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El R. </a:t>
          </a:r>
          <a:r>
            <a:rPr lang="es-ES" sz="2000" kern="1200" dirty="0" smtClean="0">
              <a:hlinkClick xmlns:r="http://schemas.openxmlformats.org/officeDocument/2006/relationships" r:id="rId6"/>
            </a:rPr>
            <a:t>(UE) 650/2012</a:t>
          </a:r>
          <a:r>
            <a:rPr lang="es-ES" sz="2000" kern="1200" dirty="0" smtClean="0"/>
            <a:t>: arts. 24 y 36</a:t>
          </a:r>
          <a:endParaRPr lang="es-ES_tradnl" sz="2000" kern="1200" dirty="0"/>
        </a:p>
      </dsp:txBody>
      <dsp:txXfrm>
        <a:off x="3685792" y="3330359"/>
        <a:ext cx="5059868" cy="1278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1C46-1E70-410E-82AF-67D94ED96202}">
      <dsp:nvSpPr>
        <dsp:cNvPr id="0" name=""/>
        <dsp:cNvSpPr/>
      </dsp:nvSpPr>
      <dsp:spPr>
        <a:xfrm>
          <a:off x="2447245" y="98163"/>
          <a:ext cx="2272499" cy="14045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6853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Las normas en el tiempo.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Derecho transitorio</a:t>
          </a:r>
          <a:endParaRPr lang="es-ES_tradnl" sz="1800" kern="1200" dirty="0"/>
        </a:p>
      </dsp:txBody>
      <dsp:txXfrm>
        <a:off x="2515812" y="166730"/>
        <a:ext cx="2135365" cy="1267458"/>
      </dsp:txXfrm>
    </dsp:sp>
    <dsp:sp modelId="{AE0EB30E-ABFE-4DCF-AB0C-E5C78092DC96}">
      <dsp:nvSpPr>
        <dsp:cNvPr id="0" name=""/>
        <dsp:cNvSpPr/>
      </dsp:nvSpPr>
      <dsp:spPr>
        <a:xfrm>
          <a:off x="4838290" y="540056"/>
          <a:ext cx="4140968" cy="1898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45720" bIns="4572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Ley aplicable : momento: Fallecimiento. </a:t>
          </a:r>
          <a:r>
            <a:rPr lang="es-ES" sz="18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DT 13ª</a:t>
          </a:r>
          <a:endParaRPr lang="es-ES_tradnl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Validez de los actos: antes y después del 23/4/1999. </a:t>
          </a:r>
          <a:r>
            <a:rPr lang="es-ES" sz="1800" kern="1200" dirty="0" err="1" smtClean="0">
              <a:solidFill>
                <a:schemeClr val="tx1"/>
              </a:solidFill>
              <a:hlinkClick xmlns:r="http://schemas.openxmlformats.org/officeDocument/2006/relationships" r:id="rId2"/>
            </a:rPr>
            <a:t>DT’s</a:t>
          </a:r>
          <a:r>
            <a:rPr lang="es-ES" sz="1800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 14ª, 15ª</a:t>
          </a:r>
          <a:r>
            <a:rPr lang="es-ES" sz="1800" kern="1200" dirty="0" smtClean="0">
              <a:hlinkClick xmlns:r="http://schemas.openxmlformats.org/officeDocument/2006/relationships" r:id="rId2"/>
            </a:rPr>
            <a:t>, 16ª</a:t>
          </a:r>
          <a:endParaRPr lang="es-ES_tradn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Efecto inmediato: </a:t>
          </a:r>
          <a:r>
            <a:rPr lang="es-E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es-E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3"/>
            </a:rPr>
            <a:t>20ª</a:t>
          </a:r>
          <a:endParaRPr lang="es-ES_tradnl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8290" y="540056"/>
        <a:ext cx="4140968" cy="1898361"/>
      </dsp:txXfrm>
    </dsp:sp>
    <dsp:sp modelId="{0879F0F4-B55F-4CAB-BDA3-294E8E96C94F}">
      <dsp:nvSpPr>
        <dsp:cNvPr id="0" name=""/>
        <dsp:cNvSpPr/>
      </dsp:nvSpPr>
      <dsp:spPr>
        <a:xfrm>
          <a:off x="142992" y="98155"/>
          <a:ext cx="2004776" cy="174571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72D81-770D-4BFD-8665-4EE2AB6C7372}">
      <dsp:nvSpPr>
        <dsp:cNvPr id="0" name=""/>
        <dsp:cNvSpPr/>
      </dsp:nvSpPr>
      <dsp:spPr>
        <a:xfrm rot="2082377">
          <a:off x="3039745" y="4379489"/>
          <a:ext cx="1854878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1854878" y="300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09AB2-A9D0-40F7-B69A-3D8EA7684FF7}">
      <dsp:nvSpPr>
        <dsp:cNvPr id="0" name=""/>
        <dsp:cNvSpPr/>
      </dsp:nvSpPr>
      <dsp:spPr>
        <a:xfrm>
          <a:off x="3204754" y="3114004"/>
          <a:ext cx="1634984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1634984" y="300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3BC6B-9F63-448A-BB7C-AC186379F06B}">
      <dsp:nvSpPr>
        <dsp:cNvPr id="0" name=""/>
        <dsp:cNvSpPr/>
      </dsp:nvSpPr>
      <dsp:spPr>
        <a:xfrm rot="19487024">
          <a:off x="3047941" y="1868371"/>
          <a:ext cx="1713623" cy="60117"/>
        </a:xfrm>
        <a:custGeom>
          <a:avLst/>
          <a:gdLst/>
          <a:ahLst/>
          <a:cxnLst/>
          <a:rect l="0" t="0" r="0" b="0"/>
          <a:pathLst>
            <a:path>
              <a:moveTo>
                <a:pt x="0" y="30058"/>
              </a:moveTo>
              <a:lnTo>
                <a:pt x="1713623" y="300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9B202-9F99-431A-B97E-0D7849C88C45}">
      <dsp:nvSpPr>
        <dsp:cNvPr id="0" name=""/>
        <dsp:cNvSpPr/>
      </dsp:nvSpPr>
      <dsp:spPr>
        <a:xfrm>
          <a:off x="0" y="847309"/>
          <a:ext cx="4085659" cy="45935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294533-1989-4D44-88F2-4253F2101177}">
      <dsp:nvSpPr>
        <dsp:cNvPr id="0" name=""/>
        <dsp:cNvSpPr/>
      </dsp:nvSpPr>
      <dsp:spPr>
        <a:xfrm>
          <a:off x="4040806" y="271855"/>
          <a:ext cx="2579985" cy="1240007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2060"/>
              </a:solidFill>
            </a:rPr>
            <a:t>1.  Se prohíbe:                         </a:t>
          </a:r>
          <a:r>
            <a:rPr lang="es-ES" sz="1800" kern="1200" dirty="0" smtClean="0">
              <a:solidFill>
                <a:srgbClr val="002060"/>
              </a:solidFill>
              <a:hlinkClick xmlns:r="http://schemas.openxmlformats.org/officeDocument/2006/relationships" r:id="rId2"/>
            </a:rPr>
            <a:t>art. 669 </a:t>
          </a:r>
          <a:r>
            <a:rPr lang="es-ES" sz="1800" kern="1200" dirty="0" err="1" smtClean="0">
              <a:solidFill>
                <a:srgbClr val="002060"/>
              </a:solidFill>
              <a:hlinkClick xmlns:r="http://schemas.openxmlformats.org/officeDocument/2006/relationships" r:id="rId2"/>
            </a:rPr>
            <a:t>Cc.</a:t>
          </a:r>
          <a:endParaRPr lang="es-ES" sz="1800" kern="1200" dirty="0" smtClean="0">
            <a:solidFill>
              <a:srgbClr val="002060"/>
            </a:solidFill>
          </a:endParaRPr>
        </a:p>
      </dsp:txBody>
      <dsp:txXfrm>
        <a:off x="4418636" y="453450"/>
        <a:ext cx="1824325" cy="876817"/>
      </dsp:txXfrm>
    </dsp:sp>
    <dsp:sp modelId="{EA6817C2-C215-4212-B436-BAD90B86A339}">
      <dsp:nvSpPr>
        <dsp:cNvPr id="0" name=""/>
        <dsp:cNvSpPr/>
      </dsp:nvSpPr>
      <dsp:spPr>
        <a:xfrm>
          <a:off x="4839739" y="2231433"/>
          <a:ext cx="1825258" cy="1825258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2060"/>
              </a:solidFill>
            </a:rPr>
            <a:t>2. Se regula:</a:t>
          </a:r>
        </a:p>
      </dsp:txBody>
      <dsp:txXfrm>
        <a:off x="5107042" y="2498736"/>
        <a:ext cx="1290652" cy="1290652"/>
      </dsp:txXfrm>
    </dsp:sp>
    <dsp:sp modelId="{A32783D0-6C1A-40E7-A9CE-980019D420AC}">
      <dsp:nvSpPr>
        <dsp:cNvPr id="0" name=""/>
        <dsp:cNvSpPr/>
      </dsp:nvSpPr>
      <dsp:spPr>
        <a:xfrm>
          <a:off x="6847524" y="2231433"/>
          <a:ext cx="2737888" cy="1825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País vasco: Ley 5/2015</a:t>
          </a:r>
          <a:endParaRPr lang="es-ES" sz="1800" kern="1200" dirty="0" smtClean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Galicia: Ley 2/2006</a:t>
          </a:r>
          <a:endParaRPr lang="es-ES" sz="1800" kern="1200" dirty="0" smtClean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hlinkClick xmlns:r="http://schemas.openxmlformats.org/officeDocument/2006/relationships" r:id="rId5"/>
            </a:rPr>
            <a:t>Navarra: Ley 1/2019</a:t>
          </a:r>
          <a:endParaRPr lang="es-ES" sz="1800" kern="1200" dirty="0" smtClean="0">
            <a:solidFill>
              <a:schemeClr val="tx1"/>
            </a:solidFill>
          </a:endParaRPr>
        </a:p>
      </dsp:txBody>
      <dsp:txXfrm>
        <a:off x="6847524" y="2231433"/>
        <a:ext cx="2737888" cy="1825258"/>
      </dsp:txXfrm>
    </dsp:sp>
    <dsp:sp modelId="{75EFB53C-17B4-4A36-8C88-AA70632BE74F}">
      <dsp:nvSpPr>
        <dsp:cNvPr id="0" name=""/>
        <dsp:cNvSpPr/>
      </dsp:nvSpPr>
      <dsp:spPr>
        <a:xfrm>
          <a:off x="4474928" y="4735741"/>
          <a:ext cx="1825258" cy="1315098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2060"/>
              </a:solidFill>
            </a:rPr>
            <a:t>3. No se admite:</a:t>
          </a:r>
        </a:p>
      </dsp:txBody>
      <dsp:txXfrm>
        <a:off x="4742231" y="4928333"/>
        <a:ext cx="1290652" cy="929914"/>
      </dsp:txXfrm>
    </dsp:sp>
    <dsp:sp modelId="{54B8CE67-F92B-422B-95F8-7DBC82A7A4C0}">
      <dsp:nvSpPr>
        <dsp:cNvPr id="0" name=""/>
        <dsp:cNvSpPr/>
      </dsp:nvSpPr>
      <dsp:spPr>
        <a:xfrm>
          <a:off x="6482712" y="4735741"/>
          <a:ext cx="2737888" cy="1315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Cataluña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Baleares</a:t>
          </a:r>
        </a:p>
      </dsp:txBody>
      <dsp:txXfrm>
        <a:off x="6482712" y="4735741"/>
        <a:ext cx="2737888" cy="1315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82E4B-FFAA-4A0A-8DAE-5D6B117117B1}">
      <dsp:nvSpPr>
        <dsp:cNvPr id="0" name=""/>
        <dsp:cNvSpPr/>
      </dsp:nvSpPr>
      <dsp:spPr>
        <a:xfrm>
          <a:off x="1919" y="0"/>
          <a:ext cx="2986980" cy="679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El CDFA                 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Libro III, Título III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Capítulo II</a:t>
          </a:r>
        </a:p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Arts. 417 a 422</a:t>
          </a:r>
        </a:p>
      </dsp:txBody>
      <dsp:txXfrm>
        <a:off x="1919" y="2716175"/>
        <a:ext cx="2986980" cy="2716175"/>
      </dsp:txXfrm>
    </dsp:sp>
    <dsp:sp modelId="{A4DA3C13-636C-4396-94EB-1DA90539B783}">
      <dsp:nvSpPr>
        <dsp:cNvPr id="0" name=""/>
        <dsp:cNvSpPr/>
      </dsp:nvSpPr>
      <dsp:spPr>
        <a:xfrm>
          <a:off x="364802" y="407426"/>
          <a:ext cx="2261215" cy="22612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68665-019D-4966-AB07-B8DBEFB115D3}">
      <dsp:nvSpPr>
        <dsp:cNvPr id="0" name=""/>
        <dsp:cNvSpPr/>
      </dsp:nvSpPr>
      <dsp:spPr>
        <a:xfrm>
          <a:off x="3078509" y="0"/>
          <a:ext cx="2986980" cy="679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Antecedentes: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Derecho Histórico: Obse.1ª </a:t>
          </a:r>
          <a:r>
            <a:rPr lang="es-ES" sz="2000" i="1" kern="1200" dirty="0" smtClean="0"/>
            <a:t>De </a:t>
          </a:r>
          <a:r>
            <a:rPr lang="es-ES" sz="2000" i="1" kern="1200" dirty="0" err="1" smtClean="0"/>
            <a:t>testamentis</a:t>
          </a:r>
          <a:r>
            <a:rPr lang="es-ES" sz="2000" i="1" kern="1200" dirty="0" smtClean="0"/>
            <a:t> </a:t>
          </a:r>
          <a:endParaRPr lang="es-ES_tradnl" sz="2000" i="1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i="0" kern="1200" dirty="0" smtClean="0"/>
            <a:t>Costumbre/notariado</a:t>
          </a:r>
          <a:endParaRPr lang="es-ES_tradnl" sz="2000" i="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hlinkClick xmlns:r="http://schemas.openxmlformats.org/officeDocument/2006/relationships" r:id="rId2"/>
            </a:rPr>
            <a:t>Apéndice</a:t>
          </a:r>
          <a:r>
            <a:rPr lang="es-ES" sz="2000" kern="1200" dirty="0" smtClean="0"/>
            <a:t>: </a:t>
          </a:r>
          <a:r>
            <a:rPr lang="es-ES" sz="2000" kern="1200" dirty="0" err="1" smtClean="0"/>
            <a:t>correspecti-vidad</a:t>
          </a:r>
          <a:endParaRPr lang="es-ES_tradnl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hlinkClick xmlns:r="http://schemas.openxmlformats.org/officeDocument/2006/relationships" r:id="rId3"/>
            </a:rPr>
            <a:t>Compilación</a:t>
          </a:r>
          <a:r>
            <a:rPr lang="es-ES" sz="2000" kern="1200" dirty="0" smtClean="0"/>
            <a:t>: arts. art. 94 a 98 Comp.</a:t>
          </a:r>
          <a:endParaRPr lang="es-ES_tradnl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Ley 1/1999, de 24 de febrero, de sucesiones por causa de muerte.</a:t>
          </a:r>
          <a:endParaRPr lang="es-ES_tradnl" sz="2000" kern="1200" dirty="0"/>
        </a:p>
      </dsp:txBody>
      <dsp:txXfrm>
        <a:off x="3078509" y="2716175"/>
        <a:ext cx="2986980" cy="2716175"/>
      </dsp:txXfrm>
    </dsp:sp>
    <dsp:sp modelId="{9395724B-35E5-45B0-BD7F-08EF373A0A6D}">
      <dsp:nvSpPr>
        <dsp:cNvPr id="0" name=""/>
        <dsp:cNvSpPr/>
      </dsp:nvSpPr>
      <dsp:spPr>
        <a:xfrm>
          <a:off x="3441392" y="407426"/>
          <a:ext cx="2261215" cy="226121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9FE230-101D-4326-A4B6-7CB492BAAF07}">
      <dsp:nvSpPr>
        <dsp:cNvPr id="0" name=""/>
        <dsp:cNvSpPr/>
      </dsp:nvSpPr>
      <dsp:spPr>
        <a:xfrm>
          <a:off x="6155099" y="0"/>
          <a:ext cx="2986980" cy="679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Principios:</a:t>
          </a:r>
          <a:endParaRPr lang="es-ES_tradnl" sz="20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Autonomía de la voluntad del causante: art. 318 CDFA</a:t>
          </a:r>
          <a:endParaRPr lang="es-ES_tradn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Clase de testamento</a:t>
          </a:r>
          <a:endParaRPr lang="es-ES_tradn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Naturalmente revocable</a:t>
          </a:r>
          <a:endParaRPr lang="es-ES_tradn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Formas: arts.  409-411 CDFA</a:t>
          </a:r>
          <a:endParaRPr lang="es-ES_tradn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No es necesario que sean cónyuges</a:t>
          </a:r>
          <a:endParaRPr lang="es-ES_tradn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Pacto al más viviente, solo si se pacta.</a:t>
          </a:r>
          <a:endParaRPr lang="es-ES_tradnl" sz="1700" kern="1200" dirty="0"/>
        </a:p>
      </dsp:txBody>
      <dsp:txXfrm>
        <a:off x="6155099" y="2716175"/>
        <a:ext cx="2986980" cy="2716175"/>
      </dsp:txXfrm>
    </dsp:sp>
    <dsp:sp modelId="{D2582E07-1151-477C-A676-A40AC44F1F91}">
      <dsp:nvSpPr>
        <dsp:cNvPr id="0" name=""/>
        <dsp:cNvSpPr/>
      </dsp:nvSpPr>
      <dsp:spPr>
        <a:xfrm>
          <a:off x="6517981" y="407426"/>
          <a:ext cx="2261215" cy="226121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C30CB0-F3FA-4672-BAA2-6D3AA2D509A3}">
      <dsp:nvSpPr>
        <dsp:cNvPr id="0" name=""/>
        <dsp:cNvSpPr/>
      </dsp:nvSpPr>
      <dsp:spPr>
        <a:xfrm>
          <a:off x="-14" y="6031372"/>
          <a:ext cx="9144029" cy="75906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E7C8A-A44B-41E3-856F-FEFB8453E2BC}">
      <dsp:nvSpPr>
        <dsp:cNvPr id="0" name=""/>
        <dsp:cNvSpPr/>
      </dsp:nvSpPr>
      <dsp:spPr>
        <a:xfrm rot="5400000">
          <a:off x="254403" y="989252"/>
          <a:ext cx="916989" cy="10439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B82F4-A1AE-44D9-83A9-C943B95DAA87}">
      <dsp:nvSpPr>
        <dsp:cNvPr id="0" name=""/>
        <dsp:cNvSpPr/>
      </dsp:nvSpPr>
      <dsp:spPr>
        <a:xfrm>
          <a:off x="0" y="0"/>
          <a:ext cx="2306413" cy="108051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Concepto</a:t>
          </a:r>
          <a:r>
            <a:rPr lang="es-ES" sz="2000" kern="1200" dirty="0" smtClean="0"/>
            <a:t>: 406.3 CDFA</a:t>
          </a:r>
          <a:endParaRPr lang="es-ES_tradnl" sz="2000" kern="1200" dirty="0"/>
        </a:p>
      </dsp:txBody>
      <dsp:txXfrm>
        <a:off x="52756" y="52756"/>
        <a:ext cx="2200901" cy="975007"/>
      </dsp:txXfrm>
    </dsp:sp>
    <dsp:sp modelId="{C03645DE-EBC1-4930-80BA-E0CEE447DA04}">
      <dsp:nvSpPr>
        <dsp:cNvPr id="0" name=""/>
        <dsp:cNvSpPr/>
      </dsp:nvSpPr>
      <dsp:spPr>
        <a:xfrm>
          <a:off x="2399641" y="0"/>
          <a:ext cx="2316371" cy="8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/>
            <a:t>Sólo dos personas</a:t>
          </a:r>
          <a:endParaRPr lang="es-ES_tradn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/>
            <a:t>En un mismo documento</a:t>
          </a:r>
          <a:endParaRPr lang="es-ES_tradnl" sz="1800" kern="1200" dirty="0"/>
        </a:p>
      </dsp:txBody>
      <dsp:txXfrm>
        <a:off x="2399641" y="0"/>
        <a:ext cx="2316371" cy="873323"/>
      </dsp:txXfrm>
    </dsp:sp>
    <dsp:sp modelId="{5C1F75B8-5AF6-466E-949B-BD3AB67E25FF}">
      <dsp:nvSpPr>
        <dsp:cNvPr id="0" name=""/>
        <dsp:cNvSpPr/>
      </dsp:nvSpPr>
      <dsp:spPr>
        <a:xfrm rot="5400000">
          <a:off x="1539137" y="2402119"/>
          <a:ext cx="916989" cy="10439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4363171"/>
            <a:satOff val="-234"/>
            <a:lumOff val="3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1BD8C-C7E4-459C-8FEE-74CD6F04B025}">
      <dsp:nvSpPr>
        <dsp:cNvPr id="0" name=""/>
        <dsp:cNvSpPr/>
      </dsp:nvSpPr>
      <dsp:spPr>
        <a:xfrm>
          <a:off x="1331635" y="1268756"/>
          <a:ext cx="2052541" cy="1080519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Testadores</a:t>
          </a:r>
          <a:r>
            <a:rPr lang="es-ES" sz="2000" kern="1200" dirty="0" smtClean="0"/>
            <a:t>: arts. 417 y 418</a:t>
          </a:r>
          <a:endParaRPr lang="es-ES_tradnl" sz="2000" kern="1200" dirty="0"/>
        </a:p>
      </dsp:txBody>
      <dsp:txXfrm>
        <a:off x="1384391" y="1321512"/>
        <a:ext cx="1947029" cy="975007"/>
      </dsp:txXfrm>
    </dsp:sp>
    <dsp:sp modelId="{50F34250-1DA6-40A9-B98C-6A26EAC643B6}">
      <dsp:nvSpPr>
        <dsp:cNvPr id="0" name=""/>
        <dsp:cNvSpPr/>
      </dsp:nvSpPr>
      <dsp:spPr>
        <a:xfrm>
          <a:off x="3419874" y="1324100"/>
          <a:ext cx="2537086" cy="1024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Apertura: </a:t>
          </a:r>
          <a:r>
            <a:rPr lang="es-ES" sz="1800" b="1" kern="1200" dirty="0" smtClean="0">
              <a:solidFill>
                <a:schemeClr val="tx1"/>
              </a:solidFill>
            </a:rPr>
            <a:t>solo del fallecido</a:t>
          </a:r>
          <a:endParaRPr lang="es-ES_tradnl" sz="1800" b="1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Capacidad: art.408 CDFA</a:t>
          </a:r>
          <a:endParaRPr lang="es-ES_tradnl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 Forma: 409 a 411 CDFA</a:t>
          </a:r>
          <a:endParaRPr lang="es-ES_tradnl" sz="1800" kern="1200" dirty="0">
            <a:solidFill>
              <a:schemeClr val="tx1"/>
            </a:solidFill>
          </a:endParaRPr>
        </a:p>
      </dsp:txBody>
      <dsp:txXfrm>
        <a:off x="3419874" y="1324100"/>
        <a:ext cx="2537086" cy="1024783"/>
      </dsp:txXfrm>
    </dsp:sp>
    <dsp:sp modelId="{11FC6C06-E393-4095-B0DB-9BADA7C762C3}">
      <dsp:nvSpPr>
        <dsp:cNvPr id="0" name=""/>
        <dsp:cNvSpPr/>
      </dsp:nvSpPr>
      <dsp:spPr>
        <a:xfrm rot="5400000">
          <a:off x="3350658" y="4091073"/>
          <a:ext cx="916989" cy="10439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726342"/>
            <a:satOff val="-469"/>
            <a:lumOff val="75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49BD8-962F-45FC-AD46-A68E34AD051D}">
      <dsp:nvSpPr>
        <dsp:cNvPr id="0" name=""/>
        <dsp:cNvSpPr/>
      </dsp:nvSpPr>
      <dsp:spPr>
        <a:xfrm>
          <a:off x="2627785" y="2924942"/>
          <a:ext cx="1965648" cy="1080519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Contenido:</a:t>
          </a:r>
          <a:endParaRPr lang="es-ES_tradnl" sz="2000" kern="1200" dirty="0"/>
        </a:p>
      </dsp:txBody>
      <dsp:txXfrm>
        <a:off x="2680541" y="2977698"/>
        <a:ext cx="1860136" cy="975007"/>
      </dsp:txXfrm>
    </dsp:sp>
    <dsp:sp modelId="{CF713857-8928-4955-BBD4-87CEE7A076DD}">
      <dsp:nvSpPr>
        <dsp:cNvPr id="0" name=""/>
        <dsp:cNvSpPr/>
      </dsp:nvSpPr>
      <dsp:spPr>
        <a:xfrm>
          <a:off x="4718906" y="2614352"/>
          <a:ext cx="4173573" cy="18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Institución recíproca: 419 CDFA</a:t>
          </a:r>
          <a:endParaRPr lang="es-ES_tradnl" sz="1800" kern="1200" dirty="0">
            <a:solidFill>
              <a:schemeClr val="tx1"/>
            </a:solidFill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800" kern="1200" dirty="0" smtClean="0">
              <a:solidFill>
                <a:schemeClr val="tx1"/>
              </a:solidFill>
            </a:rPr>
            <a:t>Pacto al más viviente/ sustituciones</a:t>
          </a:r>
          <a:endParaRPr lang="es-ES_tradnl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err="1" smtClean="0">
              <a:solidFill>
                <a:schemeClr val="tx1"/>
              </a:solidFill>
            </a:rPr>
            <a:t>Correspectividad</a:t>
          </a:r>
          <a:r>
            <a:rPr lang="es-ES" sz="1800" kern="1200" dirty="0" smtClean="0">
              <a:solidFill>
                <a:schemeClr val="tx1"/>
              </a:solidFill>
            </a:rPr>
            <a:t>: 420 CDFA</a:t>
          </a:r>
          <a:endParaRPr lang="es-ES_tradnl" sz="1800" b="1" kern="1200" dirty="0">
            <a:solidFill>
              <a:schemeClr val="tx1"/>
            </a:solidFill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>
              <a:solidFill>
                <a:schemeClr val="tx1"/>
              </a:solidFill>
            </a:rPr>
            <a:t>Cuándo</a:t>
          </a:r>
          <a:r>
            <a:rPr lang="es-ES" sz="1800" b="0" kern="1200" dirty="0" smtClean="0">
              <a:solidFill>
                <a:schemeClr val="tx1"/>
              </a:solidFill>
            </a:rPr>
            <a:t>: patrimonialidad/causalidad/no se presume 420.1 CDFA</a:t>
          </a:r>
          <a:endParaRPr lang="es-ES_tradnl" sz="1800" b="0" kern="1200" dirty="0">
            <a:solidFill>
              <a:schemeClr val="tx1"/>
            </a:solidFill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>
              <a:solidFill>
                <a:schemeClr val="tx1"/>
              </a:solidFill>
            </a:rPr>
            <a:t>Efectos: 420.2 CDFA</a:t>
          </a:r>
          <a:endParaRPr lang="es-ES_tradnl" sz="1800" b="0" kern="1200" dirty="0">
            <a:solidFill>
              <a:schemeClr val="tx1"/>
            </a:solidFill>
          </a:endParaRPr>
        </a:p>
      </dsp:txBody>
      <dsp:txXfrm>
        <a:off x="4718906" y="2614352"/>
        <a:ext cx="4173573" cy="1822757"/>
      </dsp:txXfrm>
    </dsp:sp>
    <dsp:sp modelId="{0BF426EE-D8F9-4351-AAE0-88EBE77530C7}">
      <dsp:nvSpPr>
        <dsp:cNvPr id="0" name=""/>
        <dsp:cNvSpPr/>
      </dsp:nvSpPr>
      <dsp:spPr>
        <a:xfrm rot="5400000">
          <a:off x="4789571" y="5688889"/>
          <a:ext cx="916989" cy="10439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46FF0-D76A-4E75-BE41-3387F20E1E07}">
      <dsp:nvSpPr>
        <dsp:cNvPr id="0" name=""/>
        <dsp:cNvSpPr/>
      </dsp:nvSpPr>
      <dsp:spPr>
        <a:xfrm>
          <a:off x="4427989" y="4652736"/>
          <a:ext cx="1543670" cy="1080519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Revocación: 421 CDFA</a:t>
          </a:r>
          <a:endParaRPr lang="es-ES_tradnl" sz="2000" kern="1200" dirty="0"/>
        </a:p>
      </dsp:txBody>
      <dsp:txXfrm>
        <a:off x="4480745" y="4705492"/>
        <a:ext cx="1438158" cy="975007"/>
      </dsp:txXfrm>
    </dsp:sp>
    <dsp:sp modelId="{B62331A1-FD78-4818-80B5-1C9E259F798A}">
      <dsp:nvSpPr>
        <dsp:cNvPr id="0" name=""/>
        <dsp:cNvSpPr/>
      </dsp:nvSpPr>
      <dsp:spPr>
        <a:xfrm>
          <a:off x="6084168" y="4715914"/>
          <a:ext cx="2838806" cy="8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En vida</a:t>
          </a:r>
          <a:endParaRPr lang="es-ES_tradnl" sz="1800" kern="1200" dirty="0">
            <a:solidFill>
              <a:schemeClr val="tx1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Tras la muerte de un otorgante.</a:t>
          </a:r>
          <a:endParaRPr lang="es-ES_tradnl" sz="1800" kern="1200" dirty="0">
            <a:solidFill>
              <a:schemeClr val="tx1"/>
            </a:solidFill>
          </a:endParaRPr>
        </a:p>
      </dsp:txBody>
      <dsp:txXfrm>
        <a:off x="6084168" y="4715914"/>
        <a:ext cx="2838806" cy="873323"/>
      </dsp:txXfrm>
    </dsp:sp>
    <dsp:sp modelId="{1BF611D1-7A6B-4148-B27E-7AA22AE274CA}">
      <dsp:nvSpPr>
        <dsp:cNvPr id="0" name=""/>
        <dsp:cNvSpPr/>
      </dsp:nvSpPr>
      <dsp:spPr>
        <a:xfrm>
          <a:off x="6084169" y="5777480"/>
          <a:ext cx="2246889" cy="1080519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Disposición de bienes entre vivos: art. 422 CDFA.</a:t>
          </a:r>
          <a:endParaRPr lang="es-ES_tradnl" sz="2000" kern="1200" dirty="0"/>
        </a:p>
      </dsp:txBody>
      <dsp:txXfrm>
        <a:off x="6136925" y="5830236"/>
        <a:ext cx="2141377" cy="975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20925-5D02-4E73-BC8F-16C7E80715A9}">
      <dsp:nvSpPr>
        <dsp:cNvPr id="0" name=""/>
        <dsp:cNvSpPr/>
      </dsp:nvSpPr>
      <dsp:spPr>
        <a:xfrm>
          <a:off x="3022298" y="-69978"/>
          <a:ext cx="3099402" cy="1510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Facultad de revocación: art. 431 CDFA</a:t>
          </a:r>
          <a:endParaRPr lang="es-ES_tradnl" sz="2000" kern="1200" dirty="0"/>
        </a:p>
      </dsp:txBody>
      <dsp:txXfrm>
        <a:off x="3096045" y="3769"/>
        <a:ext cx="2951908" cy="1363225"/>
      </dsp:txXfrm>
    </dsp:sp>
    <dsp:sp modelId="{88DF7AB3-2B2A-4DAA-8F9A-F3311FD5F9C0}">
      <dsp:nvSpPr>
        <dsp:cNvPr id="0" name=""/>
        <dsp:cNvSpPr/>
      </dsp:nvSpPr>
      <dsp:spPr>
        <a:xfrm>
          <a:off x="2994740" y="1143949"/>
          <a:ext cx="5026492" cy="5026492"/>
        </a:xfrm>
        <a:custGeom>
          <a:avLst/>
          <a:gdLst/>
          <a:ahLst/>
          <a:cxnLst/>
          <a:rect l="0" t="0" r="0" b="0"/>
          <a:pathLst>
            <a:path>
              <a:moveTo>
                <a:pt x="3427180" y="172064"/>
              </a:moveTo>
              <a:arcTo wR="2513246" hR="2513246" stAng="17479460" swAng="133129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57C2C6-4DCA-4A48-8248-DFC75F823A81}">
      <dsp:nvSpPr>
        <dsp:cNvPr id="0" name=""/>
        <dsp:cNvSpPr/>
      </dsp:nvSpPr>
      <dsp:spPr>
        <a:xfrm>
          <a:off x="6497977" y="2065450"/>
          <a:ext cx="2339578" cy="2266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Revocación del testamento: arts. 432 a 436 CDFA.</a:t>
          </a:r>
          <a:endParaRPr lang="es-ES_tradnl" sz="2000" kern="1200" dirty="0"/>
        </a:p>
      </dsp:txBody>
      <dsp:txXfrm>
        <a:off x="6608611" y="2176084"/>
        <a:ext cx="2118310" cy="2045084"/>
      </dsp:txXfrm>
    </dsp:sp>
    <dsp:sp modelId="{F30D068E-0F68-43AE-AF0A-653F53BF4DD0}">
      <dsp:nvSpPr>
        <dsp:cNvPr id="0" name=""/>
        <dsp:cNvSpPr/>
      </dsp:nvSpPr>
      <dsp:spPr>
        <a:xfrm>
          <a:off x="3560597" y="-282529"/>
          <a:ext cx="5026492" cy="5026492"/>
        </a:xfrm>
        <a:custGeom>
          <a:avLst/>
          <a:gdLst/>
          <a:ahLst/>
          <a:cxnLst/>
          <a:rect l="0" t="0" r="0" b="0"/>
          <a:pathLst>
            <a:path>
              <a:moveTo>
                <a:pt x="3694459" y="4731610"/>
              </a:moveTo>
              <a:arcTo wR="2513246" hR="2513246" stAng="3717962" swAng="95824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DB0DA-333D-43A0-B7B2-BA305D49EAB5}">
      <dsp:nvSpPr>
        <dsp:cNvPr id="0" name=""/>
        <dsp:cNvSpPr/>
      </dsp:nvSpPr>
      <dsp:spPr>
        <a:xfrm>
          <a:off x="2951129" y="4647958"/>
          <a:ext cx="3421071" cy="18198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Ineficacia sobrevenida: art. 437 CDFA.</a:t>
          </a:r>
          <a:endParaRPr lang="es-ES_tradnl" sz="2000" kern="1200" dirty="0"/>
        </a:p>
      </dsp:txBody>
      <dsp:txXfrm>
        <a:off x="3039968" y="4736797"/>
        <a:ext cx="3243393" cy="1642189"/>
      </dsp:txXfrm>
    </dsp:sp>
    <dsp:sp modelId="{1AE72506-986E-41DB-A63A-EC067A6CCB44}">
      <dsp:nvSpPr>
        <dsp:cNvPr id="0" name=""/>
        <dsp:cNvSpPr/>
      </dsp:nvSpPr>
      <dsp:spPr>
        <a:xfrm>
          <a:off x="693251" y="-98189"/>
          <a:ext cx="5026492" cy="5026492"/>
        </a:xfrm>
        <a:custGeom>
          <a:avLst/>
          <a:gdLst/>
          <a:ahLst/>
          <a:cxnLst/>
          <a:rect l="0" t="0" r="0" b="0"/>
          <a:pathLst>
            <a:path>
              <a:moveTo>
                <a:pt x="2017066" y="4977026"/>
              </a:moveTo>
              <a:arcTo wR="2513246" hR="2513246" stAng="6083188" swAng="101659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38FE7-D494-4DC5-A231-7A903D2B0831}">
      <dsp:nvSpPr>
        <dsp:cNvPr id="0" name=""/>
        <dsp:cNvSpPr/>
      </dsp:nvSpPr>
      <dsp:spPr>
        <a:xfrm>
          <a:off x="344118" y="1895790"/>
          <a:ext cx="2339578" cy="26056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Efectos de la nulidad, separación y divorcio: art. 438 CDFA.</a:t>
          </a:r>
          <a:endParaRPr lang="es-ES_tradnl" sz="2000" kern="1200" dirty="0"/>
        </a:p>
      </dsp:txBody>
      <dsp:txXfrm>
        <a:off x="458327" y="2009999"/>
        <a:ext cx="2111160" cy="2377254"/>
      </dsp:txXfrm>
    </dsp:sp>
    <dsp:sp modelId="{E50A0920-C631-4A64-9AC6-9A9836335E57}">
      <dsp:nvSpPr>
        <dsp:cNvPr id="0" name=""/>
        <dsp:cNvSpPr/>
      </dsp:nvSpPr>
      <dsp:spPr>
        <a:xfrm>
          <a:off x="1072905" y="1155965"/>
          <a:ext cx="5026492" cy="5026492"/>
        </a:xfrm>
        <a:custGeom>
          <a:avLst/>
          <a:gdLst/>
          <a:ahLst/>
          <a:cxnLst/>
          <a:rect l="0" t="0" r="0" b="0"/>
          <a:pathLst>
            <a:path>
              <a:moveTo>
                <a:pt x="939371" y="553826"/>
              </a:moveTo>
              <a:arcTo wR="2513246" hR="2513246" stAng="13873640" swAng="116765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8DB1-FC1B-4200-85F3-739DA80312E0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4446A-95BE-49C1-A2C2-BACA344722A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4363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83BEE-5D72-4EDB-B03F-E3CF11BA8660}" type="datetimeFigureOut">
              <a:rPr lang="es-ES_tradnl" smtClean="0"/>
              <a:t>22/03/2023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F598F-0590-4857-88FF-91CB8AEC79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94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F45F-E9BD-41DF-A209-DF30A0202C7D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66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B95C-EFA9-4E06-B910-EC6F55003D25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70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10E3-598D-4047-95F6-E9F4C83CAD8C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548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7ADA-AF8E-4B85-97FD-4FE7C1583266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755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D893-5D7F-4796-B62E-6366C83C46EE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716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9A551-B057-40CF-BDE0-B9D1C497CF84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226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90567-CA9D-473F-9FAD-123A89CB28AE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71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F8ED-1B9E-4EDA-B078-15ECC5823415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041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6B55-45F2-4E6E-9D8D-38E626D304BC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971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BD16-40CA-4DAD-A133-3EED27B1F4BF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3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A60F-1D1F-4ED0-9BA9-C58EE933833E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769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16794-F823-45E8-A365-87AF329ABE45}" type="datetime1">
              <a:rPr lang="es-ES_tradnl" smtClean="0"/>
              <a:t>22/03/2023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5ECEC-C968-433E-B412-EC840827623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18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.jf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608385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1</a:t>
            </a:fld>
            <a:endParaRPr lang="es-ES_tradnl" dirty="0"/>
          </a:p>
        </p:txBody>
      </p:sp>
      <p:sp>
        <p:nvSpPr>
          <p:cNvPr id="2" name="AutoShape 4" descr="data:image/png;base64,iVBORw0KGgoAAAANSUhEUgAAAs4AAAEICAYAAABPtXIYAAAACXBIWXMAABcSAAAXEgFnn9JSAAAAIGNIUk0AAHolAACAgwAA+f8AAIDpAAB1MAAA6mAAADqYAAAXb5JfxUYAADBsSURBVHja7N1/iNX3ne/xZ3aWucxlLrN4cZlllunancXFZcIsUywWuwaLxWAwpBhSLCkGexMMKQmGhISEhISEhISEhIgh3khCJVJJqCREKisrcSuVSqWyUql0tm5l5coKsnIHBoY7eP/4fM7O8cz3nPP9fM/3/Jp5PmBQx/Pr++Oc8/p+vu/v+3PHrVu3kCRJktTYHQZnSZIkyeAsSZIkGZwlSZIkg7MkSZJkcJYkSZIMzpIkSZLBWZIkSTI4S5IkSTI4S5IkSQZnSZIkyeAsSZIkGZwlSZIkg7MkSZJkcJYkSZIMzpIkSZIMzpIkSZLBWZIkSTI4S5IkSQZnSZIkyeAsSZIkGZwlSZIkg7MkSZJkcJYkSZJkcJYkSZIMzpIkSZLBWZIkSTI4S5IkSQZnSZIkyeAsSZIkGZwlSZIkGZwlSZIkg7MkSZJkcJYkSZIMzpIkSZLBWZIkSTI4S5IkSQZnSZIkSQZnSZIkyeAsSZIkGZwlSZIkg7MkSZJkcJYkSZIMzpIkSZLBWZIkSTI4S5IkSTI4S5IkSQZnSZIkyeAsSZIkGZwlSZIkg7MkSZJkcJYkSZIMzpIkSZIMzpIkSZLBWZIkSTI4S5IkSQZnSZIkyeAsSZIkGZwlSZIkg7OK+ut/2Jv3pruAx1xjLbsEvAjM5L3Dv/7z2641SZKUy5+6CnrCx8Aw8A4w4OpIdg14GTgALLg6JEmSwXl520cYKb3PVZFkBngfmF2pKyDhzIaWGc+YSJLBeSU7Hn+kVMPA2oTbXyrpYGMIWJd4oHNzGW+Djh7AedC0ot7fs64GD5RlcF4pNgC/wDKMXjAP3A98scyWayruY3l9GzhdwvNOAL9OuP09wLFl9t5+CZgERuPvzsVlfB2Y8y2ngkH5BWBLfG8DXAUuAM8C53vgNb4DbEw4YP6+m3WJr+K2zuNjwplpGZxXhDOE+ts9rgpDs5aNd4DHM34/HX8eAO4ljO5LeU0DPwPGa34/Fn+2xPD8Zpdf50R8rXkMulkzTQEjOW97wtXVG/7EVdAxT8cRAxma1f+eqhOaq60FPsIzTcpvCPhpRmiuNgC8AWxydUkG5+VsFnjU1WBo1rIIN8/lvO0G4EFXmRIOyCZy3vYdV5dkcF7uvgCOuhoMzeprG8h/ehVgm6tMbdhXpgilG5I6yBrnzvtx/LDz9G1nvGxoVslGE2+/xlWmNu1b41gCKBmcl7mrwDddDVLfSm2nd8NVpjbtW7aokzrMUg1JSnOGtBkqT7rKlFNKi8gbwEVXmWRwlqRedoPQozmPq4SZLaU8XiX/qPPTiQdwkgzOktQVL9N8Eop54CGW70yJKt9VwnUwzXwBHHR1SQZnSeoH84TZF98le3bAU4RrGZy0QKkOEWbYvJDxfzcIk598z9UkdYcXB0pSMbPAE/FngjDhyTXClNtSK47FnxHCdO6DhHrma64aqbscce4fY4SG978A3qN+i6sRwqxSXwEfxg/deh4DPgc+BXY2uN3OeJvP4306+RonCbOv/RPwCjDsrqAeNBODjqFZZbpJuGDwpKFZ6g2OOPeHUeA3wOr4743ALuAbwKWq2w3H21UC6ybCrGV3EToBVPsQ2F317x2EEbMXa273EvBC1b+3Exrv/6jk1/hdwuntapuAfySMtgBsjq/zW9jiS5IkdZgjzv3hpapAWh1A36j53TMsHeUdJIz+VltfE5orniM01K8YJ3tq4d3xMcp8je9kPM8bVaG5Yi3wsLuEJEkyOCvLdJ3fT9X8e7LF2w0A66r+vY76MxxOtuE1DtaE6XqPud5dQpIkdZqlGv1hMOftBnL+fjDnYwwkvKZWXyPAEKFbQeXvAy2uD61M6whlPZOEEqIx4DpwhVAnegw462oqxeq4rtfG9bwGWBX/70pc7xcIrftOd/m1DgD3EcrIJuK+sQB8BryZ+FhThFKydVX7WMVCXN5rhAv6zhFq4HvRALAV2BI/c6eqPnfPETrGnIg/8116jSOEQZTpuN0gnA2tPsM5Q6gHnyXUg5+ic7Mqrga2ARsIZ1nXxt/fAC4TWgweJbtLigzOklTYK2SXBtV6njBRRO3B1G5gD40vNoVQs38deJv67eSafZH/Z8LtH2VxEpT1wK8Sn+/OAl+6A8B/VIXYPL4ev+ibGSZcMLwrhoV6as8Y3QCOAPtIn/FuHfDbHLc7Anw/Y9/YRXaZGDEQ5gnOE4SLo3fFfaCR2rNiV+IB2+EmBxD74z6cxxXgay0cXD5DuGZlpMn2ezyG0qPxfdfug4DBGOZ3xIOcNTnuU72v7Y1/nowHRQfbFPor74EtOW77Utxe78b9v1sHISqBpRqSekXeEaKxjC/N38bQMZnzMVYDrwF/iF/SnXK2QPDYVuB5phND88mcofnBuM4+aBKas6yKofC3hIuTRxLuezPhOaqNA7+Mr3dNwW02AvwE+H0MkSMFHmM8LvsvgJ938T22Kr5P/iVuy5GEdbAr3m9Pm17bZFzP/0Ho4PRgC9sMwpmQ/cDv4mOVZYrQEeqTnKG5eh94i3BxvOWGBmdJalnekd/Rqr/vjGFkouBzjgJfxlDQKYc6EJw3l/yaJggdbn7C0ouAi9gdQ1jeAJH3oGqk5gDrl9S/ViKPrTHolxm8utVWbn0MkXtoXDLXyFAMoy+U/No+KhDm81oT99tPaL3M7/EYfDe18Bjr4ntpEhmcJakDwXms6kvsk/hl3oqB+MW9o0eD8wbSRo9Tw/Yc4ZR2o+f/DWmja3mME0bu8jxu6ojzIGHUcqyF1/dACY+R5WQX3ltb47peXdLjvdTiAUnR934rdsaD5KJzAbxDdvenIkZieB5CBmd1NFDM57zdXMKH1HyDxy/ymPMJt5tv8O9qs+4Sy1Le7TpOGPF5q+Tn/4Db2zG2y2WW9ixvFuxTyklWkVZGcaTBut8Yv+DbNfHQUAyneUbf5nMuO4Q611aC3QbCKGU7LkQ+1eH31dYYGMsOaaMlPtaxDq2LLQXD7/54oF72+vNC9z7kxYH94V6yRz1qT/k9AryecbvayUIOkX2xUeVq8IoTwN+TfVrvfBte41xNwP5bskfaLrtLrOjgvDqGrYGSn38Voef5vR1Y1sOkne7dFu+TN/SlrJt6I+DThHrcds/WOQT8LH7WzDY5WB/MsQ2HCRe+FTXYxtB8Jf50ymhcloEef++fjNu3EyOwuwlnWI7nvP0DtK+uWwZntck18tXF3SDfjHoL5J8a+HyXXmMlIBuSV46FnLcboPw6yIrthHZSl9q8rJ8RRr7yBoWtcbnzrKOUMo0rZI+ADhLKYIqE5psFts8E4fT/kyWs25da3D8epnjNfDOdHG0eAD6lvPKMdpqL4Xlbh55vP/A3Od5PawhnoqT/YqmGJN3usQ48xw3STk+nlF+khI+P64SHV1jsR5snKP8Y+AvgDuDP4p93E85apaz3NSWs270d3P6zwAHgfuAb8ede4AlCCczVmtt3sr55N6HUpl/Uez+cIbRxe6hqHd8JfJNwBvNV0kfx15Cvtn5/Gw/S1acccZbUKxZavP8VQn/gypfoVorVLO+MwWehzct7iLQLErfRfBKRicRlzirTmEoIn+diULya8X/H488LhFHgZgYJp8SfrvP/neh9O55wwDAHfIelk+lUzua9W7Xd9sQ/OzXiPFDwAGKe0Pf4KKFt4mVCucdGQo1vO4N4denEaUJp0hEan6GsrPtX4/K+RP6ylIdpXK6xkWKtKq/HbX8irsMbcZ/aFtfhOOprjjhL6hVFL/q8SZhk5OuEUc5H4s/XCCOBqY+7is70WT1O/rKlSgBrJqXzxRmye0rnDR9X4/q+2uR2L5O/k8iDDZ67zM4L9dZ76kWVeWagPAbcA/wlnSs9uy/hAKBihjCa+2gMfZXXeo1QWvRtwqhvuw5gLsew/K34XO8nvD/mYnh+MeH5ttK4VKrIgccXhBKQV+O+UXn9lwgTLv0t6V11ZHCWpFLD9nfjl2zWCPFnhBHR1NHj6Q689nnyX/AHofNEs9GqlDKNgxm/myDUeefxY8LoWh7P59wGo5Tf9g7CxdCPxGD434H/SSgn+W/Aj6puN56476W42sH3xeMFXttdNJ+h8uMYntvlB/GArqh3E97rQ9Tv5jKa8D6oDs3fo3HrxDngh4nvexmcJanUL9pmo34n4xd+ik5NTlDmZChD5J/4pF7v5rwTfVwknM7P6wr563vLnsnxaULHjgOEMoq5moOX6gtBU7pP7KA3L7wbJ72k4vsJwb5SQtGrB9IpM3NO1fn9fYn7wvX4WZQ3tD9C9ybCkcFZ0gp1hjDKk0dqcB7r0DKcJa2DR6PgPE3+Lh1fkD0ydl+bAj80r8+uXo6yPAK8mRBobiY89ihhZsKtPfa+SB2xP56wbSre7PIyjsWDg4fjz3OE7hcfJB7MjJW0Dl8m7QzELLDPj/D+5MWBkvpVSleKM/HLKm97tVUdXI7D5Lt4DsKI8hDZ9b6p3TRqjZN/pP10geXMW987Tf7We40cJYwyp7iQePsJQq/r04RyoaN0Zha8RlLr84sEuHOEswidutBtcwyzm+M+Wla/59ES1uFcgQPzysHrK36MG5wlqVMuJtx2IYaivBd/DXdwOQ4lBOdKOcaxFoLzVbLbxKWEhT3kL+uoWJOwjBO03kv71QL3OUM47Z5agrEx/tyMB0IHyd8rv2xTiaHvRMHnudTm4LyWMJHN9jYeyA7XOWhOOeN0imIXNl9CBmd13Lb4oTJN6DV5Pn5Yv0/aKcdGdsYv6spp4HOE08sHKGdkZTI+x3T8srwcn+NIF794lF/qjGRlTpeeuo/f6NF1WJmCe1PC+742OK8m/2jxYbJHc6cSPxfaaazFYHGl4OfHAmEE9qWCzzsSDyr2xOd/nexa8nZK6YV9geJdMtrVXWMyBuadXXo/pvYSP9vC+pvHabf7jjXO/Wk1YYraLwn1XZXQuQN4DfgtrdfdrQG+Iswetjt+qa6NH2bvAL+htZZdA4S6tF/HD8kt8Tk3A08BvyKcxvJDpT0hsiypkwOU2Rt5vk/WUd4wm3LAXCulJvPjOr/vpf6yrZ6Kv9jCfd+mnNHAacLMfb+mM+0NK+stZbS810Y998T1tbOLryH1fdDKOpxDBmd1JDT/isYX8YwR6u6KfvhMxA+vRiNgawkXxhRtHfVRk2BcCdafusnbEiLLOvWZWtJww02V6bOEL9Fxlo6K5T1QPtsgVPZSh4hWZ2u73sJ9ZwldJso60JoGfhEHCHrtgKNX3o9DwE8IM/UN9sBr8TNNBudl5B3yn0r6gGLdAT7KGawG4oddanjaQf76yO2EUXU1ltraqKyQlBrAr7up6n75plzsWNt2Lm+Zx6ESD4LaqdXQ2mpJ0HnCrIBl7a+DhLOB77V5vaVuw14Y8RwAfkp6zXyvHLTNIoOzetY4aaPIw4RTXykqF7nkNVrgA++5xNs/46bPFTRSvgTXlPS8KbOTzRucC4faRsF5nHynl1MnXOmmXggj5wj9n4+X+JiPkT45SYrUUqihHljPj5M+2Ui1C3FbnSBce3O6xdeTevZuABmc1bOK1C1v68Bz7EgM2lOJj78GWOfmbyplOt+yeuWua9PrW4mOkf+076Y6f2/kiyaP30sjZ71Sj16ZVvyHlHex8hslHri2ug1Hurx+R0m/ELPS/u1u4H8AdxJmhPwuoW93qweHcwWWoSiv4TE4q82KfNiO99hzTHRw2VealAui1lPOaFNKAL/gJmpoIeFLf4zF0f68Z4iajWj3Uq1mrx1kHYrh7C7yT7rTKCy16yzaLGkjpq0MSJQx0rqXtPKSU8DfEab9Pt6mg73Us2JrW1h/Q6jv2I6uv4wUfHO2+zk8au6/4LyK+v2A89qYeNB01k2UK6A9lvO2GwhX9OfpTX09x7ZOCas/ItQBt0uvdkA5FX8m4nZ6kGIX2u4EHqXcLjOVg68rCQMUlclEitQ6j5bweh9I/Py4m/bXZacetG0o+DzjyOAsqetf6il2tRicdyTe/oybKFc4uES+UawNhG4ceUYND+UIaSlttQZZ2X3WZ4AngKfj++Al0s6mDRPO+rTjPXEp4bUMETo0pZY3DFF8pLU6tKeExydzhuZWB3Iux+fJOxq8JR5EXCuw/OpDlmpIy8cZ0kZjdlC8v+wYob93XjcMzrnlvUhwPYvTU5fxmCnbZ7ebCVi84PLvCBNPpZho02tKPbPzWIHn2E7rZQYpwXGW/Bf9tVq3XZllNK+Bgu+HHb59DM6SuqvI9Ln7C3wBDhJaFqbUJh6l/NPSy1Xe0b9J8l0YeJ58ZRUz5D9NPU13J6noxQD9Y9JG4dvVN/tk4u03EM4+pbz/XyjhdaaUeqTUHU91YR0+Q9p1OOt8/xicJfWGQ4m3nwY+TwjPldCcOvHNATdNbpUpuJsZIMyy2czHCc99JOG2H7K0n/RKtkDaaG+7DiTPkH6h537yX2T6AeV0OUopqVhNvjMrE6R3ksqSegHocPwcXZ1zWT7FNnYGZ0k94QtCC60UW8g3Tfsmik2HewYvDGzXAVCzUf+UTh0ABxMC3RDwj4QZQFs5PT5CWu/4dns8HhQUKWNKGUW91qbXv1DgAHqIMNvs402W7XPSRqcbSen+MZwjEI8An1DOxepnSJ9Ke5IwQ2SjfXkDYcZd26v2MS8OlJaXeeBt4K3E+62JX5xXCG2eLrJ4gcy6GKqLXgX+vJsl2VHCLHOt1pEeI+0090w8+Lov5+0HCBMaPUYYrT4aD5LqjXgOxoAxFgPGphhQ5wg9eXuhnGdLDGm747IciMvWrPXZdtIm8mhne8YDcZukjGoOE2amfYxw0enlqsC8Lu4TZXZQmkm8/f74uTRTJ7R+RHn96QH2kT7T49oYnk8SyuZuVP1+mvw912VwltRB+wgzRha5+Giccqc4/4z0ekEtTsHd6gVEhwrc5+kYHFNC0kjcbyr7zjVuP/OxrslBQOUArdu9vge4fcRwffz5kFAnfiqGt4X478kYODcnHGwQD1AvtnE5LsawX6SOdoLy+0xnnZFIPQs1RjgzdjCu+5m4z6Su+9rtXc/BuB7GCjzuZsovY7Ltq8FZfWQhfgivotjMguqsecIMWv/U5ddxndCrVsVDbyvB+QbFJuuotFrb38Jzj5Le53e6B4LzNPXLTqYo58Kzogc0RQ6AtlKsz3QnXCOURKT0QR6MgwJlaVTqNEe44PNnPbK+nCylR1jjLJp8cOwD/iYGsbsJs2cdddX0vJPAi13ed+4hfRYuLTrW4vo7TFodabX3SW+v1qqpHljnnTiVfoNQTtVuV+PndjvNtHj/fV3e3s1KWY4SRp7buS/00oydMjirhTfzq8DX4hH3BuDfgT/GL+LvAXeS3jRfnfUyaR0Vytx/vocXBLaqcqanqFZHNZ8gvb1hK3phQohOBOdHOhiWPmtj8DucsI/VKzM4Qncn0hnO+T641Kbnf4L8JTuWahic1aPejoH5ZeA1Qr/O3YTTl+Px7z8hXEDzA+BvDdA97SE6O6ozA3yTcIGhWlc0/F4s4cBlnnDWoFPv7+kur+va+uZ2eDSG2U56pA0H0BfisuTt4DPU4ODwfso9M3Wa/NPB5+kGMwvcRfllRO/H9/f1FtehDM5q8oFQ5AMu9TnWE0ZedhOmkj1R9QGyADwYQ/UooSflswmPf5n00ZZZWj8luJL9OB7k3Gzz8xyNodltVZ7KFNypygpK83HfeaQD+88I7ZtNL48pWp91rtFn2EN0vvylEk4fAt4t8Xvo7rg/3EjYto2+E+6nnFH448B3yX+mJO8kNNdieC7rLNrb8XO58thlhXx1gBcH9pfDhKu68150M58QnIfjzzOEXp5HCDWyN+MH7uH44T8ffy4Cv4mv5Z745Z4nMF0F/pK0PpaXaN4KSs33nePxgGcX5Z72O0oo7Tnnam6LQ4ReySlBqexR4kpLtocJk66UPevdfNw/57u4nq/GYPsgabNiNnOMMDp7pcv70RNxHb9X8ABlnnAm8nUW2wam9KIeIlz7kOVUPOj+ktC6LdVcDKMvJ37vrY6fhXn2uxvAt4C9hDOxwwX3sR9x+xm5vCPOw8jgrMIf7ldLfsxB4PfxQ+Tp+AFxlsULWNbFD4qbMUxXRpg3E67a3ho/8A4TRqfyfMgZsjrvBmHk8HnC2YTNhFPTRU4BnieM6hyi+50QVsJBT0pwPtGGzwji+/9NQunPA4SexRtbCNEzhK4KJwjdP252eT1fiwH3eUI3k22EkrQi74/r8b1xkPa2nUt1nHB9ymPxAHpdzs+Nz+JBxfmM5SwjOFf2hzvjZ9ML5Bsgmo0H7s/XHJjk/UwaiAcRebfRQnwPHCb0L9+Rc/+fifvDuxn7uaUafeaOW7duuRba5K//YW8/vMzn4ht/O6Ft0TdYHDleEz/AdmUc2b9Z9QHwAPBTFi9CqUwa0PP+9Z/fXun72QChLGdT1RfVJLePSJ+rCk6n449Xgqtibdx/VrM4SU6lb/NM1efE1RhOL8Tf90PHlQEW29BNxmWazghT5+Nn49n4frnUJ9tuXfz8Ho0BcqRqeWbje/0Y3TkTsJHFiZfW1XwezcYDrhN0f9KcyuBR9b5xg1CCcjW+xjN+XxmctXyC8wPxDX8o/jkbP0QrFwUONhiFeDmOQszHD9ybhNNYF+mTi8MMzpIkv69kcDbQFLGKUOP8GIunhU4C36m6zSChNV3l9NRlQvnGoX7cRn4QSZKkvOyqIQgXHbwA/IFw4U91LVVtTdp8ze/WENrT/QZnFZQkSQZnLVNDhA4afyS0nWul3c0U8HPCNM/TrlpJkmRw1nIwQKhf/h3wDqFEo56RjPs2uop4M/Br4BO625NVkiTJ4KyWPAD8FviQxSvgG9kQfyoeJl9bnJ3xefY3CeaSJEkGZ/WUbYQ65J+S1mB+APiK0Kf5qxiE8xoE9hBKQYo2jJckSeoJToCyMuwijBqfpfUpQ4v2Jx0jXHj4LvYAliRJBmf1qI/jjyRJkgqyVEMVrZZRjLgKJUmSwVnL3XvAfxJqoFcn3neaUMP874SJUyRJkpYlSzU0WhV4p4DtwMGE++9isTvHM8A+V2l3/NXXvu5KkPrUv/3xD64EyeCsNhkBbua43TAw2+Q214CLwDrCrICpFw+eqgrep9qwDHlvp2AN3W3/N0vxC0glSTI4q9RQ9CVhYpHXgRfr3G498GkMnU/SfAT5W8B9wJkCoecz4NuErhlHc9x+VVyGDcD7wKMtLqtu9wqhh3a3nI77gyRJy441zv1lJ2FkeJBQFlHPbkL5xEiT21XcJHTdqA3Nq+NzvgN8EH8eZ2kf6NPAEcKIdTPbWJxQZU8M3K0sqyRJUkc44txfTlf9/UyD250hzPBXe5+81gIvEWYZrOcC8CxwLPGxz8aAPQjMEEpFWllWSZIkg7OWOAV8IwbbRmURHwOXCSPGRxOf40HCyHKzabUnCaUUBwnlFvM5H/8ScCdh1PkosNDisqq3HHAVSJIMzuoV5+JPnpCdajfwYYH7rAbuTbjPJfLVUuddVi16Hni7zc+xDvhJxu/fBQ65CSRJBmf1smHCRXdXWniM9cD+gvfdDrwAvFzgvmsJLe22xH8vACcII9mX3bTJLrd5vY0An2T8/jTwtKtfkrSceXFg/xqPQfd3wP8lTELyH8DPCRfgpXqLUHdc1FPUv9Cvnr2ESVeeIUykMh0D/HPAv7BYp63e8QlLLw69CnyP/OU6kiQZnNUxW4DfErpSVIeY1cBWQu3xB8BAzsfbAGxs8TUNEzpu5PVRDOtDDR7vA4qPgqt8L2QclM0D9wPXXT2SJIOzes008HkMlo08HINpHttLem335bzdA4TyjDz2lPj6VNzWGJxrPYFdTyRJBmf1qP0073hR8ThhGu08YbwMEzkCPaT3ZX7Ozd5VE8BPWXoG4yBhEhtJklYELw7sL1OEGuAUD1N/dr6K0RJf4yihP3M9YznDfLX18XGvuQt03BDwM8JFgdXO5divUvftdTUHXlfjNu90Z5W18bWsjs//ReL9p+P9qw9wr8THOt+B178qLsNk/HdlGvRL8e90YX2OE2YDraj0cL+4jN4n6zIGIS7F5XQaesngrC7Y3KH7tPoF0siago87bnDuig+rAljFdVq/GHCc0DN8K83r62djeH2dMPFOEa/E56p+zLtqbrMdeC0GoIrTOYLzBGGmy60szorZaFmOxmUpOzTuJpRBbWlwm+PAm8DJqt9tJMwOWu1JirW0rD542E2oiR9vcLsbcf2+T5gcKa9ngB1t2N9/lHBwsz6+hu0svWC21jXgcNzuXg8gGZzVIWMF7jPaY8swUvB+g27+jtsbA2G1BcLFgEVbH04RZqVMqVsfjq/jAUKP6ucLhPZV1C9JGgI+Jb0bzXRGIM+zLA/WLMtCi9tpI/Ae+c7kbI0/p+LBz40YbGvXzUDB17I2rpMdCdtlV/w5RqiZn8l54DXdhn0+T6nZtriMUwmPOxrfT7vjMn7sx4vUn6xx7i9DrgJ1yCbgjYzfP01rI5GvUPxizwFC28PPCxxIzdY5GBsgdKEp0sLxjcTQXPvcz5A9kUyKx4CvSC9/2gT8Kh6MZ32u3CzwWnYQ2ksWHQneFu9/Xw+/LwYIHYGmCt5/JN7/BT9ipP7kiLOkWmOEEdjaUcfPaH1WwsMZIfUs4fT4eRZHXyv1olllHFsJo9bPJjzvXJ0D0acoXs50pOa+C3FZLmQsywayr0/YSZiw5vkCz/9cPBCp5zyL5Q/DMSxXn7WaiMH9aM4DjUaeIZS5UCeEHyOMbs/E9TFRZ70Px33vITo/C+U8zc+kLMT3wZ6adXWWUHpTXUo0HZdxIuNxXiLU7h/z40YyOEvqX4MxuKyu+f0F4IclPP7RGGLngQMxiDeqXZ8kTLpSW2f9FOF0d96LrubqPPZTNb+7XhXir9J4ZPszQpebm8C++HO9ybL8lNtrqCvLkjpT5rY6oXkhvo434+uvdR9hpLwS5uoFu7mE17KjTmieJZyhOFQniE/EwL275vcDhNr6ygFIltfjOiui3pTxL5KvBOlIDM4zhGnmP25yoLGNMMpc+556jzBLqhMHSQZnSX1qP0svcLtJqIedK+Hx54B7Cb2f84xqXgC+QygrWFMTrvYQ6kWL2lsTjCs1x3mX8wZwD6F0ZS7nstwF/JrbL5gbJHS/yTuCPlYn+N0E7qZxX+2jhFHOT1ksmRlvYR3WC6Ezcd00OrCZIVyMdzoGy9oDuJ8Bd9bZT65QvM4+K+SfjQcbeZyO+3DebivHgO8Cv+T2spg1MVQf9WNH6h/WOEuq2M3S0b8F4Afku2ArrxOklQJcJ4xc1tpB/ovYsp6vUks7HwPnkwUODo4n3ud6nYC8MzH4rar53XwMZ3kmo5kHvk9aF4t6PmBpjfTNHKG52sfAyxm/X0Oo4S7TOEtLROYJZ1PyXqS5QHqLwvNk9zzf4ceOZHCW1H+myZ7e/GV6ow7zKGGEt9oY2WUG9cJOPU/GANzJZZnLCHR5Rn7H64Ts1xOD8Fw8IGqlTGAT2TXoz5Let/hFsssy9lLuRdFZB1vP05k+yx9n/G4zkgzOkvrKarI7VRwjeySwGxbI7ns82eLjXqTzsx/O1QmJeZZlV0bwuxGDc6oZQp12UXvqrM8DBR/v2Tr75s6S1vsqls5CeobWL3jN60LGgcooS2ufJRmcJfWoAUK9a22P8EuEEcleknUR4XiLj3mA1vsoF3G14LJkndr/mOL150Xra4fIbit4qIX1eZzskqCy2tN9xO0lLnOE7h0LXd6H1yCpb3hxoLSyvUE45V5tlnAx4M0uvq61hNZk1VNXZwXL4RafpxMlGpVlaLYszSYHGiF7VLqVUpqiJQrryS6hONLiujrK0k4nG0rYBk9lBP12l2hM1/xZOVAtex+WZHCW1AEPEGpIaz1E+dNBNwuEmwkji5OkTS7RSv3rbBuC0whhyuvKsqSUkjQLUFnrpdI7uqiiB0dZPamvk9ZSL8u5jN+tIpwRuVrwMTeytJPGGUIrubKMETpkbGOxT3Un9mFJBmdJHTDJ0hZgEFpyfdbB1/BMDPADXVgHV9uwLK3U4zZbB1mj1JdJn6ykDFnlBRdKeNwLDZa9yPZazdLJfOZI66LRyBbCLIAb/UiRDM6SlqcRQo/c2pGuE6TNxlfUMKGDx4NdXg/zJS3LhzH8t1vWRWTXu7TuVrfpQKTe8qwqeCDyCeECvGrP0np7xbVxuxuYJYOzpGXuE5aeSr5CuBiw3RdKrSF08KhXwnCZMMHEOcLI4GUW29Dtovy+vq2YAL6MISrLTNWyzMd/V0ojniG9h2/WLIYLXVr2rPKCMibIKXMWvRcII8LVThNmVmzFlnjgWa+05jyhFOR81b8r2+lD0kqRJBmcJXXRS4Q6zNrAcy/tH71cBfwj2fWfRwgt1c43CSy9YhT4iqXdSAAOx2VpVLpQ1roe6dLyL9TZvq2qV66SGsq3srT13Cytd9GYjgd+Qxmv793402gK+VkkGZwl9YVthFG4Wo82CaxleS8jNM8B99Mbk6ykLstYRii6FzjZpue8USfAd8ONNgXnsYTnq2ecMA141kQnrZRoVEo/akPzZcK08JeRtOzZx1laGSbil36t98me0axsa8muA/5BH4bmNWT3Fr6/jaGZOsFsdYvhuWjYvZLxu3UlLON0nd/nDbyDwE9ZWoN9ita7aGxnaVnODeDbhmbJ4Cxp+Rgm1GTWntY/DTzRodeQ1TnjDMUn4OimXRnLcor294Q+X+f3rUzbXHTyjawWeKOktWHLktWz+RL5SxzeyHiMWeBHJW33Wu9SbncWSQZnSV32EUsvxrtGGCGd79BryApEqaG5VyaK2JTxu0608LtOdt10K91Jtha838k6+862Fl7LINkj+XlH8XcAj2f8vowuGvW2e+rB0gCSDM6SetZelnZvmI+h+VoHX0dWD+LUkbp1PbJOs+pwU9dl0ZHerJn5tlCsU8MqirfRmyN71HlPC+FwB9lt7vIcYFXaw2Xdd18J23yY7AsxO7XdJRmc1UPKbGk17+rsGZsIp65rPUEo0+ikoTrBLa/VFB8dLVur0yaPUby8Yh9LyxYGCH2xBxMf6y1a68rxbp0AW6Rl4DBLZ/eDUKZxMse+9WnGslwg1NCXod66TVl/W+nexZySDM4rUpELUPK0vTpV4utrdkr0UoFwPUf2xUiqb5ylM6ZBuBDw/S68nqyRuQ0J93+D3pmaOGtZ1ifc/70CIbfiJnCgzrr8hPyjva+RXbOb4ijZpSOvkDbVOMA7ZJ+VeDnHgf3+jOe7DtxDOb2lIVwEmPW5lXcClKE6B7GS+ozt6PrL28BF6rdsqjVPvo4FTxBOAU+28NquEer9mn3JzQB/TtpFRNUTR6i5QcLFgLWnvc8TWs91w6mMoLyDUH/a7KDouQYhrxt9jM9lLMtuwmjwxSb3/YDsOt4ULxJqiddmrM9fEqaTvlTnvmsIvbzLmLVxIW6/L2t+P0zo1/2dHOujEpp319lnDje57+6MfaNSilT2wfbZjKD8MHCwyWDAEKHTx2SD/5dkcFZB45R3SnqwhC/pvEZpfQSrnukm/38cR6Sr7a+zzq7GkNJOc2R36jhCmC2vdv/8OfB9skcuJwmjl9t7bP0eYWk5QqUN2vfrhMUpwihvo/d23nKP2RiOv8oIXeuB3xFKcY7G296MgXkqfh5Uj3Y/S3aJRN7yrWPxgOGxjM+DXxN6J++rEyyn4oHE+joHy/c3ee5Jwuh9rdPxoGJtC9v4MEtLYo5kBOcpwpmdh8juNb0trt/JJp/TkgzOKmgyfpkov3sMzv9lN9mjd5Uv8Xa7WSc4n49BrvZAbh3wG0JXivMxfEwTzkjU1gG/CTxVMGyW6TRwgqUzGU4C/xID1oWqZVnL0o4Mr9c5kMjrLHA3YbQ3ax1spHkZwfvx57U64TyvJwhnN2ovNBwi1FE/E9fXFcKZqXVxvdQ7IL4Wl61RmVmlrjlrtHYzrbXoqxyM166Dg3H/qy0p2Q78Ie7DFwjlMmvj+l9Xc1B5gKWdPwzOksFZUpds7uHX9ghhdLG21Ggghq5GHR6eJZQq7eX2Ot5uXWz1wxiSV2csy84m932UUGteG5xXJ76GU8BdhFnyUjqOzANPEkaCyyh1WSCMtF/OWKbKcu1MWKYf0LzjympaG1EuYi6+tn/KCLsjDQ5YK/e9J677x1vc7pK6yIsDJXXKdeBbZJdlNLrP3YQR2nmWXpjXrdBxLS5LSn/gq8B3CaO8cyw9tT9W4HWcA+4kjPo2O+syFwP7N1ls0TZUJ1gXuabg2RgOLxa47w3gaUJddC9PKHI6bsOUKcDPA39P6A6StY3stCH1EUece88x4A5Xgwq6HMNUtzQ7xX8lBrc9hNHjemHxUgx5B2pCykluH129nvN1Xc9YL61OijETQ+teQo1vvQB0IS7LwZpAepLb+/oW7au9QGgN9y5hRH89t9fUzsTH/iIjEK+qs65a+fw6Rrj48AHCGZChBq/7FKGE5yBpHTDm27yfN7rY7xTwd8ALhJH0kQa3O0go3ZmvOng6l7EeJPWJO27duuVaaJO//oe9jf57CmeRarcF6k9TDMC//vPby2Zh/+prX+/Hlz3J7R0qKiHvYh8uyxS3X+h2KS7LpR5+zVsIHTCqnSGMppdhMG7jtdxei30+buPZPn/bDRDq1ydqlu0aiddd/Nsf/+AnttQHHHHunq/oTiutleQm8Geuhp52gbTSjV52vtmBWg+arrNNylIZGT63TPffBcKZg5O+laWVwRpnSVq5NmX87pyrRZIMzpKkRWtZ2lIPQis2SZLBWZIUvcLS6yxOY090SarLGufuOU93Jm9YSWZdBVrGhlvYx/cSpuiutc/VKkkG5150l6tAUkEDwO8JU0O/Sf5WdoOEmQKzWv6cI8x+J0mqw1INSeo/Wwh9o/cC/4cw9fbj1J/GegPwHPDvdULzHGE2RHsKS1IDjji315fANldDTzpGmOVM6kfba/69LeOz5hJhgpXBJo81C9xLf/bOlqSOcsRZkvrPfTluszZHaD4LfAP7EEuSwVmSlqlvEabxni94/6vAE/FxLrk6JSkfSzUkqf9cBh6K4XcLsJUw5fcUS1vMQahhPht/TmKvZkkyOEvSCnOT0AmjuhvGIDBZ9W9nApQkg7MkrWz/9sc/ZP163rAsSQbnfvQE8KKroSfdXCEhSpIkGZz7woyrQJIkaXm449atW64FSZIkyeAsSZIkGZwlSZIkg7MkSZJkcJYkSZIMzpIkSZLBWZIkSTI4S5IkSTI4S5IkSQZnSZIkyeCs/3Lv/3p72S/j5/97rxtakiT1lD9xFfS9NcB7wK/jz8ac93uq6j61P1sTnv+ZmvtONbn9KPBavO3/A34HfAmsd1NKkqRe9qeugr61FngJeKDm9yM5778RmK7zf6tyPsa6+BoGq3433OD2Y8DvgaGa5VgLbAO+Bxx100qSJIOzyrSuKjTP14TXPMbjn2eB8zX/N5PzMT6Iz3sdWJ3j9lfjc40Ax+LzPABsrnq8L4AFN68kSTI4qyxngJPAq8AOYE/B4LwPOFTg+XcRRq1vAB8TSj/yeAi4HMM+wEFCucZEDN/rgAtuXkmSZHBWWa4B34l/35F43xEWyzGmCKUTV4BTwFyO+68C3op/f538pR0Al2r+vRDDtyRJUk/z4sCVaU3V3/cSSiR+DvwReDjH/d+KYXkGeLeE1zIV/34VuOjmkSRJvcgR55VpGDgHzMa/TxJqlVfHEH2NUGucZSOhTAPgCRZLLooYBD5ksT77VaxvliRJPcoR55XpNPAN4K74518Ax6v+f3eToAuhtGOMMEI9VXWb7eRrZzcEfM7ihYEHgffdNJIkqVc54iwINcYvVgXeNXVuN0poHQfh4sIPMm7zFOECv+M5QvOW+O8jwCNuBkmSZHBWP5io+vvlOreZJ5R41BqLoRrCxX+N2tkNc/tI82fAD7FEQ5IkGZzVg14ijCqfjv/ewO0Tqeyrc79rhNKOWq8RZhAE+FHV49YaJcwSWJl4ZZYw2v1e1W2O0ni0WpIkyeCsjrmPcEHggxn/9zxwoo3PWz1b4TBLu3hcNjhLkiSDs9rlCoslFDdz3P5ADLGVmuXzhDZwb7N0FsE8rlY9/2yD210nu9Sj2jU3pyRJ6kV33Lp1y7UgSZIkGZwlSZIkg7MkSZJkcJYkSZIMzpIkSZLBWZIkSTI4S5IkSQZnSZIkSQZnSZIkyeAsSZIkGZwlSZIkg7MkSZJkcJYkSZIMzpIkSZLBWZIkSZLBWZIkSTI4S5IkSQZnSZIkyeAsSZIkGZwlSZIkg7MkSZJkcJYkSZIMzpIkSZIMzpIkSZLBWZIkSTI4S5IkSQZnSZIkyeAsSZIkGZwlSZIkg7MkSZIkg7MkSZJkcJYkSZIMzpIkSZLBWZIkSTI4S5IkSQZnSZIkyeAsSZIkyeAsSZIkGZwlSZIkg7MkSZJkcJYkSZIMzpIkSZLBWZIkSTI4S5IkSQZnSZIkSQZnSZIkyeAsSZIkGZwlSZIkg7MkSZJkcJYkSZIMzpIkSZLBWZIkSZLBWZIkSUry/wcA0uuSrX3sCqUAAAAASUVORK5CYII="/>
          <p:cNvSpPr>
            <a:spLocks noChangeAspect="1" noChangeArrowheads="1"/>
          </p:cNvSpPr>
          <p:nvPr/>
        </p:nvSpPr>
        <p:spPr bwMode="auto">
          <a:xfrm>
            <a:off x="155575" y="-465138"/>
            <a:ext cx="26479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" name="AutoShape 6" descr="data:image/png;base64,iVBORw0KGgoAAAANSUhEUgAAAs4AAAEICAYAAABPtXIYAAAACXBIWXMAABcSAAAXEgFnn9JSAAAAIGNIUk0AAHolAACAgwAA+f8AAIDpAAB1MAAA6mAAADqYAAAXb5JfxUYAADBsSURBVHja7N1/iNX3ne/xZ3aWucxlLrN4cZlllunancXFZcIsUywWuwaLxWAwpBhSLCkGexMMKQmGhISEhISEhISEhIgh3khCJVJJqCREKisrcSuVSqWyUql0tm5l5coKsnIHBoY7eP/4fM7O8cz3nPP9fM/3/Jp5PmBQx/Pr++Oc8/p+vu/v+3PHrVu3kCRJktTYHQZnSZIkyeAsSZIkGZwlSZIkg7MkSZJkcJYkSZIMzpIkSZLBWZIkSTI4S5IkSTI4S5IkSQZnSZIkyeAsSZIkGZwlSZIkg7MkSZJkcJYkSZIMzpIkSZIMzpIkSZLBWZIkSTI4S5IkSQZnSZIkyeAsSZIkGZwlSZIkg7MkSZJkcJYkSZJkcJYkSZIMzpIkSZLBWZIkSTI4S5IkSQZnSZIkyeAsSZIkGZwlSZIkGZwlSZIkg7MkSZJkcJYkSZIMzpIkSZLBWZIkSTI4S5IkSQZnSZIkSQZnSZIkyeAsSZIkGZwlSZIkg7MkSZJkcJYkSZIMzpIkSZLBWZIkSTI4S5IkSTI4S5IkSQZnSZIkyeAsSZIkGZwlSZIkg7MkSZJkcJYkSZIMzpIkSZIMzpIkSZLBWZIkSTI4S5IkSQZnSZIkyeAsSZIkGZwlSZIkg7OK+ut/2Jv3pruAx1xjLbsEvAjM5L3Dv/7z2641SZKUy5+6CnrCx8Aw8A4w4OpIdg14GTgALLg6JEmSwXl520cYKb3PVZFkBngfmF2pKyDhzIaWGc+YSJLBeSU7Hn+kVMPA2oTbXyrpYGMIWJd4oHNzGW+Djh7AedC0ot7fs64GD5RlcF4pNgC/wDKMXjAP3A98scyWayruY3l9GzhdwvNOAL9OuP09wLFl9t5+CZgERuPvzsVlfB2Y8y2ngkH5BWBLfG8DXAUuAM8C53vgNb4DbEw4YP6+m3WJr+K2zuNjwplpGZxXhDOE+ts9rgpDs5aNd4DHM34/HX8eAO4ljO5LeU0DPwPGa34/Fn+2xPD8Zpdf50R8rXkMulkzTQEjOW97wtXVG/7EVdAxT8cRAxma1f+eqhOaq60FPsIzTcpvCPhpRmiuNgC8AWxydUkG5+VsFnjU1WBo1rIIN8/lvO0G4EFXmRIOyCZy3vYdV5dkcF7uvgCOuhoMzeprG8h/ehVgm6tMbdhXpgilG5I6yBrnzvtx/LDz9G1nvGxoVslGE2+/xlWmNu1b41gCKBmcl7mrwDddDVLfSm2nd8NVpjbtW7aokzrMUg1JSnOGtBkqT7rKlFNKi8gbwEVXmWRwlqRedoPQozmPq4SZLaU8XiX/qPPTiQdwkgzOktQVL9N8Eop54CGW70yJKt9VwnUwzXwBHHR1SQZnSeoH84TZF98le3bAU4RrGZy0QKkOEWbYvJDxfzcIk598z9UkdYcXB0pSMbPAE/FngjDhyTXClNtSK47FnxHCdO6DhHrma64aqbscce4fY4SG978A3qN+i6sRwqxSXwEfxg/deh4DPgc+BXY2uN3OeJvP4306+RonCbOv/RPwCjDsrqAeNBODjqFZZbpJuGDwpKFZ6g2OOPeHUeA3wOr4743ALuAbwKWq2w3H21UC6ybCrGV3EToBVPsQ2F317x2EEbMXa273EvBC1b+3Exrv/6jk1/hdwuntapuAfySMtgBsjq/zW9jiS5IkdZgjzv3hpapAWh1A36j53TMsHeUdJIz+VltfE5orniM01K8YJ3tq4d3xMcp8je9kPM8bVaG5Yi3wsLuEJEkyOCvLdJ3fT9X8e7LF2w0A66r+vY76MxxOtuE1DtaE6XqPud5dQpIkdZqlGv1hMOftBnL+fjDnYwwkvKZWXyPAEKFbQeXvAy2uD61M6whlPZOEEqIx4DpwhVAnegw462oqxeq4rtfG9bwGWBX/70pc7xcIrftOd/m1DgD3EcrIJuK+sQB8BryZ+FhThFKydVX7WMVCXN5rhAv6zhFq4HvRALAV2BI/c6eqPnfPETrGnIg/8116jSOEQZTpuN0gnA2tPsM5Q6gHnyXUg5+ic7Mqrga2ARsIZ1nXxt/fAC4TWgweJbtLigzOklTYK2SXBtV6njBRRO3B1G5gD40vNoVQs38deJv67eSafZH/Z8LtH2VxEpT1wK8Sn+/OAl+6A8B/VIXYPL4ev+ibGSZcMLwrhoV6as8Y3QCOAPtIn/FuHfDbHLc7Anw/Y9/YRXaZGDEQ5gnOE4SLo3fFfaCR2rNiV+IB2+EmBxD74z6cxxXgay0cXD5DuGZlpMn2ezyG0qPxfdfug4DBGOZ3xIOcNTnuU72v7Y1/nowHRQfbFPor74EtOW77Utxe78b9v1sHISqBpRqSekXeEaKxjC/N38bQMZnzMVYDrwF/iF/SnXK2QPDYVuB5phND88mcofnBuM4+aBKas6yKofC3hIuTRxLuezPhOaqNA7+Mr3dNwW02AvwE+H0MkSMFHmM8LvsvgJ938T22Kr5P/iVuy5GEdbAr3m9Pm17bZFzP/0Ho4PRgC9sMwpmQ/cDv4mOVZYrQEeqTnKG5eh94i3BxvOWGBmdJalnekd/Rqr/vjGFkouBzjgJfxlDQKYc6EJw3l/yaJggdbn7C0ouAi9gdQ1jeAJH3oGqk5gDrl9S/ViKPrTHolxm8utVWbn0MkXtoXDLXyFAMoy+U/No+KhDm81oT99tPaL3M7/EYfDe18Bjr4ntpEhmcJakDwXms6kvsk/hl3oqB+MW9o0eD8wbSRo9Tw/Yc4ZR2o+f/DWmja3mME0bu8jxu6ojzIGHUcqyF1/dACY+R5WQX3ltb47peXdLjvdTiAUnR934rdsaD5KJzAbxDdvenIkZieB5CBmd1NFDM57zdXMKH1HyDxy/ymPMJt5tv8O9qs+4Sy1Le7TpOGPF5q+Tn/4Db2zG2y2WW9ixvFuxTyklWkVZGcaTBut8Yv+DbNfHQUAyneUbf5nMuO4Q611aC3QbCKGU7LkQ+1eH31dYYGMsOaaMlPtaxDq2LLQXD7/54oF72+vNC9z7kxYH94V6yRz1qT/k9AryecbvayUIOkX2xUeVq8IoTwN+TfVrvfBte41xNwP5bskfaLrtLrOjgvDqGrYGSn38Voef5vR1Y1sOkne7dFu+TN/SlrJt6I+DThHrcds/WOQT8LH7WzDY5WB/MsQ2HCRe+FTXYxtB8Jf50ymhcloEef++fjNu3EyOwuwlnWI7nvP0DtK+uWwZntck18tXF3SDfjHoL5J8a+HyXXmMlIBuSV46FnLcboPw6yIrthHZSl9q8rJ8RRr7yBoWtcbnzrKOUMo0rZI+ADhLKYIqE5psFts8E4fT/kyWs25da3D8epnjNfDOdHG0eAD6lvPKMdpqL4Xlbh55vP/A3Od5PawhnoqT/YqmGJN3usQ48xw3STk+nlF+khI+P64SHV1jsR5snKP8Y+AvgDuDP4p93E85apaz3NSWs270d3P6zwAHgfuAb8ede4AlCCczVmtt3sr55N6HUpl/Uez+cIbRxe6hqHd8JfJNwBvNV0kfx15Cvtn5/Gw/S1acccZbUKxZavP8VQn/gypfoVorVLO+MwWehzct7iLQLErfRfBKRicRlzirTmEoIn+diULya8X/H488LhFHgZgYJp8SfrvP/neh9O55wwDAHfIelk+lUzua9W7Xd9sQ/OzXiPFDwAGKe0Pf4KKFt4mVCucdGQo1vO4N4denEaUJp0hEan6GsrPtX4/K+RP6ylIdpXK6xkWKtKq/HbX8irsMbcZ/aFtfhOOprjjhL6hVFL/q8SZhk5OuEUc5H4s/XCCOBqY+7is70WT1O/rKlSgBrJqXzxRmye0rnDR9X4/q+2uR2L5O/k8iDDZ67zM4L9dZ76kWVeWagPAbcA/wlnSs9uy/hAKBihjCa+2gMfZXXeo1QWvRtwqhvuw5gLsew/K34XO8nvD/mYnh+MeH5ttK4VKrIgccXhBKQV+O+UXn9lwgTLv0t6V11ZHCWpFLD9nfjl2zWCPFnhBHR1NHj6Q689nnyX/AHofNEs9GqlDKNgxm/myDUeefxY8LoWh7P59wGo5Tf9g7CxdCPxGD434H/SSgn+W/Aj6puN56476W42sH3xeMFXttdNJ+h8uMYntvlB/GArqh3E97rQ9Tv5jKa8D6oDs3fo3HrxDngh4nvexmcJanUL9pmo34n4xd+ik5NTlDmZChD5J/4pF7v5rwTfVwknM7P6wr563vLnsnxaULHjgOEMoq5moOX6gtBU7pP7KA3L7wbJ72k4vsJwb5SQtGrB9IpM3NO1fn9fYn7wvX4WZQ3tD9C9ybCkcFZ0gp1hjDKk0dqcB7r0DKcJa2DR6PgPE3+Lh1fkD0ydl+bAj80r8+uXo6yPAK8mRBobiY89ihhZsKtPfa+SB2xP56wbSre7PIyjsWDg4fjz3OE7hcfJB7MjJW0Dl8m7QzELLDPj/D+5MWBkvpVSleKM/HLKm97tVUdXI7D5Lt4DsKI8hDZ9b6p3TRqjZN/pP10geXMW987Tf7We40cJYwyp7iQePsJQq/r04RyoaN0Zha8RlLr84sEuHOEswidutBtcwyzm+M+Wla/59ES1uFcgQPzysHrK36MG5wlqVMuJtx2IYaivBd/DXdwOQ4lBOdKOcaxFoLzVbLbxKWEhT3kL+uoWJOwjBO03kv71QL3OUM47Z5agrEx/tyMB0IHyd8rv2xTiaHvRMHnudTm4LyWMJHN9jYeyA7XOWhOOeN0imIXNl9CBmd13Lb4oTJN6DV5Pn5Yv0/aKcdGdsYv6spp4HOE08sHKGdkZTI+x3T8srwcn+NIF794lF/qjGRlTpeeuo/f6NF1WJmCe1PC+742OK8m/2jxYbJHc6cSPxfaaazFYHGl4OfHAmEE9qWCzzsSDyr2xOd/nexa8nZK6YV9geJdMtrVXWMyBuadXXo/pvYSP9vC+pvHabf7jjXO/Wk1YYraLwn1XZXQuQN4DfgtrdfdrQG+Iswetjt+qa6NH2bvAL+htZZdA4S6tF/HD8kt8Tk3A08BvyKcxvJDpT0hsiypkwOU2Rt5vk/WUd4wm3LAXCulJvPjOr/vpf6yrZ6Kv9jCfd+mnNHAacLMfb+mM+0NK+stZbS810Y998T1tbOLryH1fdDKOpxDBmd1JDT/isYX8YwR6u6KfvhMxA+vRiNgawkXxhRtHfVRk2BcCdafusnbEiLLOvWZWtJww02V6bOEL9Fxlo6K5T1QPtsgVPZSh4hWZ2u73sJ9ZwldJso60JoGfhEHCHrtgKNX3o9DwE8IM/UN9sBr8TNNBudl5B3yn0r6gGLdAT7KGawG4oddanjaQf76yO2EUXU1ltraqKyQlBrAr7up6n75plzsWNt2Lm+Zx6ESD4LaqdXQ2mpJ0HnCrIBl7a+DhLOB77V5vaVuw14Y8RwAfkp6zXyvHLTNIoOzetY4aaPIw4RTXykqF7nkNVrgA++5xNs/46bPFTRSvgTXlPS8KbOTzRucC4faRsF5nHynl1MnXOmmXggj5wj9n4+X+JiPkT45SYrUUqihHljPj5M+2Ui1C3FbnSBce3O6xdeTevZuABmc1bOK1C1v68Bz7EgM2lOJj78GWOfmbyplOt+yeuWua9PrW4mOkf+076Y6f2/kiyaP30sjZ71Sj16ZVvyHlHex8hslHri2ug1Hurx+R0m/ELPS/u1u4H8AdxJmhPwuoW93qweHcwWWoSiv4TE4q82KfNiO99hzTHRw2VealAui1lPOaFNKAL/gJmpoIeFLf4zF0f68Z4iajWj3Uq1mrx1kHYrh7C7yT7rTKCy16yzaLGkjpq0MSJQx0rqXtPKSU8DfEab9Pt6mg73Us2JrW1h/Q6jv2I6uv4wUfHO2+zk8au6/4LyK+v2A89qYeNB01k2UK6A9lvO2GwhX9OfpTX09x7ZOCas/ItQBt0uvdkA5FX8m4nZ6kGIX2u4EHqXcLjOVg68rCQMUlclEitQ6j5bweh9I/Py4m/bXZacetG0o+DzjyOAsqetf6il2tRicdyTe/oybKFc4uES+UawNhG4ceUYND+UIaSlttQZZ2X3WZ4AngKfj++Al0s6mDRPO+rTjPXEp4bUMETo0pZY3DFF8pLU6tKeExydzhuZWB3Iux+fJOxq8JR5EXCuw/OpDlmpIy8cZ0kZjdlC8v+wYob93XjcMzrnlvUhwPYvTU5fxmCnbZ7ebCVi84PLvCBNPpZho02tKPbPzWIHn2E7rZQYpwXGW/Bf9tVq3XZllNK+Bgu+HHb59DM6SuqvI9Ln7C3wBDhJaFqbUJh6l/NPSy1Xe0b9J8l0YeJ58ZRUz5D9NPU13J6noxQD9Y9JG4dvVN/tk4u03EM4+pbz/XyjhdaaUeqTUHU91YR0+Q9p1OOt8/xicJfWGQ4m3nwY+TwjPldCcOvHNATdNbpUpuJsZIMyy2czHCc99JOG2H7K0n/RKtkDaaG+7DiTPkH6h537yX2T6AeV0OUopqVhNvjMrE6R3ksqSegHocPwcXZ1zWT7FNnYGZ0k94QtCC60UW8g3Tfsmik2HewYvDGzXAVCzUf+UTh0ABxMC3RDwj4QZQFs5PT5CWu/4dns8HhQUKWNKGUW91qbXv1DgAHqIMNvs402W7XPSRqcbSen+MZwjEI8An1DOxepnSJ9Ke5IwQ2SjfXkDYcZd26v2MS8OlJaXeeBt4K3E+62JX5xXCG2eLrJ4gcy6GKqLXgX+vJsl2VHCLHOt1pEeI+0090w8+Lov5+0HCBMaPUYYrT4aD5LqjXgOxoAxFgPGphhQ5wg9eXuhnGdLDGm747IciMvWrPXZdtIm8mhne8YDcZukjGoOE2amfYxw0enlqsC8Lu4TZXZQmkm8/f74uTRTJ7R+RHn96QH2kT7T49oYnk8SyuZuVP1+mvw912VwltRB+wgzRha5+Giccqc4/4z0ekEtTsHd6gVEhwrc5+kYHFNC0kjcbyr7zjVuP/OxrslBQOUArdu9vge4fcRwffz5kFAnfiqGt4X478kYODcnHGwQD1AvtnE5LsawX6SOdoLy+0xnnZFIPQs1RjgzdjCu+5m4z6Su+9rtXc/BuB7GCjzuZsovY7Ltq8FZfWQhfgivotjMguqsecIMWv/U5ddxndCrVsVDbyvB+QbFJuuotFrb38Jzj5Le53e6B4LzNPXLTqYo58Kzogc0RQ6AtlKsz3QnXCOURKT0QR6MgwJlaVTqNEe44PNnPbK+nCylR1jjLJp8cOwD/iYGsbsJs2cdddX0vJPAi13ed+4hfRYuLTrW4vo7TFodabX3SW+v1qqpHljnnTiVfoNQTtVuV+PndjvNtHj/fV3e3s1KWY4SRp7buS/00oydMjirhTfzq8DX4hH3BuDfgT/GL+LvAXeS3jRfnfUyaR0Vytx/vocXBLaqcqanqFZHNZ8gvb1hK3phQohOBOdHOhiWPmtj8DucsI/VKzM4Qncn0hnO+T641Kbnf4L8JTuWahic1aPejoH5ZeA1Qr/O3YTTl+Px7z8hXEDzA+BvDdA97SE6O6ozA3yTcIGhWlc0/F4s4cBlnnDWoFPv7+kur+va+uZ2eDSG2U56pA0H0BfisuTt4DPU4ODwfso9M3Wa/NPB5+kGMwvcRfllRO/H9/f1FtehDM5q8oFQ5AMu9TnWE0ZedhOmkj1R9QGyADwYQ/UooSflswmPf5n00ZZZWj8luJL9OB7k3Gzz8xyNodltVZ7KFNypygpK83HfeaQD+88I7ZtNL48pWp91rtFn2EN0vvylEk4fAt4t8Xvo7rg/3EjYto2+E+6nnFH448B3yX+mJO8kNNdieC7rLNrb8XO58thlhXx1gBcH9pfDhKu68150M58QnIfjzzOEXp5HCDWyN+MH7uH44T8ffy4Cv4mv5Z745Z4nMF0F/pK0PpaXaN4KSs33nePxgGcX5Z72O0oo7Tnnam6LQ4ReySlBqexR4kpLtocJk66UPevdfNw/57u4nq/GYPsgabNiNnOMMDp7pcv70RNxHb9X8ABlnnAm8nUW2wam9KIeIlz7kOVUPOj+ktC6LdVcDKMvJ37vrY6fhXn2uxvAt4C9hDOxwwX3sR9x+xm5vCPOw8jgrMIf7ldLfsxB4PfxQ+Tp+AFxlsULWNbFD4qbMUxXRpg3E67a3ho/8A4TRqfyfMgZsjrvBmHk8HnC2YTNhFPTRU4BnieM6hyi+50QVsJBT0pwPtGGzwji+/9NQunPA4SexRtbCNEzhK4KJwjdP252eT1fiwH3eUI3k22EkrQi74/r8b1xkPa2nUt1nHB9ymPxAHpdzs+Nz+JBxfmM5SwjOFf2hzvjZ9ML5Bsgmo0H7s/XHJjk/UwaiAcRebfRQnwPHCb0L9+Rc/+fifvDuxn7uaUafeaOW7duuRba5K//YW8/vMzn4ht/O6Ft0TdYHDleEz/AdmUc2b9Z9QHwAPBTFi9CqUwa0PP+9Z/fXun72QChLGdT1RfVJLePSJ+rCk6n449Xgqtibdx/VrM4SU6lb/NM1efE1RhOL8Tf90PHlQEW29BNxmWazghT5+Nn49n4frnUJ9tuXfz8Ho0BcqRqeWbje/0Y3TkTsJHFiZfW1XwezcYDrhN0f9KcyuBR9b5xg1CCcjW+xjN+XxmctXyC8wPxDX8o/jkbP0QrFwUONhiFeDmOQszHD9ybhNNYF+mTi8MMzpIkv69kcDbQFLGKUOP8GIunhU4C36m6zSChNV3l9NRlQvnGoX7cRn4QSZKkvOyqIQgXHbwA/IFw4U91LVVtTdp8ze/WENrT/QZnFZQkSQZnLVNDhA4afyS0nWul3c0U8HPCNM/TrlpJkmRw1nIwQKhf/h3wDqFEo56RjPs2uop4M/Br4BO625NVkiTJ4KyWPAD8FviQxSvgG9kQfyoeJl9bnJ3xefY3CeaSJEkGZ/WUbYQ65J+S1mB+APiK0Kf5qxiE8xoE9hBKQYo2jJckSeoJToCyMuwijBqfpfUpQ4v2Jx0jXHj4LvYAliRJBmf1qI/jjyRJkgqyVEMVrZZRjLgKJUmSwVnL3XvAfxJqoFcn3neaUMP874SJUyRJkpYlSzU0WhV4p4DtwMGE++9isTvHM8A+V2l3/NXXvu5KkPrUv/3xD64EyeCsNhkBbua43TAw2+Q214CLwDrCrICpFw+eqgrep9qwDHlvp2AN3W3/N0vxC0glSTI4q9RQ9CVhYpHXgRfr3G498GkMnU/SfAT5W8B9wJkCoecz4NuErhlHc9x+VVyGDcD7wKMtLqtu9wqhh3a3nI77gyRJy441zv1lJ2FkeJBQFlHPbkL5xEiT21XcJHTdqA3Nq+NzvgN8EH8eZ2kf6NPAEcKIdTPbWJxQZU8M3K0sqyRJUkc44txfTlf9/UyD250hzPBXe5+81gIvEWYZrOcC8CxwLPGxz8aAPQjMEEpFWllWSZIkg7OWOAV8IwbbRmURHwOXCSPGRxOf40HCyHKzabUnCaUUBwnlFvM5H/8ScCdh1PkosNDisqq3HHAVSJIMzuoV5+JPnpCdajfwYYH7rAbuTbjPJfLVUuddVi16Hni7zc+xDvhJxu/fBQ65CSRJBmf1smHCRXdXWniM9cD+gvfdDrwAvFzgvmsJLe22xH8vACcII9mX3bTJLrd5vY0An2T8/jTwtKtfkrSceXFg/xqPQfd3wP8lTELyH8DPCRfgpXqLUHdc1FPUv9Cvnr2ESVeeIUykMh0D/HPAv7BYp63e8QlLLw69CnyP/OU6kiQZnNUxW4DfErpSVIeY1cBWQu3xB8BAzsfbAGxs8TUNEzpu5PVRDOtDDR7vA4qPgqt8L2QclM0D9wPXXT2SJIOzes008HkMlo08HINpHttLem335bzdA4TyjDz2lPj6VNzWGJxrPYFdTyRJBmf1qP0073hR8ThhGu08YbwMEzkCPaT3ZX7Ozd5VE8BPWXoG4yBhEhtJklYELw7sL1OEGuAUD1N/dr6K0RJf4yihP3M9YznDfLX18XGvuQt03BDwM8JFgdXO5divUvftdTUHXlfjNu90Z5W18bWsjs//ReL9p+P9qw9wr8THOt+B178qLsNk/HdlGvRL8e90YX2OE2YDraj0cL+4jN4n6zIGIS7F5XQaesngrC7Y3KH7tPoF0siago87bnDuig+rAljFdVq/GHCc0DN8K83r62djeH2dMPFOEa/E56p+zLtqbrMdeC0GoIrTOYLzBGGmy60szorZaFmOxmUpOzTuJpRBbWlwm+PAm8DJqt9tJMwOWu1JirW0rD542E2oiR9vcLsbcf2+T5gcKa9ngB1t2N9/lHBwsz6+hu0svWC21jXgcNzuXg8gGZzVIWMF7jPaY8swUvB+g27+jtsbA2G1BcLFgEVbH04RZqVMqVsfjq/jAUKP6ucLhPZV1C9JGgI+Jb0bzXRGIM+zLA/WLMtCi9tpI/Ae+c7kbI0/p+LBz40YbGvXzUDB17I2rpMdCdtlV/w5RqiZn8l54DXdhn0+T6nZtriMUwmPOxrfT7vjMn7sx4vUn6xx7i9DrgJ1yCbgjYzfP01rI5GvUPxizwFC28PPCxxIzdY5GBsgdKEp0sLxjcTQXPvcz5A9kUyKx4CvSC9/2gT8Kh6MZ32u3CzwWnYQ2ksWHQneFu9/Xw+/LwYIHYGmCt5/JN7/BT9ipP7kiLOkWmOEEdjaUcfPaH1WwsMZIfUs4fT4eRZHXyv1olllHFsJo9bPJjzvXJ0D0acoXs50pOa+C3FZLmQsywayr0/YSZiw5vkCz/9cPBCp5zyL5Q/DMSxXn7WaiMH9aM4DjUaeIZS5UCeEHyOMbs/E9TFRZ70Px33vITo/C+U8zc+kLMT3wZ6adXWWUHpTXUo0HZdxIuNxXiLU7h/z40YyOEvqX4MxuKyu+f0F4IclPP7RGGLngQMxiDeqXZ8kTLpSW2f9FOF0d96LrubqPPZTNb+7XhXir9J4ZPszQpebm8C++HO9ybL8lNtrqCvLkjpT5rY6oXkhvo434+uvdR9hpLwS5uoFu7mE17KjTmieJZyhOFQniE/EwL275vcDhNr6ygFIltfjOiui3pTxL5KvBOlIDM4zhGnmP25yoLGNMMpc+556jzBLqhMHSQZnSX1qP0svcLtJqIedK+Hx54B7Cb2f84xqXgC+QygrWFMTrvYQ6kWL2lsTjCs1x3mX8wZwD6F0ZS7nstwF/JrbL5gbJHS/yTuCPlYn+N0E7qZxX+2jhFHOT1ksmRlvYR3WC6Ezcd00OrCZIVyMdzoGy9oDuJ8Bd9bZT65QvM4+K+SfjQcbeZyO+3DebivHgO8Cv+T2spg1MVQf9WNH6h/WOEuq2M3S0b8F4Afku2ArrxOklQJcJ4xc1tpB/ovYsp6vUks7HwPnkwUODo4n3ud6nYC8MzH4rar53XwMZ3kmo5kHvk9aF4t6PmBpjfTNHKG52sfAyxm/X0Oo4S7TOEtLROYJZ1PyXqS5QHqLwvNk9zzf4ceOZHCW1H+myZ7e/GV6ow7zKGGEt9oY2WUG9cJOPU/GANzJZZnLCHR5Rn7H64Ts1xOD8Fw8IGqlTGAT2TXoz5Let/hFsssy9lLuRdFZB1vP05k+yx9n/G4zkgzOkvrKarI7VRwjeySwGxbI7ns82eLjXqTzsx/O1QmJeZZlV0bwuxGDc6oZQp12UXvqrM8DBR/v2Tr75s6S1vsqls5CeobWL3jN60LGgcooS2ufJRmcJfWoAUK9a22P8EuEEcleknUR4XiLj3mA1vsoF3G14LJkndr/mOL150Xra4fIbit4qIX1eZzskqCy2tN9xO0lLnOE7h0LXd6H1yCpb3hxoLSyvUE45V5tlnAx4M0uvq61hNZk1VNXZwXL4RafpxMlGpVlaLYszSYHGiF7VLqVUpqiJQrryS6hONLiujrK0k4nG0rYBk9lBP12l2hM1/xZOVAtex+WZHCW1AEPEGpIaz1E+dNBNwuEmwkji5OkTS7RSv3rbBuC0whhyuvKsqSUkjQLUFnrpdI7uqiiB0dZPamvk9ZSL8u5jN+tIpwRuVrwMTeytJPGGUIrubKMETpkbGOxT3Un9mFJBmdJHTDJ0hZgEFpyfdbB1/BMDPADXVgHV9uwLK3U4zZbB1mj1JdJn6ykDFnlBRdKeNwLDZa9yPZazdLJfOZI66LRyBbCLIAb/UiRDM6SlqcRQo/c2pGuE6TNxlfUMKGDx4NdXg/zJS3LhzH8t1vWRWTXu7TuVrfpQKTe8qwqeCDyCeECvGrP0np7xbVxuxuYJYOzpGXuE5aeSr5CuBiw3RdKrSF08KhXwnCZMMHEOcLI4GUW29Dtovy+vq2YAL6MISrLTNWyzMd/V0ojniG9h2/WLIYLXVr2rPKCMibIKXMWvRcII8LVThNmVmzFlnjgWa+05jyhFOR81b8r2+lD0kqRJBmcJXXRS4Q6zNrAcy/tH71cBfwj2fWfRwgt1c43CSy9YhT4iqXdSAAOx2VpVLpQ1roe6dLyL9TZvq2qV66SGsq3srT13Cytd9GYjgd+Qxmv793402gK+VkkGZwl9YVthFG4Wo82CaxleS8jNM8B99Mbk6ykLstYRii6FzjZpue8USfAd8ONNgXnsYTnq2ecMA141kQnrZRoVEo/akPzZcK08JeRtOzZx1laGSbil36t98me0axsa8muA/5BH4bmNWT3Fr6/jaGZOsFsdYvhuWjYvZLxu3UlLON0nd/nDbyDwE9ZWoN9ita7aGxnaVnODeDbhmbJ4Cxp+Rgm1GTWntY/DTzRodeQ1TnjDMUn4OimXRnLcor294Q+X+f3rUzbXHTyjawWeKOktWHLktWz+RL5SxzeyHiMWeBHJW33Wu9SbncWSQZnSV32EUsvxrtGGCGd79BryApEqaG5VyaK2JTxu0608LtOdt10K91Jtha838k6+862Fl7LINkj+XlH8XcAj2f8vowuGvW2e+rB0gCSDM6SetZelnZvmI+h+VoHX0dWD+LUkbp1PbJOs+pwU9dl0ZHerJn5tlCsU8MqirfRmyN71HlPC+FwB9lt7vIcYFXaw2Xdd18J23yY7AsxO7XdJRmc1UPKbGk17+rsGZsIp65rPUEo0+ikoTrBLa/VFB8dLVur0yaPUby8Yh9LyxYGCH2xBxMf6y1a68rxbp0AW6Rl4DBLZ/eDUKZxMse+9WnGslwg1NCXod66TVl/W+nexZySDM4rUpELUPK0vTpV4utrdkr0UoFwPUf2xUiqb5ylM6ZBuBDw/S68nqyRuQ0J93+D3pmaOGtZ1ifc/70CIbfiJnCgzrr8hPyjva+RXbOb4ijZpSOvkDbVOMA7ZJ+VeDnHgf3+jOe7DtxDOb2lIVwEmPW5lXcClKE6B7GS+ozt6PrL28BF6rdsqjVPvo4FTxBOAU+28NquEer9mn3JzQB/TtpFRNUTR6i5QcLFgLWnvc8TWs91w6mMoLyDUH/a7KDouQYhrxt9jM9lLMtuwmjwxSb3/YDsOt4ULxJqiddmrM9fEqaTvlTnvmsIvbzLmLVxIW6/L2t+P0zo1/2dHOujEpp319lnDje57+6MfaNSilT2wfbZjKD8MHCwyWDAEKHTx2SD/5dkcFZB45R3SnqwhC/pvEZpfQSrnukm/38cR6Sr7a+zzq7GkNJOc2R36jhCmC2vdv/8OfB9skcuJwmjl9t7bP0eYWk5QqUN2vfrhMUpwihvo/d23nKP2RiOv8oIXeuB3xFKcY7G296MgXkqfh5Uj3Y/S3aJRN7yrWPxgOGxjM+DXxN6J++rEyyn4oHE+joHy/c3ee5Jwuh9rdPxoGJtC9v4MEtLYo5kBOcpwpmdh8juNb0trt/JJp/TkgzOKmgyfpkov3sMzv9lN9mjd5Uv8Xa7WSc4n49BrvZAbh3wG0JXivMxfEwTzkjU1gG/CTxVMGyW6TRwgqUzGU4C/xID1oWqZVnL0o4Mr9c5kMjrLHA3YbQ3ax1spHkZwfvx57U64TyvJwhnN2ovNBwi1FE/E9fXFcKZqXVxvdQ7IL4Wl61RmVmlrjlrtHYzrbXoqxyM166Dg3H/qy0p2Q78Ie7DFwjlMmvj+l9Xc1B5gKWdPwzOksFZUpds7uHX9ghhdLG21Ggghq5GHR6eJZQq7eX2Ot5uXWz1wxiSV2csy84m932UUGteG5xXJ76GU8BdhFnyUjqOzANPEkaCyyh1WSCMtF/OWKbKcu1MWKYf0LzjympaG1EuYi6+tn/KCLsjDQ5YK/e9J677x1vc7pK6yIsDJXXKdeBbZJdlNLrP3YQR2nmWXpjXrdBxLS5LSn/gq8B3CaO8cyw9tT9W4HWcA+4kjPo2O+syFwP7N1ls0TZUJ1gXuabg2RgOLxa47w3gaUJddC9PKHI6bsOUKcDPA39P6A6StY3stCH1EUece88x4A5Xgwq6HMNUtzQ7xX8lBrc9hNHjemHxUgx5B2pCykluH129nvN1Xc9YL61OijETQ+teQo1vvQB0IS7LwZpAepLb+/oW7au9QGgN9y5hRH89t9fUzsTH/iIjEK+qs65a+fw6Rrj48AHCGZChBq/7FKGE5yBpHTDm27yfN7rY7xTwd8ALhJH0kQa3O0go3ZmvOng6l7EeJPWJO27duuVaaJO//oe9jf57CmeRarcF6k9TDMC//vPby2Zh/+prX+/Hlz3J7R0qKiHvYh8uyxS3X+h2KS7LpR5+zVsIHTCqnSGMppdhMG7jtdxei30+buPZPn/bDRDq1ydqlu0aiddd/Nsf/+AnttQHHHHunq/oTiutleQm8Geuhp52gbTSjV52vtmBWg+arrNNylIZGT63TPffBcKZg5O+laWVwRpnSVq5NmX87pyrRZIMzpKkRWtZ2lIPQis2SZLBWZIUvcLS6yxOY090SarLGufuOU93Jm9YSWZdBVrGhlvYx/cSpuiutc/VKkkG5150l6tAUkEDwO8JU0O/Sf5WdoOEmQKzWv6cI8x+J0mqw1INSeo/Wwh9o/cC/4cw9fbj1J/GegPwHPDvdULzHGE2RHsKS1IDjji315fANldDTzpGmOVM6kfba/69LeOz5hJhgpXBJo81C9xLf/bOlqSOcsRZkvrPfTluszZHaD4LfAP7EEuSwVmSlqlvEabxni94/6vAE/FxLrk6JSkfSzUkqf9cBh6K4XcLsJUw5fcUS1vMQahhPht/TmKvZkkyOEvSCnOT0AmjuhvGIDBZ9W9nApQkg7MkrWz/9sc/ZP163rAsSQbnfvQE8KKroSfdXCEhSpIkGZz7woyrQJIkaXm449atW64FSZIkyeAsSZIkGZwlSZIkg7MkSZJkcJYkSZIMzpIkSZLBWZIkSTI4S5IkSTI4S5IkSQZnSZIkyeCs/3Lv/3p72S/j5/97rxtakiT1lD9xFfS9NcB7wK/jz8ac93uq6j61P1sTnv+ZmvtONbn9KPBavO3/A34HfAmsd1NKkqRe9qeugr61FngJeKDm9yM5778RmK7zf6tyPsa6+BoGq3433OD2Y8DvgaGa5VgLbAO+Bxx100qSJIOzyrSuKjTP14TXPMbjn2eB8zX/N5PzMT6Iz3sdWJ3j9lfjc40Ax+LzPABsrnq8L4AFN68kSTI4qyxngJPAq8AOYE/B4LwPOFTg+XcRRq1vAB8TSj/yeAi4HMM+wEFCucZEDN/rgAtuXkmSZHBWWa4B34l/35F43xEWyzGmCKUTV4BTwFyO+68C3op/f538pR0Al2r+vRDDtyRJUk/z4sCVaU3V3/cSSiR+DvwReDjH/d+KYXkGeLeE1zIV/34VuOjmkSRJvcgR55VpGDgHzMa/TxJqlVfHEH2NUGucZSOhTAPgCRZLLooYBD5ksT77VaxvliRJPcoR55XpNPAN4K74518Ax6v+f3eToAuhtGOMMEI9VXWb7eRrZzcEfM7ihYEHgffdNJIkqVc54iwINcYvVgXeNXVuN0poHQfh4sIPMm7zFOECv+M5QvOW+O8jwCNuBkmSZHBWP5io+vvlOreZJ5R41BqLoRrCxX+N2tkNc/tI82fAD7FEQ5IkGZzVg14ijCqfjv/ewO0Tqeyrc79rhNKOWq8RZhAE+FHV49YaJcwSWJl4ZZYw2v1e1W2O0ni0WpIkyeCsjrmPcEHggxn/9zxwoo3PWz1b4TBLu3hcNjhLkiSDs9rlCoslFDdz3P5ADLGVmuXzhDZwb7N0FsE8rlY9/2yD210nu9Sj2jU3pyRJ6kV33Lp1y7UgSZIkGZwlSZIkg7MkSZJkcJYkSZIMzpIkSZLBWZIkSTI4S5IkSQZnSZIkSQZnSZIkyeAsSZIkGZwlSZIkg7MkSZJkcJYkSZIMzpIkSZLBWZIkSZLBWZIkSTI4S5IkSQZnSZIkyeAsSZIkGZwlSZIkg7MkSZJkcJYkSZIMzpIkSZIMzpIkSZLBWZIkSTI4S5IkSQZnSZIkyeAsSZIkGZwlSZIkg7MkSZIkg7MkSZJkcJYkSZIMzpIkSZLBWZIkSTI4S5IkSQZnSZIkyeAsSZIkyeAsSZIkGZwlSZIkg7MkSZJkcJYkSZIMzpIkSZLBWZIkSTI4S5IkSQZnSZIkSQZnSZIkyeAsSZIkGZwlSZIkg7MkSZJkcJYkSZIMzpIkSZLBWZIkSZLBWZIkSUry/wcA0uuSrX3sCqUAAAAASUVORK5CYII="/>
          <p:cNvSpPr>
            <a:spLocks noChangeAspect="1" noChangeArrowheads="1"/>
          </p:cNvSpPr>
          <p:nvPr/>
        </p:nvSpPr>
        <p:spPr bwMode="auto">
          <a:xfrm>
            <a:off x="307975" y="-312738"/>
            <a:ext cx="26479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7384"/>
            <a:ext cx="43767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691680" y="6093296"/>
            <a:ext cx="38884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Carmen </a:t>
            </a:r>
            <a:r>
              <a:rPr lang="es-ES" sz="1700" cap="sm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Bayod</a:t>
            </a:r>
            <a:r>
              <a:rPr lang="es-ES" sz="17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López</a:t>
            </a:r>
          </a:p>
          <a:p>
            <a:pPr algn="ctr"/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Catedrática de Derecho civil</a:t>
            </a:r>
            <a:endParaRPr lang="es-ES_tradn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067944" y="1844824"/>
            <a:ext cx="5292080" cy="3384376"/>
            <a:chOff x="3975175" y="2348880"/>
            <a:chExt cx="5168825" cy="3384376"/>
          </a:xfrm>
          <a:effectLst>
            <a:reflection blurRad="6350" stA="50000" endA="275" endPos="40000" dist="101600" dir="5400000" sy="-100000" algn="bl" rotWithShape="0"/>
          </a:effectLst>
          <a:scene3d>
            <a:camera prst="isometricOffAxis2Left"/>
            <a:lightRig rig="threePt" dir="t"/>
          </a:scene3d>
        </p:grpSpPr>
        <p:sp>
          <p:nvSpPr>
            <p:cNvPr id="12" name="11 Elipse"/>
            <p:cNvSpPr/>
            <p:nvPr/>
          </p:nvSpPr>
          <p:spPr>
            <a:xfrm>
              <a:off x="3975175" y="2348880"/>
              <a:ext cx="5168825" cy="3384376"/>
            </a:xfrm>
            <a:prstGeom prst="ellipse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s-E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ucesión testamentaria El testamento mancomunado</a:t>
              </a:r>
            </a:p>
          </p:txBody>
        </p:sp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797152"/>
              <a:ext cx="720080" cy="752457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</p:pic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9" y="20637"/>
            <a:ext cx="4518201" cy="384041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72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6512" y="-273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Sucesión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testamentaria (Recordatorio)</a:t>
            </a:r>
            <a:endParaRPr lang="es-ES_tradn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2</a:t>
            </a:fld>
            <a:endParaRPr lang="es-ES_tradnl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202985216"/>
              </p:ext>
            </p:extLst>
          </p:nvPr>
        </p:nvGraphicFramePr>
        <p:xfrm>
          <a:off x="0" y="332656"/>
          <a:ext cx="9035480" cy="635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5688"/>
            <a:ext cx="3240360" cy="2311224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8999"/>
            <a:ext cx="3024336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0DD386-78EA-445B-86DD-E221C9BDB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4E8A0D1-920F-4BB8-94E7-191618522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92A0D4-E36B-48E6-8317-E8BB32F2D2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B8E344-3535-4533-B5B7-4FB6A46C5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6E61B29-45E8-493D-990D-914FA8462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E069FE6-B987-4D43-B4B7-837DB2C68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6E6F67-6873-4964-980F-9EC90CD88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1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-97220" y="-92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A quién y desde cuándo se aplica?</a:t>
            </a:r>
            <a:endParaRPr lang="es-ES_tradn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3</a:t>
            </a:fld>
            <a:endParaRPr lang="es-ES_tradnl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19631176"/>
              </p:ext>
            </p:extLst>
          </p:nvPr>
        </p:nvGraphicFramePr>
        <p:xfrm>
          <a:off x="42015" y="2276872"/>
          <a:ext cx="9035480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3707238005"/>
              </p:ext>
            </p:extLst>
          </p:nvPr>
        </p:nvGraphicFramePr>
        <p:xfrm>
          <a:off x="108520" y="-27384"/>
          <a:ext cx="9035480" cy="2618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0 Image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60848"/>
            <a:ext cx="2195736" cy="232422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09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A031C46-1E70-410E-82AF-67D94ED96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E0EB30E-ABFE-4DCF-AB0C-E5C78092D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879F0F4-B55F-4CAB-BDA3-294E8E96C9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940772-CBA6-4C1A-B15F-F86CFA546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3E2D1-D842-4444-AC86-08B8E038D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9DB1-83DD-401C-96DE-BA2C30ACF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EFF30-00E4-476B-B8B5-83D24B5B4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one"/>
        </p:bldSub>
      </p:bldGraphic>
      <p:bldGraphic spid="1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4</a:t>
            </a:fld>
            <a:endParaRPr lang="es-ES_tradnl"/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2054322320"/>
              </p:ext>
            </p:extLst>
          </p:nvPr>
        </p:nvGraphicFramePr>
        <p:xfrm>
          <a:off x="0" y="404664"/>
          <a:ext cx="9108504" cy="6325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35496" y="-27384"/>
            <a:ext cx="91085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Situación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otros Derechos civiles españoles</a:t>
            </a:r>
          </a:p>
        </p:txBody>
      </p:sp>
    </p:spTree>
    <p:extLst>
      <p:ext uri="{BB962C8B-B14F-4D97-AF65-F5344CB8AC3E}">
        <p14:creationId xmlns:p14="http://schemas.microsoft.com/office/powerpoint/2010/main" val="325325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A59B202-9F99-431A-B97E-0D7849C88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403BC6B-9F63-448A-BB7C-AC186379F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5294533-1989-4D44-88F2-4253F2101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2D09AB2-A9D0-40F7-B69A-3D8EA7684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A6817C2-C215-4212-B436-BAD90B86A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32783D0-6C1A-40E7-A9CE-980019D42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0672D81-770D-4BFD-8665-4EE2AB6C7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5EFB53C-17B4-4A36-8C88-AA70632B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4B8CE67-F92B-422B-95F8-7DBC82A7A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pPr/>
              <a:t>5</a:t>
            </a:fld>
            <a:endParaRPr lang="es-ES_tradnl"/>
          </a:p>
        </p:txBody>
      </p:sp>
      <p:graphicFrame>
        <p:nvGraphicFramePr>
          <p:cNvPr id="23" name="22 Diagrama"/>
          <p:cNvGraphicFramePr/>
          <p:nvPr>
            <p:extLst>
              <p:ext uri="{D42A27DB-BD31-4B8C-83A1-F6EECF244321}">
                <p14:modId xmlns:p14="http://schemas.microsoft.com/office/powerpoint/2010/main" val="378979744"/>
              </p:ext>
            </p:extLst>
          </p:nvPr>
        </p:nvGraphicFramePr>
        <p:xfrm>
          <a:off x="0" y="166954"/>
          <a:ext cx="9144000" cy="679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275856" y="6341258"/>
            <a:ext cx="31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Testamento mancomunado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16379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E1C30CB0-F3FA-4672-BAA2-6D3AA2D50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4DA3C13-636C-4396-94EB-1DA90539B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6382E4B-FFAA-4A0A-8DAE-5D6B11711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395724B-35E5-45B0-BD7F-08EF373A0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1E868665-019D-4966-AB07-B8DBEFB11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2582E07-1151-477C-A676-A40AC44F1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D9FE230-101D-4326-A4B6-7CB492BAA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60" y="144016"/>
            <a:ext cx="3697240" cy="21658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2 CuadroTexto"/>
          <p:cNvSpPr txBox="1"/>
          <p:nvPr/>
        </p:nvSpPr>
        <p:spPr>
          <a:xfrm>
            <a:off x="4112712" y="660838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smtClean="0"/>
              <a:t>©</a:t>
            </a:r>
            <a:r>
              <a:rPr lang="es-ES" sz="1200" i="1" dirty="0" err="1" smtClean="0"/>
              <a:t>cbayod</a:t>
            </a:r>
            <a:endParaRPr lang="es-ES_tradnl" sz="1200" i="1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6</a:t>
            </a:fld>
            <a:endParaRPr lang="es-ES_tradnl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719617427"/>
              </p:ext>
            </p:extLst>
          </p:nvPr>
        </p:nvGraphicFramePr>
        <p:xfrm>
          <a:off x="0" y="0"/>
          <a:ext cx="92525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9531"/>
            <a:ext cx="2843808" cy="2098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1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9E7C8A-A44B-41E3-856F-FEFB8453E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BB82F4-A1AE-44D9-83A9-C943B95D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3645DE-EBC1-4930-80BA-E0CEE447D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1F75B8-5AF6-466E-949B-BD3AB67E2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51BD8C-C7E4-459C-8FEE-74CD6F04B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F34250-1DA6-40A9-B98C-6A26EAC64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FC6C06-E393-4095-B0DB-9BADA7C76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649BD8-962F-45FC-AD46-A68E34AD0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13857-8928-4955-BBD4-87CEE7A07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F426EE-D8F9-4351-AAE0-88EBE7753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46FF0-D76A-4E75-BE41-3387F20E1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2331A1-FD78-4818-80B5-1C9E259F7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F611D1-7A6B-4148-B27E-7AA22AE27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6512" y="-4559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dirty="0" smtClean="0"/>
              <a:t>Revocación </a:t>
            </a:r>
            <a:r>
              <a:rPr lang="es-ES" sz="2000" dirty="0" smtClean="0"/>
              <a:t>e ineficacia</a:t>
            </a:r>
            <a:endParaRPr lang="es-ES_tradnl" sz="2000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7</a:t>
            </a:fld>
            <a:endParaRPr lang="es-ES_tradnl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268484498"/>
              </p:ext>
            </p:extLst>
          </p:nvPr>
        </p:nvGraphicFramePr>
        <p:xfrm>
          <a:off x="0" y="306172"/>
          <a:ext cx="9144000" cy="6551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60848"/>
            <a:ext cx="2376263" cy="25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9120925-5D02-4E73-BC8F-16C7E8071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8DF7AB3-2B2A-4DAA-8F9A-F3311FD5F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D57C2C6-4DCA-4A48-8248-DFC75F82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30D068E-0F68-43AE-AF0A-653F53BF4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C4DB0DA-333D-43A0-B7B2-BA305D49E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AE72506-986E-41DB-A63A-EC067A6CC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F38FE7-D494-4DC5-A231-7A903D2B0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0A0920-C631-4A64-9AC6-9A9836335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453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 smtClean="0"/>
              <a:t>cbayod</a:t>
            </a:r>
            <a:r>
              <a:rPr lang="es-ES" sz="1200" i="1" dirty="0" smtClean="0"/>
              <a:t>©</a:t>
            </a:r>
            <a:endParaRPr lang="es-ES_tradnl" sz="1200" i="1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ECEC-C968-433E-B412-EC840827623B}" type="slidenum">
              <a:rPr lang="es-ES_tradnl" smtClean="0"/>
              <a:t>8</a:t>
            </a:fld>
            <a:endParaRPr lang="es-ES_tradnl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83568" y="260648"/>
            <a:ext cx="5016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Gracias por su atención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54547" y="5746030"/>
            <a:ext cx="2982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Carmen </a:t>
            </a:r>
            <a:r>
              <a:rPr lang="es-E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Bayod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López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Catedrática de Derecho civil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Zaragoza</a:t>
            </a:r>
            <a:endParaRPr lang="es-ES_trad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8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12069</TotalTime>
  <Words>530</Words>
  <Application>Microsoft Office PowerPoint</Application>
  <PresentationFormat>Presentación en pantalla (4:3)</PresentationFormat>
  <Paragraphs>95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388</cp:revision>
  <cp:lastPrinted>2019-09-17T18:44:46Z</cp:lastPrinted>
  <dcterms:created xsi:type="dcterms:W3CDTF">2018-10-08T09:30:00Z</dcterms:created>
  <dcterms:modified xsi:type="dcterms:W3CDTF">2023-03-22T18:56:25Z</dcterms:modified>
</cp:coreProperties>
</file>