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5" r:id="rId3"/>
    <p:sldId id="269" r:id="rId4"/>
    <p:sldId id="300" r:id="rId5"/>
    <p:sldId id="306" r:id="rId6"/>
    <p:sldId id="304" r:id="rId7"/>
    <p:sldId id="302" r:id="rId8"/>
    <p:sldId id="299" r:id="rId9"/>
    <p:sldId id="307" r:id="rId10"/>
    <p:sldId id="282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4821" autoAdjust="0"/>
  </p:normalViewPr>
  <p:slideViewPr>
    <p:cSldViewPr>
      <p:cViewPr varScale="1">
        <p:scale>
          <a:sx n="88" d="100"/>
          <a:sy n="88" d="100"/>
        </p:scale>
        <p:origin x="86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boe.es/buscar/doc.php?id=BOE-A-2019-8512" TargetMode="External"/><Relationship Id="rId7" Type="http://schemas.openxmlformats.org/officeDocument/2006/relationships/hyperlink" Target="https://www.boe.es/buscar/act.php?id=BOE-A-1889-4763&amp;p=20180804&amp;tn=1#art831" TargetMode="External"/><Relationship Id="rId2" Type="http://schemas.openxmlformats.org/officeDocument/2006/relationships/hyperlink" Target="https://boe.es/buscar/act.php?id=BOE-A-2006-14563&amp;p=20171220&amp;tn=1#s2-5" TargetMode="External"/><Relationship Id="rId1" Type="http://schemas.openxmlformats.org/officeDocument/2006/relationships/hyperlink" Target="https://boe.es/buscar/act.php?id=BOE-A-2015-8273&amp;p=20150703&amp;tn=1#stercera" TargetMode="External"/><Relationship Id="rId6" Type="http://schemas.openxmlformats.org/officeDocument/2006/relationships/hyperlink" Target="https://www.boe.es/buscar/act.php?id=BOE-A-1889-4763&amp;p=20180804&amp;tn=1#art671" TargetMode="External"/><Relationship Id="rId5" Type="http://schemas.openxmlformats.org/officeDocument/2006/relationships/hyperlink" Target="https://boe.es/buscar/act.php?id=BOIB-i-1990-90001&amp;p=20170805&amp;tn=1#ciii-3" TargetMode="External"/><Relationship Id="rId4" Type="http://schemas.openxmlformats.org/officeDocument/2006/relationships/hyperlink" Target="https://boe.es/buscar/act.php?id=BOE-A-2008-13533&amp;p=20191028&amp;tn=1#civ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doc.php?id=BOE-A-2019-992" TargetMode="External"/><Relationship Id="rId2" Type="http://schemas.openxmlformats.org/officeDocument/2006/relationships/hyperlink" Target="https://www.boe.es/buscar/act.php?id=BOE-A-1967-5590" TargetMode="External"/><Relationship Id="rId1" Type="http://schemas.openxmlformats.org/officeDocument/2006/relationships/hyperlink" Target="http://www.reicaz.org/textosle/boe_rdec/19251207/19251207.htm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.aragon.es/cgi-bin/EBOA/BRSCGI?CMD=VEROBJ&amp;MLKOB=712508570505" TargetMode="External"/><Relationship Id="rId2" Type="http://schemas.openxmlformats.org/officeDocument/2006/relationships/hyperlink" Target="https://www.boe.es/buscar/doc.php?id=BOE-A-2012-6331" TargetMode="External"/><Relationship Id="rId1" Type="http://schemas.openxmlformats.org/officeDocument/2006/relationships/hyperlink" Target="https://www.iberley.es/jurisprudencia/sentencia-administrativo-n-411-2003-tsj-aragon-sala-contencioso-sec-2-rec-808-1999-21-04-2003-5075421" TargetMode="External"/><Relationship Id="rId5" Type="http://schemas.openxmlformats.org/officeDocument/2006/relationships/hyperlink" Target="https://boe.es/buscar/act.php?id=BOA-d-2011-90007&amp;p=20190404&amp;tn=1#a451" TargetMode="External"/><Relationship Id="rId4" Type="http://schemas.openxmlformats.org/officeDocument/2006/relationships/hyperlink" Target="https://www.aragon.es/documents/20127/674325/L-15-2018.pdf/99d4df81-003b-ca64-f305-535f0742f22b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boe.es/buscar/act.php?id=BOA-d-2011-90007&amp;p=20190404&amp;tn=1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boe.es/buscar/act.php?id=BOA-d-2011-90007&amp;p=20190404&amp;tn=1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boe.es/buscar/act.php?id=BOIB-i-1990-90001&amp;p=20170805&amp;tn=1#ciii-3" TargetMode="External"/><Relationship Id="rId3" Type="http://schemas.openxmlformats.org/officeDocument/2006/relationships/hyperlink" Target="https://www.boe.es/buscar/act.php?id=BOE-A-1889-4763&amp;p=20180804&amp;tn=1#art831" TargetMode="External"/><Relationship Id="rId7" Type="http://schemas.openxmlformats.org/officeDocument/2006/relationships/hyperlink" Target="https://boe.es/buscar/act.php?id=BOE-A-2008-13533&amp;p=20191028&amp;tn=1#civ" TargetMode="External"/><Relationship Id="rId2" Type="http://schemas.openxmlformats.org/officeDocument/2006/relationships/hyperlink" Target="https://www.boe.es/buscar/act.php?id=BOE-A-1889-4763&amp;p=20180804&amp;tn=1#art671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www.boe.es/buscar/doc.php?id=BOE-A-2019-8512" TargetMode="External"/><Relationship Id="rId5" Type="http://schemas.openxmlformats.org/officeDocument/2006/relationships/hyperlink" Target="https://boe.es/buscar/act.php?id=BOE-A-2006-14563&amp;p=20171220&amp;tn=1#s2-5" TargetMode="External"/><Relationship Id="rId4" Type="http://schemas.openxmlformats.org/officeDocument/2006/relationships/hyperlink" Target="https://boe.es/buscar/act.php?id=BOE-A-2015-8273&amp;p=20150703&amp;tn=1#stercer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67-5590" TargetMode="External"/><Relationship Id="rId2" Type="http://schemas.openxmlformats.org/officeDocument/2006/relationships/hyperlink" Target="http://www.reicaz.org/textosle/boe_rdec/19251207/19251207.htm" TargetMode="External"/><Relationship Id="rId1" Type="http://schemas.openxmlformats.org/officeDocument/2006/relationships/image" Target="../media/image5.jpg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hyperlink" Target="https://www.boe.es/buscar/doc.php?id=BOE-A-2019-992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.aragon.es/cgi-bin/EBOA/BRSCGI?CMD=VEROBJ&amp;MLKOB=712508570505" TargetMode="External"/><Relationship Id="rId2" Type="http://schemas.openxmlformats.org/officeDocument/2006/relationships/hyperlink" Target="https://www.boe.es/buscar/doc.php?id=BOE-A-2012-6331" TargetMode="External"/><Relationship Id="rId1" Type="http://schemas.openxmlformats.org/officeDocument/2006/relationships/hyperlink" Target="https://www.iberley.es/jurisprudencia/sentencia-administrativo-n-411-2003-tsj-aragon-sala-contencioso-sec-2-rec-808-1999-21-04-2003-5075421" TargetMode="External"/><Relationship Id="rId5" Type="http://schemas.openxmlformats.org/officeDocument/2006/relationships/hyperlink" Target="https://boe.es/buscar/act.php?id=BOA-d-2011-90007&amp;p=20190404&amp;tn=1#a451" TargetMode="External"/><Relationship Id="rId4" Type="http://schemas.openxmlformats.org/officeDocument/2006/relationships/hyperlink" Target="https://www.aragon.es/documents/20127/674325/L-15-2018.pdf/99d4df81-003b-ca64-f305-535f0742f22b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boe.es/buscar/act.php?id=BOA-d-2011-90007&amp;p=20190404&amp;tn=1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boe.es/buscar/act.php?id=BOA-d-2011-90007&amp;p=20190404&amp;tn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B502F-FEE8-48EE-A9E0-0DB090EECCF4}" type="doc">
      <dgm:prSet loTypeId="urn:microsoft.com/office/officeart/2005/8/layout/radial2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6F516EA8-6CC4-4FB2-9ED0-6124590CAA3D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</a:rPr>
            <a:t>Código civil:</a:t>
          </a:r>
        </a:p>
      </dgm:t>
    </dgm:pt>
    <dgm:pt modelId="{B78EC0E4-AC66-451F-8667-80A3F26BA249}" type="parTrans" cxnId="{1EBA3B8E-0AAB-4C44-A3C8-DB2554D1A252}">
      <dgm:prSet/>
      <dgm:spPr/>
      <dgm:t>
        <a:bodyPr/>
        <a:lstStyle/>
        <a:p>
          <a:endParaRPr lang="es-ES_tradnl"/>
        </a:p>
      </dgm:t>
    </dgm:pt>
    <dgm:pt modelId="{FAABAA9E-8266-4139-8C75-99D71A6C121A}" type="sibTrans" cxnId="{1EBA3B8E-0AAB-4C44-A3C8-DB2554D1A252}">
      <dgm:prSet/>
      <dgm:spPr/>
      <dgm:t>
        <a:bodyPr/>
        <a:lstStyle/>
        <a:p>
          <a:endParaRPr lang="es-ES_tradnl"/>
        </a:p>
      </dgm:t>
    </dgm:pt>
    <dgm:pt modelId="{3A15CF63-0C57-4F56-8DDF-3B226709401A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</a:rPr>
            <a:t>Se regula:</a:t>
          </a:r>
        </a:p>
      </dgm:t>
    </dgm:pt>
    <dgm:pt modelId="{A5FE4520-880A-4C52-B4EA-E67ADDA883A2}" type="parTrans" cxnId="{E3B7A0E0-487A-4B08-8301-A3CC8E548F47}">
      <dgm:prSet/>
      <dgm:spPr/>
      <dgm:t>
        <a:bodyPr/>
        <a:lstStyle/>
        <a:p>
          <a:endParaRPr lang="es-ES_tradnl"/>
        </a:p>
      </dgm:t>
    </dgm:pt>
    <dgm:pt modelId="{0AFCA3D2-E83A-4EE6-A275-D5700D278F9E}" type="sibTrans" cxnId="{E3B7A0E0-487A-4B08-8301-A3CC8E548F47}">
      <dgm:prSet/>
      <dgm:spPr/>
      <dgm:t>
        <a:bodyPr/>
        <a:lstStyle/>
        <a:p>
          <a:endParaRPr lang="es-ES_tradnl"/>
        </a:p>
      </dgm:t>
    </dgm:pt>
    <dgm:pt modelId="{E24AE908-1C80-406C-B3E0-21D78C68206C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  <a:hlinkClick xmlns:r="http://schemas.openxmlformats.org/officeDocument/2006/relationships" r:id="rId1"/>
            </a:rPr>
            <a:t>País vasco: Ley 5/2015</a:t>
          </a:r>
          <a:endParaRPr lang="es-ES" sz="2000" dirty="0" smtClean="0">
            <a:latin typeface="+mj-lt"/>
          </a:endParaRPr>
        </a:p>
      </dgm:t>
    </dgm:pt>
    <dgm:pt modelId="{D82DB5BF-DA44-46D8-BA71-DC7187928368}" type="parTrans" cxnId="{8581FD26-9867-4B0D-B834-37264112B7B9}">
      <dgm:prSet/>
      <dgm:spPr/>
      <dgm:t>
        <a:bodyPr/>
        <a:lstStyle/>
        <a:p>
          <a:endParaRPr lang="es-ES_tradnl"/>
        </a:p>
      </dgm:t>
    </dgm:pt>
    <dgm:pt modelId="{4405DEF1-2F48-493B-B3AE-2BADBE6449DF}" type="sibTrans" cxnId="{8581FD26-9867-4B0D-B834-37264112B7B9}">
      <dgm:prSet/>
      <dgm:spPr/>
      <dgm:t>
        <a:bodyPr/>
        <a:lstStyle/>
        <a:p>
          <a:endParaRPr lang="es-ES_tradnl"/>
        </a:p>
      </dgm:t>
    </dgm:pt>
    <dgm:pt modelId="{EE1CFA0B-9945-4A1A-9A5C-A9AC9F094327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  <a:hlinkClick xmlns:r="http://schemas.openxmlformats.org/officeDocument/2006/relationships" r:id="rId2"/>
            </a:rPr>
            <a:t>Galicia: Ley 2/2006</a:t>
          </a:r>
          <a:endParaRPr lang="es-ES" sz="2000" dirty="0" smtClean="0">
            <a:latin typeface="+mj-lt"/>
          </a:endParaRPr>
        </a:p>
      </dgm:t>
    </dgm:pt>
    <dgm:pt modelId="{5A1A41F0-51B3-4EE2-9F59-EA8934D25EAB}" type="parTrans" cxnId="{0581717B-7771-4F5B-8B44-50419F9CF97C}">
      <dgm:prSet/>
      <dgm:spPr/>
      <dgm:t>
        <a:bodyPr/>
        <a:lstStyle/>
        <a:p>
          <a:endParaRPr lang="es-ES_tradnl"/>
        </a:p>
      </dgm:t>
    </dgm:pt>
    <dgm:pt modelId="{B9918D42-2A35-4B7B-9FB3-E429790438D2}" type="sibTrans" cxnId="{0581717B-7771-4F5B-8B44-50419F9CF97C}">
      <dgm:prSet/>
      <dgm:spPr/>
      <dgm:t>
        <a:bodyPr/>
        <a:lstStyle/>
        <a:p>
          <a:endParaRPr lang="es-ES_tradnl"/>
        </a:p>
      </dgm:t>
    </dgm:pt>
    <dgm:pt modelId="{7B692A1E-67E3-4688-B5C4-250A916B885F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  <a:hlinkClick xmlns:r="http://schemas.openxmlformats.org/officeDocument/2006/relationships" r:id="rId3"/>
            </a:rPr>
            <a:t>Navarra: Ley 1/2019</a:t>
          </a:r>
          <a:endParaRPr lang="es-ES" sz="2000" dirty="0" smtClean="0">
            <a:latin typeface="+mj-lt"/>
          </a:endParaRPr>
        </a:p>
      </dgm:t>
    </dgm:pt>
    <dgm:pt modelId="{0A6D62FC-7899-44BC-B2FD-610E23C9AE0A}" type="parTrans" cxnId="{9F6B81BD-C578-4F54-9132-F2E7BD24EB73}">
      <dgm:prSet/>
      <dgm:spPr/>
      <dgm:t>
        <a:bodyPr/>
        <a:lstStyle/>
        <a:p>
          <a:endParaRPr lang="es-ES_tradnl"/>
        </a:p>
      </dgm:t>
    </dgm:pt>
    <dgm:pt modelId="{64C4D9C8-D4D9-43C7-B9AB-B23C18F8B661}" type="sibTrans" cxnId="{9F6B81BD-C578-4F54-9132-F2E7BD24EB73}">
      <dgm:prSet/>
      <dgm:spPr/>
      <dgm:t>
        <a:bodyPr/>
        <a:lstStyle/>
        <a:p>
          <a:endParaRPr lang="es-ES_tradnl"/>
        </a:p>
      </dgm:t>
    </dgm:pt>
    <dgm:pt modelId="{7DCDCF50-B5E3-4B93-A890-F1D66D91B462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  <a:hlinkClick xmlns:r="http://schemas.openxmlformats.org/officeDocument/2006/relationships" r:id="rId4"/>
            </a:rPr>
            <a:t>Cataluña</a:t>
          </a:r>
          <a:endParaRPr lang="es-ES" sz="2000" dirty="0" smtClean="0">
            <a:latin typeface="+mj-lt"/>
          </a:endParaRPr>
        </a:p>
      </dgm:t>
    </dgm:pt>
    <dgm:pt modelId="{58050BCA-41DE-4065-BA04-66CAF46C8264}" type="parTrans" cxnId="{7A1C0F3D-4041-4DE3-B9FA-D7C5A0353563}">
      <dgm:prSet/>
      <dgm:spPr/>
      <dgm:t>
        <a:bodyPr/>
        <a:lstStyle/>
        <a:p>
          <a:endParaRPr lang="es-ES_tradnl"/>
        </a:p>
      </dgm:t>
    </dgm:pt>
    <dgm:pt modelId="{B66B4B9F-F781-4228-9E03-4DA6F7CA60A0}" type="sibTrans" cxnId="{7A1C0F3D-4041-4DE3-B9FA-D7C5A0353563}">
      <dgm:prSet/>
      <dgm:spPr/>
      <dgm:t>
        <a:bodyPr/>
        <a:lstStyle/>
        <a:p>
          <a:endParaRPr lang="es-ES_tradnl"/>
        </a:p>
      </dgm:t>
    </dgm:pt>
    <dgm:pt modelId="{8E9BB1CD-1B3D-4644-93DA-85CEF08AEC97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  <a:hlinkClick xmlns:r="http://schemas.openxmlformats.org/officeDocument/2006/relationships" r:id="rId5"/>
            </a:rPr>
            <a:t>Baleares</a:t>
          </a:r>
          <a:endParaRPr lang="es-ES" sz="2000" dirty="0" smtClean="0">
            <a:latin typeface="+mj-lt"/>
          </a:endParaRPr>
        </a:p>
      </dgm:t>
    </dgm:pt>
    <dgm:pt modelId="{6F608508-0D04-46ED-88C3-3117AD2FCB57}" type="parTrans" cxnId="{787FE49F-E9AD-4D72-845B-E731FC81C04B}">
      <dgm:prSet/>
      <dgm:spPr/>
      <dgm:t>
        <a:bodyPr/>
        <a:lstStyle/>
        <a:p>
          <a:endParaRPr lang="es-ES_tradnl"/>
        </a:p>
      </dgm:t>
    </dgm:pt>
    <dgm:pt modelId="{A8606FD1-6014-4738-B733-DA18ABE463A8}" type="sibTrans" cxnId="{787FE49F-E9AD-4D72-845B-E731FC81C04B}">
      <dgm:prSet/>
      <dgm:spPr/>
      <dgm:t>
        <a:bodyPr/>
        <a:lstStyle/>
        <a:p>
          <a:endParaRPr lang="es-ES_tradnl"/>
        </a:p>
      </dgm:t>
    </dgm:pt>
    <dgm:pt modelId="{834BA85F-2572-41DE-A408-643DFAF691E1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</a:rPr>
            <a:t>Excepcionalmente:</a:t>
          </a:r>
        </a:p>
      </dgm:t>
    </dgm:pt>
    <dgm:pt modelId="{E6C89683-8E99-438B-B1CF-C5534CD056A2}" type="parTrans" cxnId="{3A717553-10F7-4B98-A600-F805BBD2A8B1}">
      <dgm:prSet/>
      <dgm:spPr/>
      <dgm:t>
        <a:bodyPr/>
        <a:lstStyle/>
        <a:p>
          <a:endParaRPr lang="es-ES_tradnl"/>
        </a:p>
      </dgm:t>
    </dgm:pt>
    <dgm:pt modelId="{FBB38012-274E-4B77-85A5-28B7F9D39ADB}" type="sibTrans" cxnId="{3A717553-10F7-4B98-A600-F805BBD2A8B1}">
      <dgm:prSet/>
      <dgm:spPr/>
      <dgm:t>
        <a:bodyPr/>
        <a:lstStyle/>
        <a:p>
          <a:endParaRPr lang="es-ES_tradnl"/>
        </a:p>
      </dgm:t>
    </dgm:pt>
    <dgm:pt modelId="{58AA0D12-1DCC-436E-8394-26996C907B30}">
      <dgm:prSet custT="1"/>
      <dgm:spPr/>
      <dgm:t>
        <a:bodyPr/>
        <a:lstStyle/>
        <a:p>
          <a:pPr rtl="0"/>
          <a:r>
            <a:rPr lang="es-ES" sz="2000" dirty="0" smtClean="0">
              <a:latin typeface="+mj-lt"/>
            </a:rPr>
            <a:t>arts. </a:t>
          </a:r>
          <a:r>
            <a:rPr lang="es-ES" sz="2000" dirty="0" smtClean="0">
              <a:latin typeface="+mj-lt"/>
              <a:hlinkClick xmlns:r="http://schemas.openxmlformats.org/officeDocument/2006/relationships" r:id="rId6"/>
            </a:rPr>
            <a:t>671 </a:t>
          </a:r>
          <a:r>
            <a:rPr lang="es-ES" sz="2000" dirty="0" smtClean="0">
              <a:latin typeface="+mj-lt"/>
            </a:rPr>
            <a:t>y  </a:t>
          </a:r>
          <a:r>
            <a:rPr lang="es-ES" sz="2000" dirty="0" smtClean="0">
              <a:latin typeface="+mj-lt"/>
              <a:hlinkClick xmlns:r="http://schemas.openxmlformats.org/officeDocument/2006/relationships" r:id="rId7"/>
            </a:rPr>
            <a:t>831 </a:t>
          </a:r>
          <a:r>
            <a:rPr lang="es-ES" sz="2000" dirty="0" err="1" smtClean="0">
              <a:latin typeface="+mj-lt"/>
              <a:hlinkClick xmlns:r="http://schemas.openxmlformats.org/officeDocument/2006/relationships" r:id="rId7"/>
            </a:rPr>
            <a:t>Cc.</a:t>
          </a:r>
          <a:endParaRPr lang="es-ES" sz="2000" dirty="0" smtClean="0">
            <a:latin typeface="+mj-lt"/>
          </a:endParaRPr>
        </a:p>
      </dgm:t>
    </dgm:pt>
    <dgm:pt modelId="{C96812FD-1671-4FE4-BA7E-1D6A1669D408}" type="parTrans" cxnId="{8BC41055-F23D-40F0-8FD3-C9EE54799301}">
      <dgm:prSet/>
      <dgm:spPr/>
      <dgm:t>
        <a:bodyPr/>
        <a:lstStyle/>
        <a:p>
          <a:endParaRPr lang="es-ES_tradnl"/>
        </a:p>
      </dgm:t>
    </dgm:pt>
    <dgm:pt modelId="{2CFAAFE9-8513-4EBE-9F3C-97AD108DF1DA}" type="sibTrans" cxnId="{8BC41055-F23D-40F0-8FD3-C9EE54799301}">
      <dgm:prSet/>
      <dgm:spPr/>
      <dgm:t>
        <a:bodyPr/>
        <a:lstStyle/>
        <a:p>
          <a:endParaRPr lang="es-ES_tradnl"/>
        </a:p>
      </dgm:t>
    </dgm:pt>
    <dgm:pt modelId="{05089AA9-23BA-4A4E-87B1-AC52078889E2}" type="pres">
      <dgm:prSet presAssocID="{903B502F-FEE8-48EE-A9E0-0DB090EECCF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E721B1A-2061-4740-AD88-C694099D9B33}" type="pres">
      <dgm:prSet presAssocID="{903B502F-FEE8-48EE-A9E0-0DB090EECCF4}" presName="cycle" presStyleCnt="0"/>
      <dgm:spPr/>
      <dgm:t>
        <a:bodyPr/>
        <a:lstStyle/>
        <a:p>
          <a:endParaRPr lang="es-ES_tradnl"/>
        </a:p>
      </dgm:t>
    </dgm:pt>
    <dgm:pt modelId="{4B4B8F3C-5D59-409B-8188-7BDBE7577FA3}" type="pres">
      <dgm:prSet presAssocID="{903B502F-FEE8-48EE-A9E0-0DB090EECCF4}" presName="centerShape" presStyleCnt="0"/>
      <dgm:spPr/>
      <dgm:t>
        <a:bodyPr/>
        <a:lstStyle/>
        <a:p>
          <a:endParaRPr lang="es-ES_tradnl"/>
        </a:p>
      </dgm:t>
    </dgm:pt>
    <dgm:pt modelId="{AE1ED70B-CC3D-4AE3-A05E-6E84A4971C5A}" type="pres">
      <dgm:prSet presAssocID="{903B502F-FEE8-48EE-A9E0-0DB090EECCF4}" presName="connSite" presStyleLbl="node1" presStyleIdx="0" presStyleCnt="3"/>
      <dgm:spPr/>
      <dgm:t>
        <a:bodyPr/>
        <a:lstStyle/>
        <a:p>
          <a:endParaRPr lang="es-ES_tradnl"/>
        </a:p>
      </dgm:t>
    </dgm:pt>
    <dgm:pt modelId="{0A59B202-9F99-431A-B97E-0D7849C88C45}" type="pres">
      <dgm:prSet presAssocID="{903B502F-FEE8-48EE-A9E0-0DB090EECCF4}" presName="visible" presStyleLbl="node1" presStyleIdx="0" presStyleCnt="3" custScaleX="134304" custScaleY="150998" custLinFactNeighborX="718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_tradnl"/>
        </a:p>
      </dgm:t>
    </dgm:pt>
    <dgm:pt modelId="{1403BC6B-9F63-448A-BB7C-AC186379F06B}" type="pres">
      <dgm:prSet presAssocID="{B78EC0E4-AC66-451F-8667-80A3F26BA249}" presName="Name25" presStyleLbl="parChTrans1D1" presStyleIdx="0" presStyleCnt="2"/>
      <dgm:spPr/>
      <dgm:t>
        <a:bodyPr/>
        <a:lstStyle/>
        <a:p>
          <a:endParaRPr lang="es-ES_tradnl"/>
        </a:p>
      </dgm:t>
    </dgm:pt>
    <dgm:pt modelId="{0120D1E1-307E-47E7-B9D1-423327CAD14F}" type="pres">
      <dgm:prSet presAssocID="{6F516EA8-6CC4-4FB2-9ED0-6124590CAA3D}" presName="node" presStyleCnt="0"/>
      <dgm:spPr/>
      <dgm:t>
        <a:bodyPr/>
        <a:lstStyle/>
        <a:p>
          <a:endParaRPr lang="es-ES_tradnl"/>
        </a:p>
      </dgm:t>
    </dgm:pt>
    <dgm:pt modelId="{85294533-1989-4D44-88F2-4253F2101177}" type="pres">
      <dgm:prSet presAssocID="{6F516EA8-6CC4-4FB2-9ED0-6124590CAA3D}" presName="parentNode" presStyleLbl="node1" presStyleIdx="1" presStyleCnt="3" custScaleX="114615" custScaleY="67936" custLinFactNeighborX="51103" custLinFactNeighborY="-542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05B531-C281-4C6D-81BC-A50CCC1B201D}" type="pres">
      <dgm:prSet presAssocID="{6F516EA8-6CC4-4FB2-9ED0-6124590CAA3D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2D09AB2-A9D0-40F7-B69A-3D8EA7684FF7}" type="pres">
      <dgm:prSet presAssocID="{A5FE4520-880A-4C52-B4EA-E67ADDA883A2}" presName="Name25" presStyleLbl="parChTrans1D1" presStyleIdx="1" presStyleCnt="2"/>
      <dgm:spPr/>
      <dgm:t>
        <a:bodyPr/>
        <a:lstStyle/>
        <a:p>
          <a:endParaRPr lang="es-ES_tradnl"/>
        </a:p>
      </dgm:t>
    </dgm:pt>
    <dgm:pt modelId="{09D9DBE7-CAC4-4D13-8391-8ABB15F37A49}" type="pres">
      <dgm:prSet presAssocID="{3A15CF63-0C57-4F56-8DDF-3B226709401A}" presName="node" presStyleCnt="0"/>
      <dgm:spPr/>
      <dgm:t>
        <a:bodyPr/>
        <a:lstStyle/>
        <a:p>
          <a:endParaRPr lang="es-ES_tradnl"/>
        </a:p>
      </dgm:t>
    </dgm:pt>
    <dgm:pt modelId="{EA6817C2-C215-4212-B436-BAD90B86A339}" type="pres">
      <dgm:prSet presAssocID="{3A15CF63-0C57-4F56-8DDF-3B226709401A}" presName="parentNode" presStyleLbl="node1" presStyleIdx="2" presStyleCnt="3" custLinFactNeighborX="31453" custLinFactNeighborY="-11379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2783D0-6C1A-40E7-A9CE-980019D420AC}" type="pres">
      <dgm:prSet presAssocID="{3A15CF63-0C57-4F56-8DDF-3B226709401A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AB5690C-4BE2-49DE-A5E8-F7D4951F0130}" type="presOf" srcId="{903B502F-FEE8-48EE-A9E0-0DB090EECCF4}" destId="{05089AA9-23BA-4A4E-87B1-AC52078889E2}" srcOrd="0" destOrd="0" presId="urn:microsoft.com/office/officeart/2005/8/layout/radial2"/>
    <dgm:cxn modelId="{C1783E2E-F123-4A30-B16E-76843CC6243D}" type="presOf" srcId="{58AA0D12-1DCC-436E-8394-26996C907B30}" destId="{2105B531-C281-4C6D-81BC-A50CCC1B201D}" srcOrd="0" destOrd="1" presId="urn:microsoft.com/office/officeart/2005/8/layout/radial2"/>
    <dgm:cxn modelId="{B9863A2C-D584-4AE4-984F-808E0478D653}" type="presOf" srcId="{EE1CFA0B-9945-4A1A-9A5C-A9AC9F094327}" destId="{A32783D0-6C1A-40E7-A9CE-980019D420AC}" srcOrd="0" destOrd="1" presId="urn:microsoft.com/office/officeart/2005/8/layout/radial2"/>
    <dgm:cxn modelId="{9F6B81BD-C578-4F54-9132-F2E7BD24EB73}" srcId="{3A15CF63-0C57-4F56-8DDF-3B226709401A}" destId="{7B692A1E-67E3-4688-B5C4-250A916B885F}" srcOrd="2" destOrd="0" parTransId="{0A6D62FC-7899-44BC-B2FD-610E23C9AE0A}" sibTransId="{64C4D9C8-D4D9-43C7-B9AB-B23C18F8B661}"/>
    <dgm:cxn modelId="{3401129E-AA19-4EE6-A53F-6822B7F18425}" type="presOf" srcId="{A5FE4520-880A-4C52-B4EA-E67ADDA883A2}" destId="{D2D09AB2-A9D0-40F7-B69A-3D8EA7684FF7}" srcOrd="0" destOrd="0" presId="urn:microsoft.com/office/officeart/2005/8/layout/radial2"/>
    <dgm:cxn modelId="{DA027553-01CA-4600-B16D-F2047C94697F}" type="presOf" srcId="{3A15CF63-0C57-4F56-8DDF-3B226709401A}" destId="{EA6817C2-C215-4212-B436-BAD90B86A339}" srcOrd="0" destOrd="0" presId="urn:microsoft.com/office/officeart/2005/8/layout/radial2"/>
    <dgm:cxn modelId="{1EBA3B8E-0AAB-4C44-A3C8-DB2554D1A252}" srcId="{903B502F-FEE8-48EE-A9E0-0DB090EECCF4}" destId="{6F516EA8-6CC4-4FB2-9ED0-6124590CAA3D}" srcOrd="0" destOrd="0" parTransId="{B78EC0E4-AC66-451F-8667-80A3F26BA249}" sibTransId="{FAABAA9E-8266-4139-8C75-99D71A6C121A}"/>
    <dgm:cxn modelId="{7A1C0F3D-4041-4DE3-B9FA-D7C5A0353563}" srcId="{3A15CF63-0C57-4F56-8DDF-3B226709401A}" destId="{7DCDCF50-B5E3-4B93-A890-F1D66D91B462}" srcOrd="3" destOrd="0" parTransId="{58050BCA-41DE-4065-BA04-66CAF46C8264}" sibTransId="{B66B4B9F-F781-4228-9E03-4DA6F7CA60A0}"/>
    <dgm:cxn modelId="{CF606675-21EB-4318-9822-866E3C9EFE13}" type="presOf" srcId="{8E9BB1CD-1B3D-4644-93DA-85CEF08AEC97}" destId="{A32783D0-6C1A-40E7-A9CE-980019D420AC}" srcOrd="0" destOrd="4" presId="urn:microsoft.com/office/officeart/2005/8/layout/radial2"/>
    <dgm:cxn modelId="{86DA9B59-F2B4-4A89-90B9-EB38BA01C0AE}" type="presOf" srcId="{E24AE908-1C80-406C-B3E0-21D78C68206C}" destId="{A32783D0-6C1A-40E7-A9CE-980019D420AC}" srcOrd="0" destOrd="0" presId="urn:microsoft.com/office/officeart/2005/8/layout/radial2"/>
    <dgm:cxn modelId="{E3B7A0E0-487A-4B08-8301-A3CC8E548F47}" srcId="{903B502F-FEE8-48EE-A9E0-0DB090EECCF4}" destId="{3A15CF63-0C57-4F56-8DDF-3B226709401A}" srcOrd="1" destOrd="0" parTransId="{A5FE4520-880A-4C52-B4EA-E67ADDA883A2}" sibTransId="{0AFCA3D2-E83A-4EE6-A275-D5700D278F9E}"/>
    <dgm:cxn modelId="{0581717B-7771-4F5B-8B44-50419F9CF97C}" srcId="{3A15CF63-0C57-4F56-8DDF-3B226709401A}" destId="{EE1CFA0B-9945-4A1A-9A5C-A9AC9F094327}" srcOrd="1" destOrd="0" parTransId="{5A1A41F0-51B3-4EE2-9F59-EA8934D25EAB}" sibTransId="{B9918D42-2A35-4B7B-9FB3-E429790438D2}"/>
    <dgm:cxn modelId="{8BC41055-F23D-40F0-8FD3-C9EE54799301}" srcId="{6F516EA8-6CC4-4FB2-9ED0-6124590CAA3D}" destId="{58AA0D12-1DCC-436E-8394-26996C907B30}" srcOrd="1" destOrd="0" parTransId="{C96812FD-1671-4FE4-BA7E-1D6A1669D408}" sibTransId="{2CFAAFE9-8513-4EBE-9F3C-97AD108DF1DA}"/>
    <dgm:cxn modelId="{8581FD26-9867-4B0D-B834-37264112B7B9}" srcId="{3A15CF63-0C57-4F56-8DDF-3B226709401A}" destId="{E24AE908-1C80-406C-B3E0-21D78C68206C}" srcOrd="0" destOrd="0" parTransId="{D82DB5BF-DA44-46D8-BA71-DC7187928368}" sibTransId="{4405DEF1-2F48-493B-B3AE-2BADBE6449DF}"/>
    <dgm:cxn modelId="{87BA9C23-59F1-41AA-B050-C99830E9B498}" type="presOf" srcId="{B78EC0E4-AC66-451F-8667-80A3F26BA249}" destId="{1403BC6B-9F63-448A-BB7C-AC186379F06B}" srcOrd="0" destOrd="0" presId="urn:microsoft.com/office/officeart/2005/8/layout/radial2"/>
    <dgm:cxn modelId="{ACCE7192-E67D-4C02-8611-B24F7C0D2CE4}" type="presOf" srcId="{7DCDCF50-B5E3-4B93-A890-F1D66D91B462}" destId="{A32783D0-6C1A-40E7-A9CE-980019D420AC}" srcOrd="0" destOrd="3" presId="urn:microsoft.com/office/officeart/2005/8/layout/radial2"/>
    <dgm:cxn modelId="{E18BEB2F-A579-40BB-AAEC-E5BDD987877E}" type="presOf" srcId="{7B692A1E-67E3-4688-B5C4-250A916B885F}" destId="{A32783D0-6C1A-40E7-A9CE-980019D420AC}" srcOrd="0" destOrd="2" presId="urn:microsoft.com/office/officeart/2005/8/layout/radial2"/>
    <dgm:cxn modelId="{F95D6341-2181-4AB2-80CB-AD8691CE3934}" type="presOf" srcId="{6F516EA8-6CC4-4FB2-9ED0-6124590CAA3D}" destId="{85294533-1989-4D44-88F2-4253F2101177}" srcOrd="0" destOrd="0" presId="urn:microsoft.com/office/officeart/2005/8/layout/radial2"/>
    <dgm:cxn modelId="{3A717553-10F7-4B98-A600-F805BBD2A8B1}" srcId="{6F516EA8-6CC4-4FB2-9ED0-6124590CAA3D}" destId="{834BA85F-2572-41DE-A408-643DFAF691E1}" srcOrd="0" destOrd="0" parTransId="{E6C89683-8E99-438B-B1CF-C5534CD056A2}" sibTransId="{FBB38012-274E-4B77-85A5-28B7F9D39ADB}"/>
    <dgm:cxn modelId="{787FE49F-E9AD-4D72-845B-E731FC81C04B}" srcId="{3A15CF63-0C57-4F56-8DDF-3B226709401A}" destId="{8E9BB1CD-1B3D-4644-93DA-85CEF08AEC97}" srcOrd="4" destOrd="0" parTransId="{6F608508-0D04-46ED-88C3-3117AD2FCB57}" sibTransId="{A8606FD1-6014-4738-B733-DA18ABE463A8}"/>
    <dgm:cxn modelId="{15C5EDD2-783D-4D7A-8FBE-8B99DCE41EDD}" type="presOf" srcId="{834BA85F-2572-41DE-A408-643DFAF691E1}" destId="{2105B531-C281-4C6D-81BC-A50CCC1B201D}" srcOrd="0" destOrd="0" presId="urn:microsoft.com/office/officeart/2005/8/layout/radial2"/>
    <dgm:cxn modelId="{96EC9769-DE64-4698-A38F-F76176BADAC5}" type="presParOf" srcId="{05089AA9-23BA-4A4E-87B1-AC52078889E2}" destId="{EE721B1A-2061-4740-AD88-C694099D9B33}" srcOrd="0" destOrd="0" presId="urn:microsoft.com/office/officeart/2005/8/layout/radial2"/>
    <dgm:cxn modelId="{A20CF7B6-A39A-4FD8-A302-85CC772D6625}" type="presParOf" srcId="{EE721B1A-2061-4740-AD88-C694099D9B33}" destId="{4B4B8F3C-5D59-409B-8188-7BDBE7577FA3}" srcOrd="0" destOrd="0" presId="urn:microsoft.com/office/officeart/2005/8/layout/radial2"/>
    <dgm:cxn modelId="{41E573D7-76FB-4EF0-B5D1-A5805465422E}" type="presParOf" srcId="{4B4B8F3C-5D59-409B-8188-7BDBE7577FA3}" destId="{AE1ED70B-CC3D-4AE3-A05E-6E84A4971C5A}" srcOrd="0" destOrd="0" presId="urn:microsoft.com/office/officeart/2005/8/layout/radial2"/>
    <dgm:cxn modelId="{E1F1EA35-F188-485D-81E1-22C5A4470F5F}" type="presParOf" srcId="{4B4B8F3C-5D59-409B-8188-7BDBE7577FA3}" destId="{0A59B202-9F99-431A-B97E-0D7849C88C45}" srcOrd="1" destOrd="0" presId="urn:microsoft.com/office/officeart/2005/8/layout/radial2"/>
    <dgm:cxn modelId="{FB06B726-D787-4646-9AE5-8638EACD0DA6}" type="presParOf" srcId="{EE721B1A-2061-4740-AD88-C694099D9B33}" destId="{1403BC6B-9F63-448A-BB7C-AC186379F06B}" srcOrd="1" destOrd="0" presId="urn:microsoft.com/office/officeart/2005/8/layout/radial2"/>
    <dgm:cxn modelId="{FEABC7BD-D1F1-4E28-862E-BACC2203EE59}" type="presParOf" srcId="{EE721B1A-2061-4740-AD88-C694099D9B33}" destId="{0120D1E1-307E-47E7-B9D1-423327CAD14F}" srcOrd="2" destOrd="0" presId="urn:microsoft.com/office/officeart/2005/8/layout/radial2"/>
    <dgm:cxn modelId="{AB060B46-7B9F-4AB5-A42A-151273AD3DB3}" type="presParOf" srcId="{0120D1E1-307E-47E7-B9D1-423327CAD14F}" destId="{85294533-1989-4D44-88F2-4253F2101177}" srcOrd="0" destOrd="0" presId="urn:microsoft.com/office/officeart/2005/8/layout/radial2"/>
    <dgm:cxn modelId="{5BCA979E-3009-4D77-AD0F-582CD12E8408}" type="presParOf" srcId="{0120D1E1-307E-47E7-B9D1-423327CAD14F}" destId="{2105B531-C281-4C6D-81BC-A50CCC1B201D}" srcOrd="1" destOrd="0" presId="urn:microsoft.com/office/officeart/2005/8/layout/radial2"/>
    <dgm:cxn modelId="{FD35C0CF-8ABD-4B23-95B3-34AFE55D3B04}" type="presParOf" srcId="{EE721B1A-2061-4740-AD88-C694099D9B33}" destId="{D2D09AB2-A9D0-40F7-B69A-3D8EA7684FF7}" srcOrd="3" destOrd="0" presId="urn:microsoft.com/office/officeart/2005/8/layout/radial2"/>
    <dgm:cxn modelId="{E202E4E4-8A55-4D20-AC03-56DD9026D763}" type="presParOf" srcId="{EE721B1A-2061-4740-AD88-C694099D9B33}" destId="{09D9DBE7-CAC4-4D13-8391-8ABB15F37A49}" srcOrd="4" destOrd="0" presId="urn:microsoft.com/office/officeart/2005/8/layout/radial2"/>
    <dgm:cxn modelId="{8286EA7D-E6BD-4D0F-9294-5FACD5A63281}" type="presParOf" srcId="{09D9DBE7-CAC4-4D13-8391-8ABB15F37A49}" destId="{EA6817C2-C215-4212-B436-BAD90B86A339}" srcOrd="0" destOrd="0" presId="urn:microsoft.com/office/officeart/2005/8/layout/radial2"/>
    <dgm:cxn modelId="{30A933A3-0429-4C72-A78E-16C390F7D0C5}" type="presParOf" srcId="{09D9DBE7-CAC4-4D13-8391-8ABB15F37A49}" destId="{A32783D0-6C1A-40E7-A9CE-980019D420A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10725-5119-4233-801B-BCF3A3B65714}" type="doc">
      <dgm:prSet loTypeId="urn:microsoft.com/office/officeart/2005/8/layout/hList7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AA97E3D-5685-469E-9BC8-25E1CF004DDD}">
      <dgm:prSet custT="1"/>
      <dgm:spPr/>
      <dgm:t>
        <a:bodyPr/>
        <a:lstStyle/>
        <a:p>
          <a:pPr rtl="0"/>
          <a:r>
            <a:rPr lang="es-ES" sz="2000" dirty="0" smtClean="0"/>
            <a:t>Principios:</a:t>
          </a:r>
          <a:endParaRPr lang="es-ES_tradnl" sz="2000" dirty="0"/>
        </a:p>
      </dgm:t>
    </dgm:pt>
    <dgm:pt modelId="{0110F10A-7F8E-4988-BB7A-CC4E6CACAE2C}" type="parTrans" cxnId="{479FF05F-2BA1-4D9E-9E89-5D6C120C207F}">
      <dgm:prSet/>
      <dgm:spPr/>
      <dgm:t>
        <a:bodyPr/>
        <a:lstStyle/>
        <a:p>
          <a:endParaRPr lang="es-ES_tradnl"/>
        </a:p>
      </dgm:t>
    </dgm:pt>
    <dgm:pt modelId="{89EE057A-530E-4D6B-B491-3A0E1E7A2B50}" type="sibTrans" cxnId="{479FF05F-2BA1-4D9E-9E89-5D6C120C207F}">
      <dgm:prSet/>
      <dgm:spPr/>
      <dgm:t>
        <a:bodyPr/>
        <a:lstStyle/>
        <a:p>
          <a:endParaRPr lang="es-ES_tradnl"/>
        </a:p>
      </dgm:t>
    </dgm:pt>
    <dgm:pt modelId="{FE04986B-3EFA-44FB-8E1C-FEFC0649EF22}">
      <dgm:prSet custT="1"/>
      <dgm:spPr/>
      <dgm:t>
        <a:bodyPr/>
        <a:lstStyle/>
        <a:p>
          <a:pPr rtl="0"/>
          <a:r>
            <a:rPr lang="es-ES" sz="2000" dirty="0" smtClean="0"/>
            <a:t>Autonomía de la voluntad del causante: art. 318 CDFA</a:t>
          </a:r>
          <a:endParaRPr lang="es-ES_tradnl" sz="2000" dirty="0"/>
        </a:p>
      </dgm:t>
    </dgm:pt>
    <dgm:pt modelId="{7D27A397-A4FB-404C-9C37-E6609A5D2299}" type="parTrans" cxnId="{E07A5C98-0FFB-4A8F-8040-95E3F2574D26}">
      <dgm:prSet/>
      <dgm:spPr/>
      <dgm:t>
        <a:bodyPr/>
        <a:lstStyle/>
        <a:p>
          <a:endParaRPr lang="es-ES_tradnl"/>
        </a:p>
      </dgm:t>
    </dgm:pt>
    <dgm:pt modelId="{D88BC221-5450-4E3F-A8B9-5A7A2D866F01}" type="sibTrans" cxnId="{E07A5C98-0FFB-4A8F-8040-95E3F2574D26}">
      <dgm:prSet/>
      <dgm:spPr/>
      <dgm:t>
        <a:bodyPr/>
        <a:lstStyle/>
        <a:p>
          <a:endParaRPr lang="es-ES_tradnl"/>
        </a:p>
      </dgm:t>
    </dgm:pt>
    <dgm:pt modelId="{E35A4C04-0AF6-4BB6-9750-427BE5A8E588}">
      <dgm:prSet custT="1"/>
      <dgm:spPr/>
      <dgm:t>
        <a:bodyPr/>
        <a:lstStyle/>
        <a:p>
          <a:pPr algn="l" rtl="0"/>
          <a:r>
            <a:rPr lang="es-ES" sz="2000" dirty="0" smtClean="0"/>
            <a:t>Derecho Histórico: </a:t>
          </a:r>
          <a:r>
            <a:rPr lang="es-ES" sz="2000" dirty="0" err="1" smtClean="0"/>
            <a:t>Sº</a:t>
          </a:r>
          <a:r>
            <a:rPr lang="es-ES" sz="2000" dirty="0" smtClean="0"/>
            <a:t>. XII: </a:t>
          </a:r>
          <a:r>
            <a:rPr lang="es-ES" sz="2000" i="1" dirty="0" err="1" smtClean="0"/>
            <a:t>Standum</a:t>
          </a:r>
          <a:r>
            <a:rPr lang="es-ES" sz="2000" i="1" dirty="0" smtClean="0"/>
            <a:t>.</a:t>
          </a:r>
          <a:r>
            <a:rPr lang="es-ES" sz="2000" dirty="0" smtClean="0"/>
            <a:t> </a:t>
          </a:r>
          <a:r>
            <a:rPr lang="es-ES" sz="2000" i="0" dirty="0" smtClean="0"/>
            <a:t>Costumbre/notariado</a:t>
          </a:r>
          <a:endParaRPr lang="es-ES_tradnl" sz="2000" i="1" dirty="0"/>
        </a:p>
      </dgm:t>
    </dgm:pt>
    <dgm:pt modelId="{F7317920-AE90-4E8D-A6D4-90E7D60C2358}" type="parTrans" cxnId="{838382A8-E30B-4C71-AC73-F4AC6221E22B}">
      <dgm:prSet/>
      <dgm:spPr/>
      <dgm:t>
        <a:bodyPr/>
        <a:lstStyle/>
        <a:p>
          <a:endParaRPr lang="es-ES_tradnl"/>
        </a:p>
      </dgm:t>
    </dgm:pt>
    <dgm:pt modelId="{F33380E9-8E37-410E-A678-70D31525A7B4}" type="sibTrans" cxnId="{838382A8-E30B-4C71-AC73-F4AC6221E22B}">
      <dgm:prSet/>
      <dgm:spPr/>
      <dgm:t>
        <a:bodyPr/>
        <a:lstStyle/>
        <a:p>
          <a:endParaRPr lang="es-ES_tradnl"/>
        </a:p>
      </dgm:t>
    </dgm:pt>
    <dgm:pt modelId="{AED459F2-23D7-4E03-9B31-5553F8D481EA}">
      <dgm:prSet custT="1"/>
      <dgm:spPr/>
      <dgm:t>
        <a:bodyPr/>
        <a:lstStyle/>
        <a:p>
          <a:pPr algn="l" rtl="0"/>
          <a:r>
            <a:rPr lang="es-ES" sz="2000" dirty="0" smtClean="0">
              <a:hlinkClick xmlns:r="http://schemas.openxmlformats.org/officeDocument/2006/relationships" r:id="rId1"/>
            </a:rPr>
            <a:t>Apéndice</a:t>
          </a:r>
          <a:r>
            <a:rPr lang="es-ES" sz="2000" dirty="0" smtClean="0"/>
            <a:t>: cónyuge/parientes</a:t>
          </a:r>
          <a:endParaRPr lang="es-ES_tradnl" sz="2000" dirty="0"/>
        </a:p>
      </dgm:t>
    </dgm:pt>
    <dgm:pt modelId="{0311BE32-65EE-415A-9690-414BD0DBA9BD}" type="parTrans" cxnId="{8DCFF540-4B56-44B4-9B9B-825E891D41B9}">
      <dgm:prSet/>
      <dgm:spPr/>
      <dgm:t>
        <a:bodyPr/>
        <a:lstStyle/>
        <a:p>
          <a:endParaRPr lang="es-ES_tradnl"/>
        </a:p>
      </dgm:t>
    </dgm:pt>
    <dgm:pt modelId="{CC15F8E1-E57A-4804-B868-21CEF3BC74FE}" type="sibTrans" cxnId="{8DCFF540-4B56-44B4-9B9B-825E891D41B9}">
      <dgm:prSet/>
      <dgm:spPr/>
      <dgm:t>
        <a:bodyPr/>
        <a:lstStyle/>
        <a:p>
          <a:endParaRPr lang="es-ES_tradnl"/>
        </a:p>
      </dgm:t>
    </dgm:pt>
    <dgm:pt modelId="{8AC6506F-8646-4D40-B0C0-F6AE0FA54015}">
      <dgm:prSet custT="1"/>
      <dgm:spPr/>
      <dgm:t>
        <a:bodyPr/>
        <a:lstStyle/>
        <a:p>
          <a:pPr algn="l" rtl="0"/>
          <a:r>
            <a:rPr lang="es-ES" sz="2000" dirty="0" smtClean="0"/>
            <a:t>Ley 1/1999, de 24 de febrero</a:t>
          </a:r>
          <a:r>
            <a:rPr lang="es-ES" sz="2000" dirty="0" smtClean="0"/>
            <a:t>, (</a:t>
          </a:r>
          <a:r>
            <a:rPr lang="es-ES" sz="2000" dirty="0" err="1" smtClean="0"/>
            <a:t>Lsuc</a:t>
          </a:r>
          <a:r>
            <a:rPr lang="es-ES" sz="2000" dirty="0" smtClean="0"/>
            <a:t>.)</a:t>
          </a:r>
          <a:endParaRPr lang="es-ES_tradnl" sz="2000" dirty="0"/>
        </a:p>
      </dgm:t>
    </dgm:pt>
    <dgm:pt modelId="{9622A05B-6E71-4C75-8EA1-F6A97B6A75E1}" type="parTrans" cxnId="{6BDB18E8-837E-4A90-A2DB-647E90E4DD3C}">
      <dgm:prSet/>
      <dgm:spPr/>
      <dgm:t>
        <a:bodyPr/>
        <a:lstStyle/>
        <a:p>
          <a:endParaRPr lang="es-ES_tradnl"/>
        </a:p>
      </dgm:t>
    </dgm:pt>
    <dgm:pt modelId="{459315A0-07BF-4C8D-A378-3AF9FE1C83F3}" type="sibTrans" cxnId="{6BDB18E8-837E-4A90-A2DB-647E90E4DD3C}">
      <dgm:prSet/>
      <dgm:spPr/>
      <dgm:t>
        <a:bodyPr/>
        <a:lstStyle/>
        <a:p>
          <a:endParaRPr lang="es-ES_tradnl"/>
        </a:p>
      </dgm:t>
    </dgm:pt>
    <dgm:pt modelId="{0427FFCA-94B1-4715-8F44-B90D239C5731}">
      <dgm:prSet custT="1"/>
      <dgm:spPr/>
      <dgm:t>
        <a:bodyPr/>
        <a:lstStyle/>
        <a:p>
          <a:pPr algn="ctr" rtl="0"/>
          <a:r>
            <a:rPr lang="es-ES" sz="2000" dirty="0" smtClean="0"/>
            <a:t>El CDFA                  </a:t>
          </a:r>
        </a:p>
        <a:p>
          <a:pPr algn="ctr" rtl="0"/>
          <a:r>
            <a:rPr lang="es-ES" sz="2000" dirty="0" smtClean="0"/>
            <a:t>Libro III, Título IV</a:t>
          </a:r>
        </a:p>
        <a:p>
          <a:pPr algn="ctr" rtl="0"/>
          <a:r>
            <a:rPr lang="es-ES" sz="2000" dirty="0" smtClean="0"/>
            <a:t>Capítulo I. Disposiciones Generales.</a:t>
          </a:r>
        </a:p>
      </dgm:t>
    </dgm:pt>
    <dgm:pt modelId="{18A7062D-62CB-43DA-8AD6-9EA97ACE3D7B}" type="sibTrans" cxnId="{11052432-7EC9-4822-B368-FE8B12893848}">
      <dgm:prSet/>
      <dgm:spPr/>
      <dgm:t>
        <a:bodyPr/>
        <a:lstStyle/>
        <a:p>
          <a:endParaRPr lang="es-ES_tradnl"/>
        </a:p>
      </dgm:t>
    </dgm:pt>
    <dgm:pt modelId="{66151A7D-C74D-4FDE-9F18-40783B9DB259}" type="parTrans" cxnId="{11052432-7EC9-4822-B368-FE8B12893848}">
      <dgm:prSet/>
      <dgm:spPr/>
      <dgm:t>
        <a:bodyPr/>
        <a:lstStyle/>
        <a:p>
          <a:endParaRPr lang="es-ES_tradnl"/>
        </a:p>
      </dgm:t>
    </dgm:pt>
    <dgm:pt modelId="{9F361255-1271-4E06-BC1C-011ACDF36CB6}">
      <dgm:prSet custT="1"/>
      <dgm:spPr/>
      <dgm:t>
        <a:bodyPr/>
        <a:lstStyle/>
        <a:p>
          <a:pPr algn="ctr" rtl="0"/>
          <a:r>
            <a:rPr lang="es-ES" sz="2000" dirty="0" smtClean="0"/>
            <a:t>Antecedentes: </a:t>
          </a:r>
        </a:p>
      </dgm:t>
    </dgm:pt>
    <dgm:pt modelId="{484359D2-53E2-4DB6-930C-E2956A4C3CE6}" type="parTrans" cxnId="{A7D8F4C7-6AED-4012-BBD4-7C49CD1273CB}">
      <dgm:prSet/>
      <dgm:spPr/>
      <dgm:t>
        <a:bodyPr/>
        <a:lstStyle/>
        <a:p>
          <a:endParaRPr lang="es-ES_tradnl"/>
        </a:p>
      </dgm:t>
    </dgm:pt>
    <dgm:pt modelId="{BBE88CF9-0DC3-4091-BA60-251C10D81641}" type="sibTrans" cxnId="{A7D8F4C7-6AED-4012-BBD4-7C49CD1273CB}">
      <dgm:prSet/>
      <dgm:spPr/>
      <dgm:t>
        <a:bodyPr/>
        <a:lstStyle/>
        <a:p>
          <a:endParaRPr lang="es-ES_tradnl"/>
        </a:p>
      </dgm:t>
    </dgm:pt>
    <dgm:pt modelId="{405ED93F-0E7D-48C2-AF76-1BCF2F372991}">
      <dgm:prSet custT="1"/>
      <dgm:spPr/>
      <dgm:t>
        <a:bodyPr/>
        <a:lstStyle/>
        <a:p>
          <a:pPr algn="ctr" rtl="0"/>
          <a:r>
            <a:rPr lang="es-ES" sz="2000" dirty="0" smtClean="0"/>
            <a:t>Arts. 439 a 463 CDFA.</a:t>
          </a:r>
        </a:p>
      </dgm:t>
    </dgm:pt>
    <dgm:pt modelId="{32008F0B-9DDF-468A-9D5A-2CB73735CFCB}" type="parTrans" cxnId="{C7670220-92A3-4561-A44C-B95B8956279E}">
      <dgm:prSet/>
      <dgm:spPr/>
      <dgm:t>
        <a:bodyPr/>
        <a:lstStyle/>
        <a:p>
          <a:endParaRPr lang="es-ES_tradnl"/>
        </a:p>
      </dgm:t>
    </dgm:pt>
    <dgm:pt modelId="{B8A07204-86B5-4977-818E-D94C49D06928}" type="sibTrans" cxnId="{C7670220-92A3-4561-A44C-B95B8956279E}">
      <dgm:prSet/>
      <dgm:spPr/>
      <dgm:t>
        <a:bodyPr/>
        <a:lstStyle/>
        <a:p>
          <a:endParaRPr lang="es-ES_tradnl"/>
        </a:p>
      </dgm:t>
    </dgm:pt>
    <dgm:pt modelId="{C6CEA57D-0274-4242-880F-82E5DE9D0970}">
      <dgm:prSet custT="1"/>
      <dgm:spPr/>
      <dgm:t>
        <a:bodyPr/>
        <a:lstStyle/>
        <a:p>
          <a:pPr rtl="0"/>
          <a:r>
            <a:rPr lang="es-ES" sz="2000" dirty="0" smtClean="0"/>
            <a:t>No se requiere ser pariente o cónyuge.</a:t>
          </a:r>
          <a:endParaRPr lang="es-ES_tradnl" sz="2000" dirty="0"/>
        </a:p>
      </dgm:t>
    </dgm:pt>
    <dgm:pt modelId="{177FA49E-4B23-4C8D-BC1B-BCC99B3209CA}" type="parTrans" cxnId="{9781E038-312F-48A0-8B48-380A519EC601}">
      <dgm:prSet/>
      <dgm:spPr/>
      <dgm:t>
        <a:bodyPr/>
        <a:lstStyle/>
        <a:p>
          <a:endParaRPr lang="es-ES_tradnl"/>
        </a:p>
      </dgm:t>
    </dgm:pt>
    <dgm:pt modelId="{BB99C71F-7526-4147-ABF1-23616B8B8851}" type="sibTrans" cxnId="{9781E038-312F-48A0-8B48-380A519EC601}">
      <dgm:prSet/>
      <dgm:spPr/>
      <dgm:t>
        <a:bodyPr/>
        <a:lstStyle/>
        <a:p>
          <a:endParaRPr lang="es-ES_tradnl"/>
        </a:p>
      </dgm:t>
    </dgm:pt>
    <dgm:pt modelId="{70E745E1-EE97-4ADB-9F66-26467D173755}">
      <dgm:prSet custT="1"/>
      <dgm:spPr/>
      <dgm:t>
        <a:bodyPr/>
        <a:lstStyle/>
        <a:p>
          <a:pPr algn="ctr" rtl="0"/>
          <a:r>
            <a:rPr lang="es-ES" sz="2000" dirty="0" smtClean="0"/>
            <a:t>Capitulo II. Herencia pendiente</a:t>
          </a:r>
        </a:p>
      </dgm:t>
    </dgm:pt>
    <dgm:pt modelId="{16F051BB-0313-412A-AA7F-BA30488A7DB8}" type="parTrans" cxnId="{067155A9-8979-4684-BE2E-497198E9A7DA}">
      <dgm:prSet/>
      <dgm:spPr/>
      <dgm:t>
        <a:bodyPr/>
        <a:lstStyle/>
        <a:p>
          <a:endParaRPr lang="es-ES_tradnl"/>
        </a:p>
      </dgm:t>
    </dgm:pt>
    <dgm:pt modelId="{A88012C7-2DAE-4F10-8CF0-D49E69DB7B76}" type="sibTrans" cxnId="{067155A9-8979-4684-BE2E-497198E9A7DA}">
      <dgm:prSet/>
      <dgm:spPr/>
      <dgm:t>
        <a:bodyPr/>
        <a:lstStyle/>
        <a:p>
          <a:endParaRPr lang="es-ES_tradnl"/>
        </a:p>
      </dgm:t>
    </dgm:pt>
    <dgm:pt modelId="{7AB7F24A-34AC-452A-98B1-88B37B83EA32}">
      <dgm:prSet custT="1"/>
      <dgm:spPr/>
      <dgm:t>
        <a:bodyPr/>
        <a:lstStyle/>
        <a:p>
          <a:pPr algn="ctr" rtl="0"/>
          <a:r>
            <a:rPr lang="es-ES" sz="2000" dirty="0" smtClean="0"/>
            <a:t>Cap. III. Ejecución</a:t>
          </a:r>
        </a:p>
      </dgm:t>
    </dgm:pt>
    <dgm:pt modelId="{38A75F24-98B1-435B-9AB3-7122B5098988}" type="parTrans" cxnId="{75ED5471-26D9-49B6-BB69-731146FDE0C3}">
      <dgm:prSet/>
      <dgm:spPr/>
      <dgm:t>
        <a:bodyPr/>
        <a:lstStyle/>
        <a:p>
          <a:endParaRPr lang="es-ES_tradnl"/>
        </a:p>
      </dgm:t>
    </dgm:pt>
    <dgm:pt modelId="{15A31145-1D79-4F66-B21C-3F7BBDA78638}" type="sibTrans" cxnId="{75ED5471-26D9-49B6-BB69-731146FDE0C3}">
      <dgm:prSet/>
      <dgm:spPr/>
      <dgm:t>
        <a:bodyPr/>
        <a:lstStyle/>
        <a:p>
          <a:endParaRPr lang="es-ES_tradnl"/>
        </a:p>
      </dgm:t>
    </dgm:pt>
    <dgm:pt modelId="{33735A5B-A5F5-4FFE-8DE7-30F9D55B4786}">
      <dgm:prSet custT="1"/>
      <dgm:spPr/>
      <dgm:t>
        <a:bodyPr/>
        <a:lstStyle/>
        <a:p>
          <a:pPr algn="ctr" rtl="0"/>
          <a:r>
            <a:rPr lang="es-ES" sz="2000" dirty="0" smtClean="0"/>
            <a:t>Cap. IV. Extinción</a:t>
          </a:r>
        </a:p>
      </dgm:t>
    </dgm:pt>
    <dgm:pt modelId="{7E107783-5561-4BD5-BBA8-F3373D504E6F}" type="parTrans" cxnId="{0277C03D-4717-4907-9CF4-8BF8010ADF48}">
      <dgm:prSet/>
      <dgm:spPr/>
      <dgm:t>
        <a:bodyPr/>
        <a:lstStyle/>
        <a:p>
          <a:endParaRPr lang="es-ES_tradnl"/>
        </a:p>
      </dgm:t>
    </dgm:pt>
    <dgm:pt modelId="{EA35AC28-C7C0-45A6-A9B5-72FD58BB2593}" type="sibTrans" cxnId="{0277C03D-4717-4907-9CF4-8BF8010ADF48}">
      <dgm:prSet/>
      <dgm:spPr/>
      <dgm:t>
        <a:bodyPr/>
        <a:lstStyle/>
        <a:p>
          <a:endParaRPr lang="es-ES_tradnl"/>
        </a:p>
      </dgm:t>
    </dgm:pt>
    <dgm:pt modelId="{68A4928D-94D2-455E-A5E9-D120707A7546}">
      <dgm:prSet custT="1"/>
      <dgm:spPr/>
      <dgm:t>
        <a:bodyPr/>
        <a:lstStyle/>
        <a:p>
          <a:pPr algn="l" rtl="0"/>
          <a:r>
            <a:rPr lang="es-ES" sz="2000" dirty="0" smtClean="0">
              <a:hlinkClick xmlns:r="http://schemas.openxmlformats.org/officeDocument/2006/relationships" r:id="rId2"/>
            </a:rPr>
            <a:t>Compilación</a:t>
          </a:r>
          <a:r>
            <a:rPr lang="es-ES" sz="2000" dirty="0" smtClean="0"/>
            <a:t>: arts.  110 a 118.</a:t>
          </a:r>
          <a:endParaRPr lang="es-ES_tradnl" sz="2000" dirty="0"/>
        </a:p>
      </dgm:t>
    </dgm:pt>
    <dgm:pt modelId="{79A5B872-91E4-4C82-8EE9-F2C4DBB5996E}" type="parTrans" cxnId="{A3BFB9BF-17F7-4CCD-92A1-0E89BEE51C5D}">
      <dgm:prSet/>
      <dgm:spPr/>
      <dgm:t>
        <a:bodyPr/>
        <a:lstStyle/>
        <a:p>
          <a:endParaRPr lang="es-ES_tradnl"/>
        </a:p>
      </dgm:t>
    </dgm:pt>
    <dgm:pt modelId="{C9431666-EF6B-4957-92A5-70A0ED1C5E79}" type="sibTrans" cxnId="{A3BFB9BF-17F7-4CCD-92A1-0E89BEE51C5D}">
      <dgm:prSet/>
      <dgm:spPr/>
      <dgm:t>
        <a:bodyPr/>
        <a:lstStyle/>
        <a:p>
          <a:endParaRPr lang="es-ES_tradnl"/>
        </a:p>
      </dgm:t>
    </dgm:pt>
    <dgm:pt modelId="{7B8EAB01-EEB1-419F-B237-E4125C366BD3}">
      <dgm:prSet custT="1"/>
      <dgm:spPr/>
      <dgm:t>
        <a:bodyPr/>
        <a:lstStyle/>
        <a:p>
          <a:pPr rtl="0"/>
          <a:r>
            <a:rPr lang="es-ES" sz="2000" dirty="0" smtClean="0"/>
            <a:t>Sigue conservando una finalidad familiar.</a:t>
          </a:r>
          <a:endParaRPr lang="es-ES_tradnl" sz="2000" dirty="0"/>
        </a:p>
      </dgm:t>
    </dgm:pt>
    <dgm:pt modelId="{0041AC3D-E3BF-40B3-8D52-B9DB5A589DF3}" type="parTrans" cxnId="{3E7B81F8-90C0-41F9-A7EF-F3A71A710E1E}">
      <dgm:prSet/>
      <dgm:spPr/>
      <dgm:t>
        <a:bodyPr/>
        <a:lstStyle/>
        <a:p>
          <a:endParaRPr lang="es-ES_tradnl"/>
        </a:p>
      </dgm:t>
    </dgm:pt>
    <dgm:pt modelId="{2867EE7F-AF9D-4DD4-928D-5F341AC0D836}" type="sibTrans" cxnId="{3E7B81F8-90C0-41F9-A7EF-F3A71A710E1E}">
      <dgm:prSet/>
      <dgm:spPr/>
      <dgm:t>
        <a:bodyPr/>
        <a:lstStyle/>
        <a:p>
          <a:endParaRPr lang="es-ES_tradnl"/>
        </a:p>
      </dgm:t>
    </dgm:pt>
    <dgm:pt modelId="{CEE47DD0-EC41-4190-B348-5A2B84210DFE}">
      <dgm:prSet custT="1"/>
      <dgm:spPr/>
      <dgm:t>
        <a:bodyPr/>
        <a:lstStyle/>
        <a:p>
          <a:pPr rtl="0"/>
          <a:r>
            <a:rPr lang="es-ES" sz="2000" dirty="0" smtClean="0"/>
            <a:t>Se regula la herencia yacente como un patrimonio dinámico</a:t>
          </a:r>
          <a:endParaRPr lang="es-ES_tradnl" sz="2000" dirty="0"/>
        </a:p>
      </dgm:t>
    </dgm:pt>
    <dgm:pt modelId="{708E0799-1FC3-4D2B-8EA6-E1C762AA69DC}" type="parTrans" cxnId="{1E71AB49-A346-4845-80C3-E7FFF7099FCD}">
      <dgm:prSet/>
      <dgm:spPr/>
      <dgm:t>
        <a:bodyPr/>
        <a:lstStyle/>
        <a:p>
          <a:endParaRPr lang="es-ES_tradnl"/>
        </a:p>
      </dgm:t>
    </dgm:pt>
    <dgm:pt modelId="{6C7FF11A-7D9D-45E6-9D27-8BD45BC60018}" type="sibTrans" cxnId="{1E71AB49-A346-4845-80C3-E7FFF7099FCD}">
      <dgm:prSet/>
      <dgm:spPr/>
      <dgm:t>
        <a:bodyPr/>
        <a:lstStyle/>
        <a:p>
          <a:endParaRPr lang="es-ES_tradnl"/>
        </a:p>
      </dgm:t>
    </dgm:pt>
    <dgm:pt modelId="{238F16A0-E316-4AF8-ABF8-9DFA7693E398}">
      <dgm:prSet custT="1"/>
      <dgm:spPr/>
      <dgm:t>
        <a:bodyPr/>
        <a:lstStyle/>
        <a:p>
          <a:pPr algn="l" rtl="0"/>
          <a:r>
            <a:rPr lang="es-ES_tradnl" sz="2000" dirty="0" smtClean="0">
              <a:hlinkClick xmlns:r="http://schemas.openxmlformats.org/officeDocument/2006/relationships" r:id="rId3"/>
            </a:rPr>
            <a:t>Ley 15/2018, tributación fiducia</a:t>
          </a:r>
          <a:endParaRPr lang="es-ES_tradnl" sz="2000" dirty="0"/>
        </a:p>
      </dgm:t>
    </dgm:pt>
    <dgm:pt modelId="{B820747E-F7D8-4199-9E60-2AFA83F2222F}" type="parTrans" cxnId="{1E3105DA-EB89-4B5F-8861-BE79A49903E1}">
      <dgm:prSet/>
      <dgm:spPr/>
    </dgm:pt>
    <dgm:pt modelId="{E0269396-23B7-4DEC-9F98-2486E81A8C9B}" type="sibTrans" cxnId="{1E3105DA-EB89-4B5F-8861-BE79A49903E1}">
      <dgm:prSet/>
      <dgm:spPr/>
    </dgm:pt>
    <dgm:pt modelId="{E40D4713-A4F0-4DD7-B7E8-9F069F0DA303}" type="pres">
      <dgm:prSet presAssocID="{07510725-5119-4233-801B-BCF3A3B657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C30CB0-F3FA-4672-BAA2-6D3AA2D509A3}" type="pres">
      <dgm:prSet presAssocID="{07510725-5119-4233-801B-BCF3A3B65714}" presName="fgShape" presStyleLbl="fgShp" presStyleIdx="0" presStyleCnt="1" custScaleX="108696" custScaleY="46457" custLinFactNeighborY="53141"/>
      <dgm:spPr/>
      <dgm:t>
        <a:bodyPr/>
        <a:lstStyle/>
        <a:p>
          <a:endParaRPr lang="es-ES_tradnl"/>
        </a:p>
      </dgm:t>
    </dgm:pt>
    <dgm:pt modelId="{F2320D0A-2924-409D-894D-6124F6E5FB54}" type="pres">
      <dgm:prSet presAssocID="{07510725-5119-4233-801B-BCF3A3B65714}" presName="linComp" presStyleCnt="0"/>
      <dgm:spPr/>
      <dgm:t>
        <a:bodyPr/>
        <a:lstStyle/>
        <a:p>
          <a:endParaRPr lang="es-ES_tradnl"/>
        </a:p>
      </dgm:t>
    </dgm:pt>
    <dgm:pt modelId="{912C8483-B86D-4527-9E74-32F8984ED7A3}" type="pres">
      <dgm:prSet presAssocID="{0427FFCA-94B1-4715-8F44-B90D239C5731}" presName="compNode" presStyleCnt="0"/>
      <dgm:spPr/>
      <dgm:t>
        <a:bodyPr/>
        <a:lstStyle/>
        <a:p>
          <a:endParaRPr lang="es-ES_tradnl"/>
        </a:p>
      </dgm:t>
    </dgm:pt>
    <dgm:pt modelId="{26382E4B-FFAA-4A0A-8DAE-5D6B117117B1}" type="pres">
      <dgm:prSet presAssocID="{0427FFCA-94B1-4715-8F44-B90D239C5731}" presName="bkgdShape" presStyleLbl="node1" presStyleIdx="0" presStyleCnt="3"/>
      <dgm:spPr/>
      <dgm:t>
        <a:bodyPr/>
        <a:lstStyle/>
        <a:p>
          <a:endParaRPr lang="es-ES_tradnl"/>
        </a:p>
      </dgm:t>
    </dgm:pt>
    <dgm:pt modelId="{7F71CB32-C9C3-4AB1-B153-05A3B6FF2CBB}" type="pres">
      <dgm:prSet presAssocID="{0427FFCA-94B1-4715-8F44-B90D239C573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30BB5C-0063-4FFE-9C8D-7428563C1941}" type="pres">
      <dgm:prSet presAssocID="{0427FFCA-94B1-4715-8F44-B90D239C5731}" presName="invisiNode" presStyleLbl="node1" presStyleIdx="0" presStyleCnt="3"/>
      <dgm:spPr/>
      <dgm:t>
        <a:bodyPr/>
        <a:lstStyle/>
        <a:p>
          <a:endParaRPr lang="es-ES_tradnl"/>
        </a:p>
      </dgm:t>
    </dgm:pt>
    <dgm:pt modelId="{A4DA3C13-636C-4396-94EB-1DA90539B783}" type="pres">
      <dgm:prSet presAssocID="{0427FFCA-94B1-4715-8F44-B90D239C5731}" presName="imagNode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_tradnl"/>
        </a:p>
      </dgm:t>
    </dgm:pt>
    <dgm:pt modelId="{C93CDBFF-07DE-4B8E-9331-247F11A43AD4}" type="pres">
      <dgm:prSet presAssocID="{18A7062D-62CB-43DA-8AD6-9EA97ACE3D7B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5672025E-7750-4514-86B1-878C79A9D7BA}" type="pres">
      <dgm:prSet presAssocID="{9F361255-1271-4E06-BC1C-011ACDF36CB6}" presName="compNode" presStyleCnt="0"/>
      <dgm:spPr/>
    </dgm:pt>
    <dgm:pt modelId="{1E868665-019D-4966-AB07-B8DBEFB115D3}" type="pres">
      <dgm:prSet presAssocID="{9F361255-1271-4E06-BC1C-011ACDF36CB6}" presName="bkgdShape" presStyleLbl="node1" presStyleIdx="1" presStyleCnt="3"/>
      <dgm:spPr/>
      <dgm:t>
        <a:bodyPr/>
        <a:lstStyle/>
        <a:p>
          <a:endParaRPr lang="es-ES_tradnl"/>
        </a:p>
      </dgm:t>
    </dgm:pt>
    <dgm:pt modelId="{C2911635-0E6C-469F-BB6C-858029FB23F7}" type="pres">
      <dgm:prSet presAssocID="{9F361255-1271-4E06-BC1C-011ACDF36CB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55A9467-0F78-4536-97E7-950EDF3A2061}" type="pres">
      <dgm:prSet presAssocID="{9F361255-1271-4E06-BC1C-011ACDF36CB6}" presName="invisiNode" presStyleLbl="node1" presStyleIdx="1" presStyleCnt="3"/>
      <dgm:spPr/>
    </dgm:pt>
    <dgm:pt modelId="{9395724B-35E5-45B0-BD7F-08EF373A0A6D}" type="pres">
      <dgm:prSet presAssocID="{9F361255-1271-4E06-BC1C-011ACDF36CB6}" presName="imagNode" presStyleLbl="fgImgPlac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A8E84D16-DB80-42B2-AF0D-B55AA1F180FC}" type="pres">
      <dgm:prSet presAssocID="{BBE88CF9-0DC3-4091-BA60-251C10D81641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CE6DE8A0-0C90-46C9-9B2C-571F45EB0A01}" type="pres">
      <dgm:prSet presAssocID="{FAA97E3D-5685-469E-9BC8-25E1CF004DDD}" presName="compNode" presStyleCnt="0"/>
      <dgm:spPr/>
      <dgm:t>
        <a:bodyPr/>
        <a:lstStyle/>
        <a:p>
          <a:endParaRPr lang="es-ES_tradnl"/>
        </a:p>
      </dgm:t>
    </dgm:pt>
    <dgm:pt modelId="{3D9FE230-101D-4326-A4B6-7CB492BAAF07}" type="pres">
      <dgm:prSet presAssocID="{FAA97E3D-5685-469E-9BC8-25E1CF004DDD}" presName="bkgdShape" presStyleLbl="node1" presStyleIdx="2" presStyleCnt="3"/>
      <dgm:spPr/>
      <dgm:t>
        <a:bodyPr/>
        <a:lstStyle/>
        <a:p>
          <a:endParaRPr lang="es-ES"/>
        </a:p>
      </dgm:t>
    </dgm:pt>
    <dgm:pt modelId="{E9C799C7-ACCA-4E89-B814-315ACDB611FD}" type="pres">
      <dgm:prSet presAssocID="{FAA97E3D-5685-469E-9BC8-25E1CF004DD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E72B1-24E1-48C6-9064-D8FE21839E90}" type="pres">
      <dgm:prSet presAssocID="{FAA97E3D-5685-469E-9BC8-25E1CF004DDD}" presName="invisiNode" presStyleLbl="node1" presStyleIdx="2" presStyleCnt="3"/>
      <dgm:spPr/>
      <dgm:t>
        <a:bodyPr/>
        <a:lstStyle/>
        <a:p>
          <a:endParaRPr lang="es-ES_tradnl"/>
        </a:p>
      </dgm:t>
    </dgm:pt>
    <dgm:pt modelId="{D2582E07-1151-477C-A676-A40AC44F1F91}" type="pres">
      <dgm:prSet presAssocID="{FAA97E3D-5685-469E-9BC8-25E1CF004DDD}" presName="imagNode" presStyleLbl="fgImgPlac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S_tradnl"/>
        </a:p>
      </dgm:t>
    </dgm:pt>
  </dgm:ptLst>
  <dgm:cxnLst>
    <dgm:cxn modelId="{11052432-7EC9-4822-B368-FE8B12893848}" srcId="{07510725-5119-4233-801B-BCF3A3B65714}" destId="{0427FFCA-94B1-4715-8F44-B90D239C5731}" srcOrd="0" destOrd="0" parTransId="{66151A7D-C74D-4FDE-9F18-40783B9DB259}" sibTransId="{18A7062D-62CB-43DA-8AD6-9EA97ACE3D7B}"/>
    <dgm:cxn modelId="{6BDB18E8-837E-4A90-A2DB-647E90E4DD3C}" srcId="{9F361255-1271-4E06-BC1C-011ACDF36CB6}" destId="{8AC6506F-8646-4D40-B0C0-F6AE0FA54015}" srcOrd="3" destOrd="0" parTransId="{9622A05B-6E71-4C75-8EA1-F6A97B6A75E1}" sibTransId="{459315A0-07BF-4C8D-A378-3AF9FE1C83F3}"/>
    <dgm:cxn modelId="{7FF36D62-1221-48EA-B261-81011B4C33C3}" type="presOf" srcId="{8AC6506F-8646-4D40-B0C0-F6AE0FA54015}" destId="{1E868665-019D-4966-AB07-B8DBEFB115D3}" srcOrd="0" destOrd="4" presId="urn:microsoft.com/office/officeart/2005/8/layout/hList7"/>
    <dgm:cxn modelId="{1E71AB49-A346-4845-80C3-E7FFF7099FCD}" srcId="{FAA97E3D-5685-469E-9BC8-25E1CF004DDD}" destId="{CEE47DD0-EC41-4190-B348-5A2B84210DFE}" srcOrd="3" destOrd="0" parTransId="{708E0799-1FC3-4D2B-8EA6-E1C762AA69DC}" sibTransId="{6C7FF11A-7D9D-45E6-9D27-8BD45BC60018}"/>
    <dgm:cxn modelId="{AB889291-64D0-4AC8-BFB5-4ACD15847900}" type="presOf" srcId="{7AB7F24A-34AC-452A-98B1-88B37B83EA32}" destId="{26382E4B-FFAA-4A0A-8DAE-5D6B117117B1}" srcOrd="0" destOrd="2" presId="urn:microsoft.com/office/officeart/2005/8/layout/hList7"/>
    <dgm:cxn modelId="{5929333F-0DBD-4156-9DB1-BE8457F230EA}" type="presOf" srcId="{68A4928D-94D2-455E-A5E9-D120707A7546}" destId="{1E868665-019D-4966-AB07-B8DBEFB115D3}" srcOrd="0" destOrd="3" presId="urn:microsoft.com/office/officeart/2005/8/layout/hList7"/>
    <dgm:cxn modelId="{838382A8-E30B-4C71-AC73-F4AC6221E22B}" srcId="{9F361255-1271-4E06-BC1C-011ACDF36CB6}" destId="{E35A4C04-0AF6-4BB6-9750-427BE5A8E588}" srcOrd="0" destOrd="0" parTransId="{F7317920-AE90-4E8D-A6D4-90E7D60C2358}" sibTransId="{F33380E9-8E37-410E-A678-70D31525A7B4}"/>
    <dgm:cxn modelId="{CDAF980E-5B3A-4A9D-B1A5-2FEDFB9DD526}" type="presOf" srcId="{FAA97E3D-5685-469E-9BC8-25E1CF004DDD}" destId="{3D9FE230-101D-4326-A4B6-7CB492BAAF07}" srcOrd="0" destOrd="0" presId="urn:microsoft.com/office/officeart/2005/8/layout/hList7"/>
    <dgm:cxn modelId="{1E3105DA-EB89-4B5F-8861-BE79A49903E1}" srcId="{9F361255-1271-4E06-BC1C-011ACDF36CB6}" destId="{238F16A0-E316-4AF8-ABF8-9DFA7693E398}" srcOrd="4" destOrd="0" parTransId="{B820747E-F7D8-4199-9E60-2AFA83F2222F}" sibTransId="{E0269396-23B7-4DEC-9F98-2486E81A8C9B}"/>
    <dgm:cxn modelId="{997A9C50-BB7D-4743-A4DC-394E28DAF011}" type="presOf" srcId="{238F16A0-E316-4AF8-ABF8-9DFA7693E398}" destId="{C2911635-0E6C-469F-BB6C-858029FB23F7}" srcOrd="1" destOrd="5" presId="urn:microsoft.com/office/officeart/2005/8/layout/hList7"/>
    <dgm:cxn modelId="{8B5FE6AA-89AD-4588-BDAF-C803D91DDC34}" type="presOf" srcId="{405ED93F-0E7D-48C2-AF76-1BCF2F372991}" destId="{7F71CB32-C9C3-4AB1-B153-05A3B6FF2CBB}" srcOrd="1" destOrd="4" presId="urn:microsoft.com/office/officeart/2005/8/layout/hList7"/>
    <dgm:cxn modelId="{0CB8C5A5-DCC4-4EAE-B2A2-F39713B60C15}" type="presOf" srcId="{33735A5B-A5F5-4FFE-8DE7-30F9D55B4786}" destId="{7F71CB32-C9C3-4AB1-B153-05A3B6FF2CBB}" srcOrd="1" destOrd="3" presId="urn:microsoft.com/office/officeart/2005/8/layout/hList7"/>
    <dgm:cxn modelId="{3E7B81F8-90C0-41F9-A7EF-F3A71A710E1E}" srcId="{FAA97E3D-5685-469E-9BC8-25E1CF004DDD}" destId="{7B8EAB01-EEB1-419F-B237-E4125C366BD3}" srcOrd="2" destOrd="0" parTransId="{0041AC3D-E3BF-40B3-8D52-B9DB5A589DF3}" sibTransId="{2867EE7F-AF9D-4DD4-928D-5F341AC0D836}"/>
    <dgm:cxn modelId="{684D3298-55D9-4319-8E20-EC0CFA824833}" type="presOf" srcId="{FAA97E3D-5685-469E-9BC8-25E1CF004DDD}" destId="{E9C799C7-ACCA-4E89-B814-315ACDB611FD}" srcOrd="1" destOrd="0" presId="urn:microsoft.com/office/officeart/2005/8/layout/hList7"/>
    <dgm:cxn modelId="{F8DB6AED-0420-479E-95BF-B09E2F841E97}" type="presOf" srcId="{CEE47DD0-EC41-4190-B348-5A2B84210DFE}" destId="{3D9FE230-101D-4326-A4B6-7CB492BAAF07}" srcOrd="0" destOrd="4" presId="urn:microsoft.com/office/officeart/2005/8/layout/hList7"/>
    <dgm:cxn modelId="{9781E038-312F-48A0-8B48-380A519EC601}" srcId="{FAA97E3D-5685-469E-9BC8-25E1CF004DDD}" destId="{C6CEA57D-0274-4242-880F-82E5DE9D0970}" srcOrd="1" destOrd="0" parTransId="{177FA49E-4B23-4C8D-BC1B-BCC99B3209CA}" sibTransId="{BB99C71F-7526-4147-ABF1-23616B8B8851}"/>
    <dgm:cxn modelId="{CD021FC1-2CC8-45D7-BC5F-2676B5362EEF}" type="presOf" srcId="{BBE88CF9-0DC3-4091-BA60-251C10D81641}" destId="{A8E84D16-DB80-42B2-AF0D-B55AA1F180FC}" srcOrd="0" destOrd="0" presId="urn:microsoft.com/office/officeart/2005/8/layout/hList7"/>
    <dgm:cxn modelId="{A3BFB9BF-17F7-4CCD-92A1-0E89BEE51C5D}" srcId="{9F361255-1271-4E06-BC1C-011ACDF36CB6}" destId="{68A4928D-94D2-455E-A5E9-D120707A7546}" srcOrd="2" destOrd="0" parTransId="{79A5B872-91E4-4C82-8EE9-F2C4DBB5996E}" sibTransId="{C9431666-EF6B-4957-92A5-70A0ED1C5E79}"/>
    <dgm:cxn modelId="{A7D8F4C7-6AED-4012-BBD4-7C49CD1273CB}" srcId="{07510725-5119-4233-801B-BCF3A3B65714}" destId="{9F361255-1271-4E06-BC1C-011ACDF36CB6}" srcOrd="1" destOrd="0" parTransId="{484359D2-53E2-4DB6-930C-E2956A4C3CE6}" sibTransId="{BBE88CF9-0DC3-4091-BA60-251C10D81641}"/>
    <dgm:cxn modelId="{75ED5471-26D9-49B6-BB69-731146FDE0C3}" srcId="{0427FFCA-94B1-4715-8F44-B90D239C5731}" destId="{7AB7F24A-34AC-452A-98B1-88B37B83EA32}" srcOrd="1" destOrd="0" parTransId="{38A75F24-98B1-435B-9AB3-7122B5098988}" sibTransId="{15A31145-1D79-4F66-B21C-3F7BBDA78638}"/>
    <dgm:cxn modelId="{067155A9-8979-4684-BE2E-497198E9A7DA}" srcId="{0427FFCA-94B1-4715-8F44-B90D239C5731}" destId="{70E745E1-EE97-4ADB-9F66-26467D173755}" srcOrd="0" destOrd="0" parTransId="{16F051BB-0313-412A-AA7F-BA30488A7DB8}" sibTransId="{A88012C7-2DAE-4F10-8CF0-D49E69DB7B76}"/>
    <dgm:cxn modelId="{8DCFF540-4B56-44B4-9B9B-825E891D41B9}" srcId="{9F361255-1271-4E06-BC1C-011ACDF36CB6}" destId="{AED459F2-23D7-4E03-9B31-5553F8D481EA}" srcOrd="1" destOrd="0" parTransId="{0311BE32-65EE-415A-9690-414BD0DBA9BD}" sibTransId="{CC15F8E1-E57A-4804-B868-21CEF3BC74FE}"/>
    <dgm:cxn modelId="{5CEDF513-8443-4634-9943-56AE010977F4}" type="presOf" srcId="{8AC6506F-8646-4D40-B0C0-F6AE0FA54015}" destId="{C2911635-0E6C-469F-BB6C-858029FB23F7}" srcOrd="1" destOrd="4" presId="urn:microsoft.com/office/officeart/2005/8/layout/hList7"/>
    <dgm:cxn modelId="{B5CB4EB2-717D-43FC-8491-1616C545822F}" type="presOf" srcId="{7B8EAB01-EEB1-419F-B237-E4125C366BD3}" destId="{3D9FE230-101D-4326-A4B6-7CB492BAAF07}" srcOrd="0" destOrd="3" presId="urn:microsoft.com/office/officeart/2005/8/layout/hList7"/>
    <dgm:cxn modelId="{578D4497-0563-46DF-920F-0C633AF8F376}" type="presOf" srcId="{7B8EAB01-EEB1-419F-B237-E4125C366BD3}" destId="{E9C799C7-ACCA-4E89-B814-315ACDB611FD}" srcOrd="1" destOrd="3" presId="urn:microsoft.com/office/officeart/2005/8/layout/hList7"/>
    <dgm:cxn modelId="{F9C2FED9-6B74-446C-8F86-885C1D9F8668}" type="presOf" srcId="{AED459F2-23D7-4E03-9B31-5553F8D481EA}" destId="{C2911635-0E6C-469F-BB6C-858029FB23F7}" srcOrd="1" destOrd="2" presId="urn:microsoft.com/office/officeart/2005/8/layout/hList7"/>
    <dgm:cxn modelId="{89CB1291-5727-4616-B44E-7F0E45F16B9F}" type="presOf" srcId="{18A7062D-62CB-43DA-8AD6-9EA97ACE3D7B}" destId="{C93CDBFF-07DE-4B8E-9331-247F11A43AD4}" srcOrd="0" destOrd="0" presId="urn:microsoft.com/office/officeart/2005/8/layout/hList7"/>
    <dgm:cxn modelId="{D8919622-5898-45C5-AD55-C7217F23230E}" type="presOf" srcId="{FE04986B-3EFA-44FB-8E1C-FEFC0649EF22}" destId="{3D9FE230-101D-4326-A4B6-7CB492BAAF07}" srcOrd="0" destOrd="1" presId="urn:microsoft.com/office/officeart/2005/8/layout/hList7"/>
    <dgm:cxn modelId="{F445BFB1-1E32-434A-AECF-3357769990DF}" type="presOf" srcId="{CEE47DD0-EC41-4190-B348-5A2B84210DFE}" destId="{E9C799C7-ACCA-4E89-B814-315ACDB611FD}" srcOrd="1" destOrd="4" presId="urn:microsoft.com/office/officeart/2005/8/layout/hList7"/>
    <dgm:cxn modelId="{479FF05F-2BA1-4D9E-9E89-5D6C120C207F}" srcId="{07510725-5119-4233-801B-BCF3A3B65714}" destId="{FAA97E3D-5685-469E-9BC8-25E1CF004DDD}" srcOrd="2" destOrd="0" parTransId="{0110F10A-7F8E-4988-BB7A-CC4E6CACAE2C}" sibTransId="{89EE057A-530E-4D6B-B491-3A0E1E7A2B50}"/>
    <dgm:cxn modelId="{5FC5C8F2-8148-4BC9-9943-7E62E4F57AE4}" type="presOf" srcId="{E35A4C04-0AF6-4BB6-9750-427BE5A8E588}" destId="{C2911635-0E6C-469F-BB6C-858029FB23F7}" srcOrd="1" destOrd="1" presId="urn:microsoft.com/office/officeart/2005/8/layout/hList7"/>
    <dgm:cxn modelId="{3EB12610-ED20-4AB7-A97D-B2DD5039FE7D}" type="presOf" srcId="{405ED93F-0E7D-48C2-AF76-1BCF2F372991}" destId="{26382E4B-FFAA-4A0A-8DAE-5D6B117117B1}" srcOrd="0" destOrd="4" presId="urn:microsoft.com/office/officeart/2005/8/layout/hList7"/>
    <dgm:cxn modelId="{A8C87025-099D-4F04-B81A-015B7BAC244C}" type="presOf" srcId="{70E745E1-EE97-4ADB-9F66-26467D173755}" destId="{7F71CB32-C9C3-4AB1-B153-05A3B6FF2CBB}" srcOrd="1" destOrd="1" presId="urn:microsoft.com/office/officeart/2005/8/layout/hList7"/>
    <dgm:cxn modelId="{0277C03D-4717-4907-9CF4-8BF8010ADF48}" srcId="{0427FFCA-94B1-4715-8F44-B90D239C5731}" destId="{33735A5B-A5F5-4FFE-8DE7-30F9D55B4786}" srcOrd="2" destOrd="0" parTransId="{7E107783-5561-4BD5-BBA8-F3373D504E6F}" sibTransId="{EA35AC28-C7C0-45A6-A9B5-72FD58BB2593}"/>
    <dgm:cxn modelId="{B09CDFC9-A26A-448D-95E7-F47EBE90F00E}" type="presOf" srcId="{70E745E1-EE97-4ADB-9F66-26467D173755}" destId="{26382E4B-FFAA-4A0A-8DAE-5D6B117117B1}" srcOrd="0" destOrd="1" presId="urn:microsoft.com/office/officeart/2005/8/layout/hList7"/>
    <dgm:cxn modelId="{F96A712A-915B-4235-9AB7-EE89A2E1D7D3}" type="presOf" srcId="{C6CEA57D-0274-4242-880F-82E5DE9D0970}" destId="{3D9FE230-101D-4326-A4B6-7CB492BAAF07}" srcOrd="0" destOrd="2" presId="urn:microsoft.com/office/officeart/2005/8/layout/hList7"/>
    <dgm:cxn modelId="{42C42FC3-2715-4409-B449-14E33A21614A}" type="presOf" srcId="{7AB7F24A-34AC-452A-98B1-88B37B83EA32}" destId="{7F71CB32-C9C3-4AB1-B153-05A3B6FF2CBB}" srcOrd="1" destOrd="2" presId="urn:microsoft.com/office/officeart/2005/8/layout/hList7"/>
    <dgm:cxn modelId="{5BB6C032-7279-4C3D-B69D-A07D2D03F540}" type="presOf" srcId="{33735A5B-A5F5-4FFE-8DE7-30F9D55B4786}" destId="{26382E4B-FFAA-4A0A-8DAE-5D6B117117B1}" srcOrd="0" destOrd="3" presId="urn:microsoft.com/office/officeart/2005/8/layout/hList7"/>
    <dgm:cxn modelId="{E4EA00EF-31DE-4E57-AED6-92F0AE86E830}" type="presOf" srcId="{9F361255-1271-4E06-BC1C-011ACDF36CB6}" destId="{C2911635-0E6C-469F-BB6C-858029FB23F7}" srcOrd="1" destOrd="0" presId="urn:microsoft.com/office/officeart/2005/8/layout/hList7"/>
    <dgm:cxn modelId="{1CD82A58-247A-4156-B5F0-E4C3CF70ABE1}" type="presOf" srcId="{68A4928D-94D2-455E-A5E9-D120707A7546}" destId="{C2911635-0E6C-469F-BB6C-858029FB23F7}" srcOrd="1" destOrd="3" presId="urn:microsoft.com/office/officeart/2005/8/layout/hList7"/>
    <dgm:cxn modelId="{68A8B882-5DB3-4CB0-BB3E-6024FFDF8AE4}" type="presOf" srcId="{0427FFCA-94B1-4715-8F44-B90D239C5731}" destId="{7F71CB32-C9C3-4AB1-B153-05A3B6FF2CBB}" srcOrd="1" destOrd="0" presId="urn:microsoft.com/office/officeart/2005/8/layout/hList7"/>
    <dgm:cxn modelId="{EE17182E-B14E-4BFC-A019-632D6D8905BA}" type="presOf" srcId="{AED459F2-23D7-4E03-9B31-5553F8D481EA}" destId="{1E868665-019D-4966-AB07-B8DBEFB115D3}" srcOrd="0" destOrd="2" presId="urn:microsoft.com/office/officeart/2005/8/layout/hList7"/>
    <dgm:cxn modelId="{E07A5C98-0FFB-4A8F-8040-95E3F2574D26}" srcId="{FAA97E3D-5685-469E-9BC8-25E1CF004DDD}" destId="{FE04986B-3EFA-44FB-8E1C-FEFC0649EF22}" srcOrd="0" destOrd="0" parTransId="{7D27A397-A4FB-404C-9C37-E6609A5D2299}" sibTransId="{D88BC221-5450-4E3F-A8B9-5A7A2D866F01}"/>
    <dgm:cxn modelId="{EF7A18D0-3F1F-44CE-A21E-0C7E7F0DC1B6}" type="presOf" srcId="{FE04986B-3EFA-44FB-8E1C-FEFC0649EF22}" destId="{E9C799C7-ACCA-4E89-B814-315ACDB611FD}" srcOrd="1" destOrd="1" presId="urn:microsoft.com/office/officeart/2005/8/layout/hList7"/>
    <dgm:cxn modelId="{927D086D-0D91-45F7-A7AB-8436156A3125}" type="presOf" srcId="{9F361255-1271-4E06-BC1C-011ACDF36CB6}" destId="{1E868665-019D-4966-AB07-B8DBEFB115D3}" srcOrd="0" destOrd="0" presId="urn:microsoft.com/office/officeart/2005/8/layout/hList7"/>
    <dgm:cxn modelId="{F878D3C5-0667-4E8F-B95A-A680DCDEE765}" type="presOf" srcId="{E35A4C04-0AF6-4BB6-9750-427BE5A8E588}" destId="{1E868665-019D-4966-AB07-B8DBEFB115D3}" srcOrd="0" destOrd="1" presId="urn:microsoft.com/office/officeart/2005/8/layout/hList7"/>
    <dgm:cxn modelId="{C7670220-92A3-4561-A44C-B95B8956279E}" srcId="{0427FFCA-94B1-4715-8F44-B90D239C5731}" destId="{405ED93F-0E7D-48C2-AF76-1BCF2F372991}" srcOrd="3" destOrd="0" parTransId="{32008F0B-9DDF-468A-9D5A-2CB73735CFCB}" sibTransId="{B8A07204-86B5-4977-818E-D94C49D06928}"/>
    <dgm:cxn modelId="{BE065E04-9482-412E-B087-0F6CA43F0389}" type="presOf" srcId="{07510725-5119-4233-801B-BCF3A3B65714}" destId="{E40D4713-A4F0-4DD7-B7E8-9F069F0DA303}" srcOrd="0" destOrd="0" presId="urn:microsoft.com/office/officeart/2005/8/layout/hList7"/>
    <dgm:cxn modelId="{CA4F655E-B860-4C8F-8260-21E0E131522E}" type="presOf" srcId="{238F16A0-E316-4AF8-ABF8-9DFA7693E398}" destId="{1E868665-019D-4966-AB07-B8DBEFB115D3}" srcOrd="0" destOrd="5" presId="urn:microsoft.com/office/officeart/2005/8/layout/hList7"/>
    <dgm:cxn modelId="{533420D9-6692-4D68-8CBC-4270FB184F56}" type="presOf" srcId="{0427FFCA-94B1-4715-8F44-B90D239C5731}" destId="{26382E4B-FFAA-4A0A-8DAE-5D6B117117B1}" srcOrd="0" destOrd="0" presId="urn:microsoft.com/office/officeart/2005/8/layout/hList7"/>
    <dgm:cxn modelId="{7615682F-DBE8-464B-A582-31C3D2CFC621}" type="presOf" srcId="{C6CEA57D-0274-4242-880F-82E5DE9D0970}" destId="{E9C799C7-ACCA-4E89-B814-315ACDB611FD}" srcOrd="1" destOrd="2" presId="urn:microsoft.com/office/officeart/2005/8/layout/hList7"/>
    <dgm:cxn modelId="{3D46E754-D4A1-4035-8921-6716C52D957F}" type="presParOf" srcId="{E40D4713-A4F0-4DD7-B7E8-9F069F0DA303}" destId="{E1C30CB0-F3FA-4672-BAA2-6D3AA2D509A3}" srcOrd="0" destOrd="0" presId="urn:microsoft.com/office/officeart/2005/8/layout/hList7"/>
    <dgm:cxn modelId="{378E6FDA-C3D9-4A24-93FA-536447239F26}" type="presParOf" srcId="{E40D4713-A4F0-4DD7-B7E8-9F069F0DA303}" destId="{F2320D0A-2924-409D-894D-6124F6E5FB54}" srcOrd="1" destOrd="0" presId="urn:microsoft.com/office/officeart/2005/8/layout/hList7"/>
    <dgm:cxn modelId="{70ABE219-1E72-4802-9B7B-31A73596A608}" type="presParOf" srcId="{F2320D0A-2924-409D-894D-6124F6E5FB54}" destId="{912C8483-B86D-4527-9E74-32F8984ED7A3}" srcOrd="0" destOrd="0" presId="urn:microsoft.com/office/officeart/2005/8/layout/hList7"/>
    <dgm:cxn modelId="{C007B378-0561-4086-A4EB-214AEB65149A}" type="presParOf" srcId="{912C8483-B86D-4527-9E74-32F8984ED7A3}" destId="{26382E4B-FFAA-4A0A-8DAE-5D6B117117B1}" srcOrd="0" destOrd="0" presId="urn:microsoft.com/office/officeart/2005/8/layout/hList7"/>
    <dgm:cxn modelId="{47660AF2-8863-4568-8785-8F57F4DC8F45}" type="presParOf" srcId="{912C8483-B86D-4527-9E74-32F8984ED7A3}" destId="{7F71CB32-C9C3-4AB1-B153-05A3B6FF2CBB}" srcOrd="1" destOrd="0" presId="urn:microsoft.com/office/officeart/2005/8/layout/hList7"/>
    <dgm:cxn modelId="{841A35D1-4A91-4CF4-9C13-7D0A7A6ED79E}" type="presParOf" srcId="{912C8483-B86D-4527-9E74-32F8984ED7A3}" destId="{D830BB5C-0063-4FFE-9C8D-7428563C1941}" srcOrd="2" destOrd="0" presId="urn:microsoft.com/office/officeart/2005/8/layout/hList7"/>
    <dgm:cxn modelId="{2A0F28E4-9E69-4CC9-9F37-58569058F1ED}" type="presParOf" srcId="{912C8483-B86D-4527-9E74-32F8984ED7A3}" destId="{A4DA3C13-636C-4396-94EB-1DA90539B783}" srcOrd="3" destOrd="0" presId="urn:microsoft.com/office/officeart/2005/8/layout/hList7"/>
    <dgm:cxn modelId="{9202029E-053A-4900-9580-E35B107A145A}" type="presParOf" srcId="{F2320D0A-2924-409D-894D-6124F6E5FB54}" destId="{C93CDBFF-07DE-4B8E-9331-247F11A43AD4}" srcOrd="1" destOrd="0" presId="urn:microsoft.com/office/officeart/2005/8/layout/hList7"/>
    <dgm:cxn modelId="{3ECEFEE9-E00A-46C4-88C2-9DAE8E2F84B6}" type="presParOf" srcId="{F2320D0A-2924-409D-894D-6124F6E5FB54}" destId="{5672025E-7750-4514-86B1-878C79A9D7BA}" srcOrd="2" destOrd="0" presId="urn:microsoft.com/office/officeart/2005/8/layout/hList7"/>
    <dgm:cxn modelId="{61BC336A-F2FB-432F-99DD-45A5EF2D4B5E}" type="presParOf" srcId="{5672025E-7750-4514-86B1-878C79A9D7BA}" destId="{1E868665-019D-4966-AB07-B8DBEFB115D3}" srcOrd="0" destOrd="0" presId="urn:microsoft.com/office/officeart/2005/8/layout/hList7"/>
    <dgm:cxn modelId="{A95C42CC-298F-4E47-89DB-B0650A0DDFD7}" type="presParOf" srcId="{5672025E-7750-4514-86B1-878C79A9D7BA}" destId="{C2911635-0E6C-469F-BB6C-858029FB23F7}" srcOrd="1" destOrd="0" presId="urn:microsoft.com/office/officeart/2005/8/layout/hList7"/>
    <dgm:cxn modelId="{82FE7021-30C5-432E-AB94-840DE66F7B75}" type="presParOf" srcId="{5672025E-7750-4514-86B1-878C79A9D7BA}" destId="{755A9467-0F78-4536-97E7-950EDF3A2061}" srcOrd="2" destOrd="0" presId="urn:microsoft.com/office/officeart/2005/8/layout/hList7"/>
    <dgm:cxn modelId="{18C9DA2F-742F-4557-9457-1E02169F4802}" type="presParOf" srcId="{5672025E-7750-4514-86B1-878C79A9D7BA}" destId="{9395724B-35E5-45B0-BD7F-08EF373A0A6D}" srcOrd="3" destOrd="0" presId="urn:microsoft.com/office/officeart/2005/8/layout/hList7"/>
    <dgm:cxn modelId="{EC246342-D844-44A7-B1C0-118B635B32CD}" type="presParOf" srcId="{F2320D0A-2924-409D-894D-6124F6E5FB54}" destId="{A8E84D16-DB80-42B2-AF0D-B55AA1F180FC}" srcOrd="3" destOrd="0" presId="urn:microsoft.com/office/officeart/2005/8/layout/hList7"/>
    <dgm:cxn modelId="{402C93F3-68E1-4945-8545-7CCDAB62BE59}" type="presParOf" srcId="{F2320D0A-2924-409D-894D-6124F6E5FB54}" destId="{CE6DE8A0-0C90-46C9-9B2C-571F45EB0A01}" srcOrd="4" destOrd="0" presId="urn:microsoft.com/office/officeart/2005/8/layout/hList7"/>
    <dgm:cxn modelId="{9C3347C8-82E7-4D6D-8C90-6C76C11855DB}" type="presParOf" srcId="{CE6DE8A0-0C90-46C9-9B2C-571F45EB0A01}" destId="{3D9FE230-101D-4326-A4B6-7CB492BAAF07}" srcOrd="0" destOrd="0" presId="urn:microsoft.com/office/officeart/2005/8/layout/hList7"/>
    <dgm:cxn modelId="{8D1C21D1-5513-4174-ABEB-6D9E0B8B8635}" type="presParOf" srcId="{CE6DE8A0-0C90-46C9-9B2C-571F45EB0A01}" destId="{E9C799C7-ACCA-4E89-B814-315ACDB611FD}" srcOrd="1" destOrd="0" presId="urn:microsoft.com/office/officeart/2005/8/layout/hList7"/>
    <dgm:cxn modelId="{B49D343F-BE18-44F9-90A7-990CA4FDA541}" type="presParOf" srcId="{CE6DE8A0-0C90-46C9-9B2C-571F45EB0A01}" destId="{45EE72B1-24E1-48C6-9064-D8FE21839E90}" srcOrd="2" destOrd="0" presId="urn:microsoft.com/office/officeart/2005/8/layout/hList7"/>
    <dgm:cxn modelId="{2571C218-ADBB-432D-9441-002F420AF582}" type="presParOf" srcId="{CE6DE8A0-0C90-46C9-9B2C-571F45EB0A01}" destId="{D2582E07-1151-477C-A676-A40AC44F1F9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7D3F0-B5B1-4A1D-AC0E-0242F6764BF0}" type="doc">
      <dgm:prSet loTypeId="urn:microsoft.com/office/officeart/2005/8/layout/hierarchy3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418F3D7-5F72-48EA-86F2-B0434AE4D200}">
      <dgm:prSet/>
      <dgm:spPr/>
      <dgm:t>
        <a:bodyPr/>
        <a:lstStyle/>
        <a:p>
          <a:pPr rtl="0"/>
          <a:r>
            <a:rPr lang="es-ES" smtClean="0"/>
            <a:t>Concepto:</a:t>
          </a:r>
          <a:endParaRPr lang="es-ES_tradnl"/>
        </a:p>
      </dgm:t>
    </dgm:pt>
    <dgm:pt modelId="{DFA8AD7A-7B9F-4760-87B9-321FAD3A2E74}" type="parTrans" cxnId="{255DA080-5215-45C2-B8FD-EDFC0489178F}">
      <dgm:prSet/>
      <dgm:spPr/>
      <dgm:t>
        <a:bodyPr/>
        <a:lstStyle/>
        <a:p>
          <a:endParaRPr lang="es-ES_tradnl"/>
        </a:p>
      </dgm:t>
    </dgm:pt>
    <dgm:pt modelId="{DCC55C95-CC3F-4D6B-8A54-277531E858A3}" type="sibTrans" cxnId="{255DA080-5215-45C2-B8FD-EDFC0489178F}">
      <dgm:prSet/>
      <dgm:spPr/>
      <dgm:t>
        <a:bodyPr/>
        <a:lstStyle/>
        <a:p>
          <a:endParaRPr lang="es-ES_tradnl"/>
        </a:p>
      </dgm:t>
    </dgm:pt>
    <dgm:pt modelId="{51FA5E01-04EE-4A2E-A664-B4584913DDA7}">
      <dgm:prSet custT="1"/>
      <dgm:spPr/>
      <dgm:t>
        <a:bodyPr/>
        <a:lstStyle/>
        <a:p>
          <a:pPr rtl="0"/>
          <a:r>
            <a:rPr lang="es-ES" sz="1800" dirty="0" smtClean="0"/>
            <a:t>Modo de delación: 318 CDFA</a:t>
          </a:r>
          <a:endParaRPr lang="es-ES_tradnl" sz="1800" dirty="0"/>
        </a:p>
      </dgm:t>
    </dgm:pt>
    <dgm:pt modelId="{FE28A1EE-E773-40A5-BF03-0035FF3BDC84}" type="parTrans" cxnId="{DB5D54A1-48B0-4975-AD14-46BBDFEB1802}">
      <dgm:prSet/>
      <dgm:spPr/>
      <dgm:t>
        <a:bodyPr/>
        <a:lstStyle/>
        <a:p>
          <a:endParaRPr lang="es-ES_tradnl"/>
        </a:p>
      </dgm:t>
    </dgm:pt>
    <dgm:pt modelId="{B1AD7397-CC72-481F-97CE-DBE9D7F61E79}" type="sibTrans" cxnId="{DB5D54A1-48B0-4975-AD14-46BBDFEB1802}">
      <dgm:prSet/>
      <dgm:spPr/>
      <dgm:t>
        <a:bodyPr/>
        <a:lstStyle/>
        <a:p>
          <a:endParaRPr lang="es-ES_tradnl"/>
        </a:p>
      </dgm:t>
    </dgm:pt>
    <dgm:pt modelId="{2D4118EA-C5ED-4D59-967B-D3016B754753}">
      <dgm:prSet/>
      <dgm:spPr/>
      <dgm:t>
        <a:bodyPr/>
        <a:lstStyle/>
        <a:p>
          <a:pPr rtl="0"/>
          <a:r>
            <a:rPr lang="es-ES" dirty="0" smtClean="0"/>
            <a:t>Naturaleza: art. 448 CDFA</a:t>
          </a:r>
          <a:endParaRPr lang="es-ES_tradnl" dirty="0"/>
        </a:p>
      </dgm:t>
    </dgm:pt>
    <dgm:pt modelId="{D5EAB9A0-37C1-47D0-9ED0-DFB633E1EC5B}" type="parTrans" cxnId="{C4F05306-35A5-4A9B-9076-1151FA780758}">
      <dgm:prSet/>
      <dgm:spPr/>
      <dgm:t>
        <a:bodyPr/>
        <a:lstStyle/>
        <a:p>
          <a:endParaRPr lang="es-ES_tradnl"/>
        </a:p>
      </dgm:t>
    </dgm:pt>
    <dgm:pt modelId="{9E7ECF80-FD68-4C14-B8BF-E7589CE38B74}" type="sibTrans" cxnId="{C4F05306-35A5-4A9B-9076-1151FA780758}">
      <dgm:prSet/>
      <dgm:spPr/>
      <dgm:t>
        <a:bodyPr/>
        <a:lstStyle/>
        <a:p>
          <a:endParaRPr lang="es-ES_tradnl"/>
        </a:p>
      </dgm:t>
    </dgm:pt>
    <dgm:pt modelId="{D9357678-1E98-4C33-984A-BDD282F0C5DD}">
      <dgm:prSet custT="1"/>
      <dgm:spPr/>
      <dgm:t>
        <a:bodyPr/>
        <a:lstStyle/>
        <a:p>
          <a:pPr algn="l" rtl="0"/>
          <a:r>
            <a:rPr lang="es-ES" sz="1600" dirty="0" smtClean="0"/>
            <a:t>Acto </a:t>
          </a:r>
          <a:r>
            <a:rPr lang="es-ES" sz="1600" i="1" dirty="0" smtClean="0"/>
            <a:t>mortis causa </a:t>
          </a:r>
          <a:r>
            <a:rPr lang="es-ES" sz="1600" dirty="0" smtClean="0"/>
            <a:t>parcialmente ineficaz</a:t>
          </a:r>
          <a:endParaRPr lang="es-ES_tradnl" sz="1600" dirty="0"/>
        </a:p>
      </dgm:t>
    </dgm:pt>
    <dgm:pt modelId="{63D2F852-00FB-4CE0-8009-85DDBF9E292D}" type="parTrans" cxnId="{7CB6EE7B-6171-4552-AF49-B295B1B1D70D}">
      <dgm:prSet/>
      <dgm:spPr/>
      <dgm:t>
        <a:bodyPr/>
        <a:lstStyle/>
        <a:p>
          <a:endParaRPr lang="es-ES_tradnl"/>
        </a:p>
      </dgm:t>
    </dgm:pt>
    <dgm:pt modelId="{AB824003-2BB5-41F1-8E16-17FAFA106752}" type="sibTrans" cxnId="{7CB6EE7B-6171-4552-AF49-B295B1B1D70D}">
      <dgm:prSet/>
      <dgm:spPr/>
      <dgm:t>
        <a:bodyPr/>
        <a:lstStyle/>
        <a:p>
          <a:endParaRPr lang="es-ES_tradnl"/>
        </a:p>
      </dgm:t>
    </dgm:pt>
    <dgm:pt modelId="{DAC47A14-C189-407F-97C3-12945D8AB2DF}">
      <dgm:prSet custT="1"/>
      <dgm:spPr/>
      <dgm:t>
        <a:bodyPr/>
        <a:lstStyle/>
        <a:p>
          <a:pPr rtl="0"/>
          <a:r>
            <a:rPr lang="es-ES" sz="1600" dirty="0" smtClean="0"/>
            <a:t>Fiscalidad:</a:t>
          </a:r>
          <a:endParaRPr lang="es-ES_tradnl" sz="1600" dirty="0"/>
        </a:p>
      </dgm:t>
    </dgm:pt>
    <dgm:pt modelId="{464D50D3-00C3-4627-B3BA-620912610439}" type="parTrans" cxnId="{9F84F4ED-7C73-4939-823C-7ECC659BA2C7}">
      <dgm:prSet/>
      <dgm:spPr/>
      <dgm:t>
        <a:bodyPr/>
        <a:lstStyle/>
        <a:p>
          <a:endParaRPr lang="es-ES_tradnl"/>
        </a:p>
      </dgm:t>
    </dgm:pt>
    <dgm:pt modelId="{2A37C0D2-6F84-4565-BEAC-576B0157D9A9}" type="sibTrans" cxnId="{9F84F4ED-7C73-4939-823C-7ECC659BA2C7}">
      <dgm:prSet/>
      <dgm:spPr/>
      <dgm:t>
        <a:bodyPr/>
        <a:lstStyle/>
        <a:p>
          <a:endParaRPr lang="es-ES_tradnl"/>
        </a:p>
      </dgm:t>
    </dgm:pt>
    <dgm:pt modelId="{E4F18596-272C-4805-9BD9-741FC7FB94E3}">
      <dgm:prSet custT="1"/>
      <dgm:spPr/>
      <dgm:t>
        <a:bodyPr/>
        <a:lstStyle/>
        <a:p>
          <a:pPr rtl="0"/>
          <a:r>
            <a:rPr lang="es-ES" sz="1600" dirty="0" smtClean="0"/>
            <a:t>Ley (estatal) 29/87</a:t>
          </a:r>
          <a:endParaRPr lang="es-ES_tradnl" sz="1600" dirty="0"/>
        </a:p>
      </dgm:t>
    </dgm:pt>
    <dgm:pt modelId="{4451F76B-B6AC-410A-AEA0-0F675086157C}" type="parTrans" cxnId="{5AE81922-EAEF-4199-B1C9-37BDB4201C0B}">
      <dgm:prSet/>
      <dgm:spPr/>
      <dgm:t>
        <a:bodyPr/>
        <a:lstStyle/>
        <a:p>
          <a:endParaRPr lang="es-ES_tradnl"/>
        </a:p>
      </dgm:t>
    </dgm:pt>
    <dgm:pt modelId="{A6A398DE-7AB8-4DC7-BB99-859EC6D9A546}" type="sibTrans" cxnId="{5AE81922-EAEF-4199-B1C9-37BDB4201C0B}">
      <dgm:prSet/>
      <dgm:spPr/>
      <dgm:t>
        <a:bodyPr/>
        <a:lstStyle/>
        <a:p>
          <a:endParaRPr lang="es-ES_tradnl"/>
        </a:p>
      </dgm:t>
    </dgm:pt>
    <dgm:pt modelId="{6F510785-E4F7-4C1B-8042-5B0E14445941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1"/>
            </a:rPr>
            <a:t>STSJA 21/04/2003</a:t>
          </a:r>
          <a:r>
            <a:rPr lang="es-ES_tradnl" sz="1600" dirty="0" smtClean="0">
              <a:hlinkClick xmlns:r="http://schemas.openxmlformats.org/officeDocument/2006/relationships" r:id="rId1"/>
            </a:rPr>
            <a:t> </a:t>
          </a:r>
          <a:r>
            <a:rPr lang="es-ES_tradnl" sz="1600" dirty="0" smtClean="0"/>
            <a:t>y </a:t>
          </a:r>
          <a:r>
            <a:rPr lang="es-ES_tradnl" sz="1600" dirty="0" smtClean="0">
              <a:hlinkClick xmlns:r="http://schemas.openxmlformats.org/officeDocument/2006/relationships" r:id="rId2"/>
            </a:rPr>
            <a:t>STS 30/01/2012</a:t>
          </a:r>
          <a:endParaRPr lang="es-ES_tradnl" sz="1600" dirty="0"/>
        </a:p>
      </dgm:t>
    </dgm:pt>
    <dgm:pt modelId="{19DB106D-07C9-468D-8D65-C6D73EC3C98C}" type="parTrans" cxnId="{99C7564D-7B19-46E4-AEBF-C5466D28AD80}">
      <dgm:prSet/>
      <dgm:spPr/>
      <dgm:t>
        <a:bodyPr/>
        <a:lstStyle/>
        <a:p>
          <a:endParaRPr lang="es-ES_tradnl"/>
        </a:p>
      </dgm:t>
    </dgm:pt>
    <dgm:pt modelId="{47F2E834-8E80-47D2-9E65-3DFF77923E6A}" type="sibTrans" cxnId="{99C7564D-7B19-46E4-AEBF-C5466D28AD80}">
      <dgm:prSet/>
      <dgm:spPr/>
      <dgm:t>
        <a:bodyPr/>
        <a:lstStyle/>
        <a:p>
          <a:endParaRPr lang="es-ES_tradnl"/>
        </a:p>
      </dgm:t>
    </dgm:pt>
    <dgm:pt modelId="{F346182B-070C-4378-84F5-6E683605D0A4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3"/>
            </a:rPr>
            <a:t>Ley  (aragonesa) 10/2012</a:t>
          </a:r>
          <a:endParaRPr lang="es-ES_tradnl" sz="1600" dirty="0"/>
        </a:p>
      </dgm:t>
    </dgm:pt>
    <dgm:pt modelId="{35DA710A-B360-45E5-B4CB-7E887ECE2945}" type="parTrans" cxnId="{7333BC2B-8EBD-496F-BA62-6E7FC02E203E}">
      <dgm:prSet/>
      <dgm:spPr/>
      <dgm:t>
        <a:bodyPr/>
        <a:lstStyle/>
        <a:p>
          <a:endParaRPr lang="es-ES_tradnl"/>
        </a:p>
      </dgm:t>
    </dgm:pt>
    <dgm:pt modelId="{70EC31A9-4D20-4BBC-9BDF-2CEE86EFAAC3}" type="sibTrans" cxnId="{7333BC2B-8EBD-496F-BA62-6E7FC02E203E}">
      <dgm:prSet/>
      <dgm:spPr/>
      <dgm:t>
        <a:bodyPr/>
        <a:lstStyle/>
        <a:p>
          <a:endParaRPr lang="es-ES_tradnl"/>
        </a:p>
      </dgm:t>
    </dgm:pt>
    <dgm:pt modelId="{811C71E9-FC53-40D7-8E7E-1E48F7BDB7EF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4"/>
            </a:rPr>
            <a:t>Ley 15/2018  (art. 133) </a:t>
          </a:r>
          <a:r>
            <a:rPr lang="es-ES" sz="1600" dirty="0" smtClean="0"/>
            <a:t>y </a:t>
          </a:r>
          <a:r>
            <a:rPr lang="es-ES" sz="1600" dirty="0" err="1" smtClean="0"/>
            <a:t>modif</a:t>
          </a:r>
          <a:r>
            <a:rPr lang="es-ES" sz="1600" dirty="0" smtClean="0"/>
            <a:t> </a:t>
          </a:r>
          <a:r>
            <a:rPr lang="es-ES" sz="1600" dirty="0" smtClean="0">
              <a:hlinkClick xmlns:r="http://schemas.openxmlformats.org/officeDocument/2006/relationships" r:id="rId5"/>
            </a:rPr>
            <a:t>art. 451 CDFA</a:t>
          </a:r>
          <a:r>
            <a:rPr lang="es-ES" sz="1600" dirty="0" smtClean="0"/>
            <a:t>.</a:t>
          </a:r>
          <a:endParaRPr lang="es-ES_tradnl" sz="1600" dirty="0"/>
        </a:p>
      </dgm:t>
    </dgm:pt>
    <dgm:pt modelId="{308AFC04-DD92-4CF1-AA96-78A88815980C}" type="parTrans" cxnId="{9FA214B2-0BB8-4DB8-9F53-F4A82209ED7C}">
      <dgm:prSet/>
      <dgm:spPr/>
      <dgm:t>
        <a:bodyPr/>
        <a:lstStyle/>
        <a:p>
          <a:endParaRPr lang="es-ES_tradnl"/>
        </a:p>
      </dgm:t>
    </dgm:pt>
    <dgm:pt modelId="{83CBA105-B7E7-4DD5-9F02-B79C0C40A542}" type="sibTrans" cxnId="{9FA214B2-0BB8-4DB8-9F53-F4A82209ED7C}">
      <dgm:prSet/>
      <dgm:spPr/>
      <dgm:t>
        <a:bodyPr/>
        <a:lstStyle/>
        <a:p>
          <a:endParaRPr lang="es-ES_tradnl"/>
        </a:p>
      </dgm:t>
    </dgm:pt>
    <dgm:pt modelId="{57CB83C1-F979-411F-B914-1CE06CA1482E}">
      <dgm:prSet/>
      <dgm:spPr/>
      <dgm:t>
        <a:bodyPr/>
        <a:lstStyle/>
        <a:p>
          <a:pPr rtl="0"/>
          <a:r>
            <a:rPr lang="es-ES" dirty="0" smtClean="0"/>
            <a:t>Función:</a:t>
          </a:r>
          <a:endParaRPr lang="es-ES_tradnl" dirty="0"/>
        </a:p>
      </dgm:t>
    </dgm:pt>
    <dgm:pt modelId="{4EA84C5F-2942-47E6-95C8-4BB753D6FE25}" type="parTrans" cxnId="{63291D1B-8170-4C52-B33B-BD4AE8CBD128}">
      <dgm:prSet/>
      <dgm:spPr/>
      <dgm:t>
        <a:bodyPr/>
        <a:lstStyle/>
        <a:p>
          <a:endParaRPr lang="es-ES_tradnl"/>
        </a:p>
      </dgm:t>
    </dgm:pt>
    <dgm:pt modelId="{3A8468E4-EF91-40ED-901C-A10B69CC41BD}" type="sibTrans" cxnId="{63291D1B-8170-4C52-B33B-BD4AE8CBD128}">
      <dgm:prSet/>
      <dgm:spPr/>
      <dgm:t>
        <a:bodyPr/>
        <a:lstStyle/>
        <a:p>
          <a:endParaRPr lang="es-ES_tradnl"/>
        </a:p>
      </dgm:t>
    </dgm:pt>
    <dgm:pt modelId="{352CC4CA-D32C-4DAC-A6AE-B919F9283098}">
      <dgm:prSet custT="1"/>
      <dgm:spPr/>
      <dgm:t>
        <a:bodyPr/>
        <a:lstStyle/>
        <a:p>
          <a:pPr rtl="0"/>
          <a:r>
            <a:rPr lang="es-ES" sz="1600" dirty="0" smtClean="0"/>
            <a:t>Familiar: descendientes, cónyuge, patrimonio</a:t>
          </a:r>
          <a:endParaRPr lang="es-ES_tradnl" sz="1600" dirty="0"/>
        </a:p>
      </dgm:t>
    </dgm:pt>
    <dgm:pt modelId="{CD16CD40-E0D8-4F3F-BA9B-00E624CF55C0}" type="parTrans" cxnId="{BF4852DE-E911-46D2-AD5D-30D488979C43}">
      <dgm:prSet/>
      <dgm:spPr/>
      <dgm:t>
        <a:bodyPr/>
        <a:lstStyle/>
        <a:p>
          <a:endParaRPr lang="es-ES_tradnl"/>
        </a:p>
      </dgm:t>
    </dgm:pt>
    <dgm:pt modelId="{41420C72-0AD1-4447-B7CB-8575E538828A}" type="sibTrans" cxnId="{BF4852DE-E911-46D2-AD5D-30D488979C43}">
      <dgm:prSet/>
      <dgm:spPr/>
      <dgm:t>
        <a:bodyPr/>
        <a:lstStyle/>
        <a:p>
          <a:endParaRPr lang="es-ES_tradnl"/>
        </a:p>
      </dgm:t>
    </dgm:pt>
    <dgm:pt modelId="{7292555C-F891-4246-9620-20D21536B6B7}">
      <dgm:prSet custT="1"/>
      <dgm:spPr/>
      <dgm:t>
        <a:bodyPr/>
        <a:lstStyle/>
        <a:p>
          <a:pPr rtl="0"/>
          <a:r>
            <a:rPr lang="es-ES_tradnl" sz="2000" dirty="0" smtClean="0"/>
            <a:t>≠ con otras figuras</a:t>
          </a:r>
          <a:endParaRPr lang="es-ES_tradnl" sz="2000" dirty="0"/>
        </a:p>
      </dgm:t>
    </dgm:pt>
    <dgm:pt modelId="{E8E6DEEF-1AB4-4301-9F06-8DF40B918C67}" type="parTrans" cxnId="{89A6008F-18D2-47E1-A488-5F76DB9DDB58}">
      <dgm:prSet/>
      <dgm:spPr/>
      <dgm:t>
        <a:bodyPr/>
        <a:lstStyle/>
        <a:p>
          <a:endParaRPr lang="es-ES_tradnl"/>
        </a:p>
      </dgm:t>
    </dgm:pt>
    <dgm:pt modelId="{A695C247-D1D0-4310-A513-0237853F2BE3}" type="sibTrans" cxnId="{89A6008F-18D2-47E1-A488-5F76DB9DDB58}">
      <dgm:prSet/>
      <dgm:spPr/>
      <dgm:t>
        <a:bodyPr/>
        <a:lstStyle/>
        <a:p>
          <a:endParaRPr lang="es-ES_tradnl"/>
        </a:p>
      </dgm:t>
    </dgm:pt>
    <dgm:pt modelId="{C4C5FEA5-54A0-4D6E-9203-72582A49ADAC}">
      <dgm:prSet custT="1"/>
      <dgm:spPr/>
      <dgm:t>
        <a:bodyPr/>
        <a:lstStyle/>
        <a:p>
          <a:pPr rtl="0"/>
          <a:r>
            <a:rPr lang="es-ES" sz="1700" dirty="0" smtClean="0"/>
            <a:t>Sustitución Fideicomisaria: ≠ no es heredero</a:t>
          </a:r>
        </a:p>
      </dgm:t>
    </dgm:pt>
    <dgm:pt modelId="{EBAF77C6-9379-4DE5-BC5D-6E4F03AA9808}" type="parTrans" cxnId="{F165BE69-EE9A-4936-B5AE-5C5B216F0F96}">
      <dgm:prSet/>
      <dgm:spPr/>
      <dgm:t>
        <a:bodyPr/>
        <a:lstStyle/>
        <a:p>
          <a:endParaRPr lang="es-ES_tradnl"/>
        </a:p>
      </dgm:t>
    </dgm:pt>
    <dgm:pt modelId="{E67ED780-1DAA-4F31-8A2F-F0F16B7F725C}" type="sibTrans" cxnId="{F165BE69-EE9A-4936-B5AE-5C5B216F0F96}">
      <dgm:prSet/>
      <dgm:spPr/>
      <dgm:t>
        <a:bodyPr/>
        <a:lstStyle/>
        <a:p>
          <a:endParaRPr lang="es-ES_tradnl"/>
        </a:p>
      </dgm:t>
    </dgm:pt>
    <dgm:pt modelId="{E7953931-EB4B-44CA-9C0D-A1114D65D693}">
      <dgm:prSet custT="1"/>
      <dgm:spPr/>
      <dgm:t>
        <a:bodyPr/>
        <a:lstStyle/>
        <a:p>
          <a:pPr rtl="0"/>
          <a:r>
            <a:rPr lang="es-ES" sz="1700" dirty="0" smtClean="0"/>
            <a:t>Herencia de confianza: 442 CDFA ≠ no secreto-no es heredero</a:t>
          </a:r>
          <a:endParaRPr lang="es-ES_tradnl" sz="1700" dirty="0"/>
        </a:p>
      </dgm:t>
    </dgm:pt>
    <dgm:pt modelId="{7AAEA23B-EBD9-4162-99DE-68872C67D2BE}" type="parTrans" cxnId="{E9FAC12F-186C-4295-B3CC-0F31651C7FA4}">
      <dgm:prSet/>
      <dgm:spPr/>
      <dgm:t>
        <a:bodyPr/>
        <a:lstStyle/>
        <a:p>
          <a:endParaRPr lang="es-ES_tradnl"/>
        </a:p>
      </dgm:t>
    </dgm:pt>
    <dgm:pt modelId="{BD10D470-AB2D-4FF1-907D-18616F9EBD98}" type="sibTrans" cxnId="{E9FAC12F-186C-4295-B3CC-0F31651C7FA4}">
      <dgm:prSet/>
      <dgm:spPr/>
      <dgm:t>
        <a:bodyPr/>
        <a:lstStyle/>
        <a:p>
          <a:endParaRPr lang="es-ES_tradnl"/>
        </a:p>
      </dgm:t>
    </dgm:pt>
    <dgm:pt modelId="{914FE22B-9D12-4310-BDA3-82EB3A9EEF5D}">
      <dgm:prSet custT="1"/>
      <dgm:spPr/>
      <dgm:t>
        <a:bodyPr/>
        <a:lstStyle/>
        <a:p>
          <a:pPr rtl="0"/>
          <a:r>
            <a:rPr lang="es-ES" sz="1700" dirty="0" smtClean="0"/>
            <a:t>Albacea:≠ no es mero ejecutor</a:t>
          </a:r>
          <a:endParaRPr lang="es-ES_tradnl" sz="1700" dirty="0"/>
        </a:p>
      </dgm:t>
    </dgm:pt>
    <dgm:pt modelId="{10721788-4394-4B9A-AF51-5A94B7C70E58}" type="parTrans" cxnId="{2850AD42-DFDC-4089-BE48-D2DE0934065F}">
      <dgm:prSet/>
      <dgm:spPr/>
      <dgm:t>
        <a:bodyPr/>
        <a:lstStyle/>
        <a:p>
          <a:endParaRPr lang="es-ES_tradnl"/>
        </a:p>
      </dgm:t>
    </dgm:pt>
    <dgm:pt modelId="{E6A3F464-D269-4ED0-B864-B671637EE1D8}" type="sibTrans" cxnId="{2850AD42-DFDC-4089-BE48-D2DE0934065F}">
      <dgm:prSet/>
      <dgm:spPr/>
      <dgm:t>
        <a:bodyPr/>
        <a:lstStyle/>
        <a:p>
          <a:endParaRPr lang="es-ES_tradnl"/>
        </a:p>
      </dgm:t>
    </dgm:pt>
    <dgm:pt modelId="{DFE9B4FF-9B95-4964-A112-DEAA4DFCD7C5}">
      <dgm:prSet custT="1"/>
      <dgm:spPr/>
      <dgm:t>
        <a:bodyPr/>
        <a:lstStyle/>
        <a:p>
          <a:pPr algn="l" rtl="0"/>
          <a:r>
            <a:rPr lang="es-ES" sz="1600" dirty="0" smtClean="0"/>
            <a:t>Se integra con el encargo fiduciario</a:t>
          </a:r>
          <a:endParaRPr lang="es-ES_tradnl" sz="1600" dirty="0"/>
        </a:p>
      </dgm:t>
    </dgm:pt>
    <dgm:pt modelId="{83A9A4DB-986A-4164-9A20-91FAB8AA9E8B}" type="sibTrans" cxnId="{48DC7BB7-396B-4DE7-B2F8-78B66C9F7A5E}">
      <dgm:prSet/>
      <dgm:spPr/>
      <dgm:t>
        <a:bodyPr/>
        <a:lstStyle/>
        <a:p>
          <a:endParaRPr lang="es-ES"/>
        </a:p>
      </dgm:t>
    </dgm:pt>
    <dgm:pt modelId="{4E38836B-4C64-46C9-9195-D2EB6DF57567}" type="parTrans" cxnId="{48DC7BB7-396B-4DE7-B2F8-78B66C9F7A5E}">
      <dgm:prSet/>
      <dgm:spPr/>
      <dgm:t>
        <a:bodyPr/>
        <a:lstStyle/>
        <a:p>
          <a:endParaRPr lang="es-ES"/>
        </a:p>
      </dgm:t>
    </dgm:pt>
    <dgm:pt modelId="{6FC5FCD7-97CB-4820-B10C-E6176DE2ACF4}">
      <dgm:prSet custT="1"/>
      <dgm:spPr/>
      <dgm:t>
        <a:bodyPr/>
        <a:lstStyle/>
        <a:p>
          <a:pPr algn="l" rtl="0"/>
          <a:r>
            <a:rPr lang="es-ES_tradnl" sz="1600" dirty="0" smtClean="0"/>
            <a:t>No hay delación hasta ejecución o transmisión; no opera el 354 STSJA 21/2012, de 30 de mayo</a:t>
          </a:r>
          <a:endParaRPr lang="es-ES_tradnl" sz="1600" dirty="0"/>
        </a:p>
      </dgm:t>
    </dgm:pt>
    <dgm:pt modelId="{A2B7E012-FCF8-4264-8298-03936C0C2A7B}" type="parTrans" cxnId="{BA7E10B8-2323-4B84-B5D0-1AB5DA723156}">
      <dgm:prSet/>
      <dgm:spPr/>
      <dgm:t>
        <a:bodyPr/>
        <a:lstStyle/>
        <a:p>
          <a:endParaRPr lang="es-ES"/>
        </a:p>
      </dgm:t>
    </dgm:pt>
    <dgm:pt modelId="{13879FD3-59C9-4398-A428-DA673F508EC8}" type="sibTrans" cxnId="{BA7E10B8-2323-4B84-B5D0-1AB5DA723156}">
      <dgm:prSet/>
      <dgm:spPr/>
      <dgm:t>
        <a:bodyPr/>
        <a:lstStyle/>
        <a:p>
          <a:endParaRPr lang="es-ES"/>
        </a:p>
      </dgm:t>
    </dgm:pt>
    <dgm:pt modelId="{7E68545B-905C-4DD9-9A0F-F0B2E2001BD0}">
      <dgm:prSet custT="1"/>
      <dgm:spPr/>
      <dgm:t>
        <a:bodyPr/>
        <a:lstStyle/>
        <a:p>
          <a:pPr rtl="0"/>
          <a:r>
            <a:rPr lang="es-ES_tradnl" sz="1600" dirty="0" smtClean="0"/>
            <a:t>Antecedentes: mantenimiento de la casa</a:t>
          </a:r>
          <a:endParaRPr lang="es-ES_tradnl" sz="1600" dirty="0"/>
        </a:p>
      </dgm:t>
    </dgm:pt>
    <dgm:pt modelId="{7F02099D-44FC-499B-BF31-0D3B77C31ADD}" type="parTrans" cxnId="{B8AC553A-B1F2-409C-A0CF-F79B0C797CAD}">
      <dgm:prSet/>
      <dgm:spPr/>
    </dgm:pt>
    <dgm:pt modelId="{B6D108E4-B307-4B64-AD80-19A89A198385}" type="sibTrans" cxnId="{B8AC553A-B1F2-409C-A0CF-F79B0C797CAD}">
      <dgm:prSet/>
      <dgm:spPr/>
    </dgm:pt>
    <dgm:pt modelId="{0995C6D5-843B-48E8-806C-9633F082CFAD}" type="pres">
      <dgm:prSet presAssocID="{6B47D3F0-B5B1-4A1D-AC0E-0242F6764B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7EA1C1B7-83A8-4024-9049-782665B6D025}" type="pres">
      <dgm:prSet presAssocID="{F418F3D7-5F72-48EA-86F2-B0434AE4D200}" presName="root" presStyleCnt="0"/>
      <dgm:spPr/>
      <dgm:t>
        <a:bodyPr/>
        <a:lstStyle/>
        <a:p>
          <a:endParaRPr lang="es-ES_tradnl"/>
        </a:p>
      </dgm:t>
    </dgm:pt>
    <dgm:pt modelId="{176A6403-C14C-4814-AD64-887C9513C820}" type="pres">
      <dgm:prSet presAssocID="{F418F3D7-5F72-48EA-86F2-B0434AE4D200}" presName="rootComposite" presStyleCnt="0"/>
      <dgm:spPr/>
      <dgm:t>
        <a:bodyPr/>
        <a:lstStyle/>
        <a:p>
          <a:endParaRPr lang="es-ES_tradnl"/>
        </a:p>
      </dgm:t>
    </dgm:pt>
    <dgm:pt modelId="{F82281E7-5427-4442-B85C-58C84E545B11}" type="pres">
      <dgm:prSet presAssocID="{F418F3D7-5F72-48EA-86F2-B0434AE4D200}" presName="rootText" presStyleLbl="node1" presStyleIdx="0" presStyleCnt="4" custLinFactNeighborX="-3943" custLinFactNeighborY="-6326"/>
      <dgm:spPr/>
      <dgm:t>
        <a:bodyPr/>
        <a:lstStyle/>
        <a:p>
          <a:endParaRPr lang="es-ES_tradnl"/>
        </a:p>
      </dgm:t>
    </dgm:pt>
    <dgm:pt modelId="{B17B4C93-FB10-4465-9A36-6838271AA635}" type="pres">
      <dgm:prSet presAssocID="{F418F3D7-5F72-48EA-86F2-B0434AE4D200}" presName="rootConnector" presStyleLbl="node1" presStyleIdx="0" presStyleCnt="4"/>
      <dgm:spPr/>
      <dgm:t>
        <a:bodyPr/>
        <a:lstStyle/>
        <a:p>
          <a:endParaRPr lang="es-ES_tradnl"/>
        </a:p>
      </dgm:t>
    </dgm:pt>
    <dgm:pt modelId="{6B8B736C-C702-4FEB-9ED5-FEC5D6CF5F63}" type="pres">
      <dgm:prSet presAssocID="{F418F3D7-5F72-48EA-86F2-B0434AE4D200}" presName="childShape" presStyleCnt="0"/>
      <dgm:spPr/>
      <dgm:t>
        <a:bodyPr/>
        <a:lstStyle/>
        <a:p>
          <a:endParaRPr lang="es-ES_tradnl"/>
        </a:p>
      </dgm:t>
    </dgm:pt>
    <dgm:pt modelId="{A4032CA7-5239-45AC-B8AF-1CB32FD3637D}" type="pres">
      <dgm:prSet presAssocID="{FE28A1EE-E773-40A5-BF03-0035FF3BDC84}" presName="Name13" presStyleLbl="parChTrans1D2" presStyleIdx="0" presStyleCnt="10"/>
      <dgm:spPr/>
      <dgm:t>
        <a:bodyPr/>
        <a:lstStyle/>
        <a:p>
          <a:endParaRPr lang="es-ES_tradnl"/>
        </a:p>
      </dgm:t>
    </dgm:pt>
    <dgm:pt modelId="{FE1D7E82-4649-47DD-A1DC-9A0C3EB95173}" type="pres">
      <dgm:prSet presAssocID="{51FA5E01-04EE-4A2E-A664-B4584913DDA7}" presName="childText" presStyleLbl="bgAcc1" presStyleIdx="0" presStyleCnt="10" custLinFactNeighborX="-1603" custLinFactNeighborY="3483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B2BD13B-D94C-44D6-95A0-A7948E523D83}" type="pres">
      <dgm:prSet presAssocID="{2D4118EA-C5ED-4D59-967B-D3016B754753}" presName="root" presStyleCnt="0"/>
      <dgm:spPr/>
      <dgm:t>
        <a:bodyPr/>
        <a:lstStyle/>
        <a:p>
          <a:endParaRPr lang="es-ES_tradnl"/>
        </a:p>
      </dgm:t>
    </dgm:pt>
    <dgm:pt modelId="{02753378-D76E-4CD1-BC72-D69D346685FC}" type="pres">
      <dgm:prSet presAssocID="{2D4118EA-C5ED-4D59-967B-D3016B754753}" presName="rootComposite" presStyleCnt="0"/>
      <dgm:spPr/>
      <dgm:t>
        <a:bodyPr/>
        <a:lstStyle/>
        <a:p>
          <a:endParaRPr lang="es-ES_tradnl"/>
        </a:p>
      </dgm:t>
    </dgm:pt>
    <dgm:pt modelId="{7F43844E-67BB-4F9F-95AD-E253658A5ECD}" type="pres">
      <dgm:prSet presAssocID="{2D4118EA-C5ED-4D59-967B-D3016B754753}" presName="rootText" presStyleLbl="node1" presStyleIdx="1" presStyleCnt="4"/>
      <dgm:spPr/>
      <dgm:t>
        <a:bodyPr/>
        <a:lstStyle/>
        <a:p>
          <a:endParaRPr lang="es-ES_tradnl"/>
        </a:p>
      </dgm:t>
    </dgm:pt>
    <dgm:pt modelId="{69197D33-D02E-4351-A771-6052CB18237E}" type="pres">
      <dgm:prSet presAssocID="{2D4118EA-C5ED-4D59-967B-D3016B754753}" presName="rootConnector" presStyleLbl="node1" presStyleIdx="1" presStyleCnt="4"/>
      <dgm:spPr/>
      <dgm:t>
        <a:bodyPr/>
        <a:lstStyle/>
        <a:p>
          <a:endParaRPr lang="es-ES_tradnl"/>
        </a:p>
      </dgm:t>
    </dgm:pt>
    <dgm:pt modelId="{4171005C-5C25-4073-B182-236EB76EB35D}" type="pres">
      <dgm:prSet presAssocID="{2D4118EA-C5ED-4D59-967B-D3016B754753}" presName="childShape" presStyleCnt="0"/>
      <dgm:spPr/>
      <dgm:t>
        <a:bodyPr/>
        <a:lstStyle/>
        <a:p>
          <a:endParaRPr lang="es-ES_tradnl"/>
        </a:p>
      </dgm:t>
    </dgm:pt>
    <dgm:pt modelId="{00B30EC7-21D7-47FD-8543-C3FADBF59CF6}" type="pres">
      <dgm:prSet presAssocID="{63D2F852-00FB-4CE0-8009-85DDBF9E292D}" presName="Name13" presStyleLbl="parChTrans1D2" presStyleIdx="1" presStyleCnt="10"/>
      <dgm:spPr/>
      <dgm:t>
        <a:bodyPr/>
        <a:lstStyle/>
        <a:p>
          <a:endParaRPr lang="es-ES_tradnl"/>
        </a:p>
      </dgm:t>
    </dgm:pt>
    <dgm:pt modelId="{7AE0DA96-5B4C-4DD1-B394-E69F70EE6E27}" type="pres">
      <dgm:prSet presAssocID="{D9357678-1E98-4C33-984A-BDD282F0C5DD}" presName="childText" presStyleLbl="bgAcc1" presStyleIdx="1" presStyleCnt="10" custScaleY="12543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2577C42-0FA7-4DE7-A774-CEF555040740}" type="pres">
      <dgm:prSet presAssocID="{4E38836B-4C64-46C9-9195-D2EB6DF57567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057654A5-11C4-4A84-AB5A-945F1A128161}" type="pres">
      <dgm:prSet presAssocID="{DFE9B4FF-9B95-4964-A112-DEAA4DFCD7C5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CEA30D-0641-42D7-B767-16EE40C548F1}" type="pres">
      <dgm:prSet presAssocID="{A2B7E012-FCF8-4264-8298-03936C0C2A7B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275D0E69-90CE-47C5-8FE1-2F9B2734E56E}" type="pres">
      <dgm:prSet presAssocID="{6FC5FCD7-97CB-4820-B10C-E6176DE2ACF4}" presName="childText" presStyleLbl="bgAcc1" presStyleIdx="3" presStyleCnt="10" custScaleX="1510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9C6DC-B3B1-42D4-B6DE-B25226F392AA}" type="pres">
      <dgm:prSet presAssocID="{464D50D3-00C3-4627-B3BA-620912610439}" presName="Name13" presStyleLbl="parChTrans1D2" presStyleIdx="4" presStyleCnt="10"/>
      <dgm:spPr/>
      <dgm:t>
        <a:bodyPr/>
        <a:lstStyle/>
        <a:p>
          <a:endParaRPr lang="es-ES_tradnl"/>
        </a:p>
      </dgm:t>
    </dgm:pt>
    <dgm:pt modelId="{E1C6710A-0DDB-4DAA-8198-382833A048AA}" type="pres">
      <dgm:prSet presAssocID="{DAC47A14-C189-407F-97C3-12945D8AB2DF}" presName="childText" presStyleLbl="bgAcc1" presStyleIdx="4" presStyleCnt="10" custScaleX="202586" custScaleY="214772" custLinFactNeighborY="400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95A474-E761-4D31-B24C-A7AE345485A8}" type="pres">
      <dgm:prSet presAssocID="{57CB83C1-F979-411F-B914-1CE06CA1482E}" presName="root" presStyleCnt="0"/>
      <dgm:spPr/>
      <dgm:t>
        <a:bodyPr/>
        <a:lstStyle/>
        <a:p>
          <a:endParaRPr lang="es-ES_tradnl"/>
        </a:p>
      </dgm:t>
    </dgm:pt>
    <dgm:pt modelId="{E19EFEED-81B9-4302-B07A-F43770895BB9}" type="pres">
      <dgm:prSet presAssocID="{57CB83C1-F979-411F-B914-1CE06CA1482E}" presName="rootComposite" presStyleCnt="0"/>
      <dgm:spPr/>
      <dgm:t>
        <a:bodyPr/>
        <a:lstStyle/>
        <a:p>
          <a:endParaRPr lang="es-ES_tradnl"/>
        </a:p>
      </dgm:t>
    </dgm:pt>
    <dgm:pt modelId="{278292BC-6207-4DEB-8A46-A3A4E4A220E9}" type="pres">
      <dgm:prSet presAssocID="{57CB83C1-F979-411F-B914-1CE06CA1482E}" presName="rootText" presStyleLbl="node1" presStyleIdx="2" presStyleCnt="4"/>
      <dgm:spPr/>
      <dgm:t>
        <a:bodyPr/>
        <a:lstStyle/>
        <a:p>
          <a:endParaRPr lang="es-ES_tradnl"/>
        </a:p>
      </dgm:t>
    </dgm:pt>
    <dgm:pt modelId="{22FB5CE0-A233-421E-B16E-876898E6FDFE}" type="pres">
      <dgm:prSet presAssocID="{57CB83C1-F979-411F-B914-1CE06CA1482E}" presName="rootConnector" presStyleLbl="node1" presStyleIdx="2" presStyleCnt="4"/>
      <dgm:spPr/>
      <dgm:t>
        <a:bodyPr/>
        <a:lstStyle/>
        <a:p>
          <a:endParaRPr lang="es-ES_tradnl"/>
        </a:p>
      </dgm:t>
    </dgm:pt>
    <dgm:pt modelId="{E352F186-3F00-463F-8A7D-D2DCD6A6F8B3}" type="pres">
      <dgm:prSet presAssocID="{57CB83C1-F979-411F-B914-1CE06CA1482E}" presName="childShape" presStyleCnt="0"/>
      <dgm:spPr/>
      <dgm:t>
        <a:bodyPr/>
        <a:lstStyle/>
        <a:p>
          <a:endParaRPr lang="es-ES_tradnl"/>
        </a:p>
      </dgm:t>
    </dgm:pt>
    <dgm:pt modelId="{64DE81CB-24F0-4160-A691-95C001E62B29}" type="pres">
      <dgm:prSet presAssocID="{7F02099D-44FC-499B-BF31-0D3B77C31ADD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6715E0F9-A77F-45B8-A787-EBEF4D98B7D0}" type="pres">
      <dgm:prSet presAssocID="{7E68545B-905C-4DD9-9A0F-F0B2E2001BD0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D2743F-0F38-434D-8945-1C7D22D9D51A}" type="pres">
      <dgm:prSet presAssocID="{CD16CD40-E0D8-4F3F-BA9B-00E624CF55C0}" presName="Name13" presStyleLbl="parChTrans1D2" presStyleIdx="6" presStyleCnt="10"/>
      <dgm:spPr/>
      <dgm:t>
        <a:bodyPr/>
        <a:lstStyle/>
        <a:p>
          <a:endParaRPr lang="es-ES_tradnl"/>
        </a:p>
      </dgm:t>
    </dgm:pt>
    <dgm:pt modelId="{DDA05F29-FBA4-4868-9121-BEC1A717BAB8}" type="pres">
      <dgm:prSet presAssocID="{352CC4CA-D32C-4DAC-A6AE-B919F9283098}" presName="childText" presStyleLbl="bgAcc1" presStyleIdx="6" presStyleCnt="10" custLinFactNeighborY="3483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4B416AC-ACA9-4DAA-9325-3AE0047173B0}" type="pres">
      <dgm:prSet presAssocID="{7292555C-F891-4246-9620-20D21536B6B7}" presName="root" presStyleCnt="0"/>
      <dgm:spPr/>
      <dgm:t>
        <a:bodyPr/>
        <a:lstStyle/>
        <a:p>
          <a:endParaRPr lang="es-ES_tradnl"/>
        </a:p>
      </dgm:t>
    </dgm:pt>
    <dgm:pt modelId="{3EBE3059-DA2E-4412-80B7-E5D2C91EEC84}" type="pres">
      <dgm:prSet presAssocID="{7292555C-F891-4246-9620-20D21536B6B7}" presName="rootComposite" presStyleCnt="0"/>
      <dgm:spPr/>
      <dgm:t>
        <a:bodyPr/>
        <a:lstStyle/>
        <a:p>
          <a:endParaRPr lang="es-ES_tradnl"/>
        </a:p>
      </dgm:t>
    </dgm:pt>
    <dgm:pt modelId="{924B732A-CB43-45BE-9FCC-8CAFAFB18374}" type="pres">
      <dgm:prSet presAssocID="{7292555C-F891-4246-9620-20D21536B6B7}" presName="rootText" presStyleLbl="node1" presStyleIdx="3" presStyleCnt="4" custLinFactNeighborX="-10125"/>
      <dgm:spPr/>
      <dgm:t>
        <a:bodyPr/>
        <a:lstStyle/>
        <a:p>
          <a:endParaRPr lang="es-ES_tradnl"/>
        </a:p>
      </dgm:t>
    </dgm:pt>
    <dgm:pt modelId="{858F92CD-C821-4A19-8E13-CA2131596B87}" type="pres">
      <dgm:prSet presAssocID="{7292555C-F891-4246-9620-20D21536B6B7}" presName="rootConnector" presStyleLbl="node1" presStyleIdx="3" presStyleCnt="4"/>
      <dgm:spPr/>
      <dgm:t>
        <a:bodyPr/>
        <a:lstStyle/>
        <a:p>
          <a:endParaRPr lang="es-ES_tradnl"/>
        </a:p>
      </dgm:t>
    </dgm:pt>
    <dgm:pt modelId="{D274F21C-45DC-458D-B1C3-8CDE30FF9755}" type="pres">
      <dgm:prSet presAssocID="{7292555C-F891-4246-9620-20D21536B6B7}" presName="childShape" presStyleCnt="0"/>
      <dgm:spPr/>
      <dgm:t>
        <a:bodyPr/>
        <a:lstStyle/>
        <a:p>
          <a:endParaRPr lang="es-ES_tradnl"/>
        </a:p>
      </dgm:t>
    </dgm:pt>
    <dgm:pt modelId="{337D7B69-6E45-47C7-8620-401C7634FDAA}" type="pres">
      <dgm:prSet presAssocID="{EBAF77C6-9379-4DE5-BC5D-6E4F03AA9808}" presName="Name13" presStyleLbl="parChTrans1D2" presStyleIdx="7" presStyleCnt="10"/>
      <dgm:spPr/>
      <dgm:t>
        <a:bodyPr/>
        <a:lstStyle/>
        <a:p>
          <a:endParaRPr lang="es-ES_tradnl"/>
        </a:p>
      </dgm:t>
    </dgm:pt>
    <dgm:pt modelId="{3608C9C8-171B-4FEA-8B4C-DF5804E260CE}" type="pres">
      <dgm:prSet presAssocID="{C4C5FEA5-54A0-4D6E-9203-72582A49ADAC}" presName="childText" presStyleLbl="bgAcc1" presStyleIdx="7" presStyleCnt="10" custLinFactNeighborY="1962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203E8C8-F9F1-4A1D-A5ED-9A355F50B748}" type="pres">
      <dgm:prSet presAssocID="{7AAEA23B-EBD9-4162-99DE-68872C67D2BE}" presName="Name13" presStyleLbl="parChTrans1D2" presStyleIdx="8" presStyleCnt="10"/>
      <dgm:spPr/>
      <dgm:t>
        <a:bodyPr/>
        <a:lstStyle/>
        <a:p>
          <a:endParaRPr lang="es-ES_tradnl"/>
        </a:p>
      </dgm:t>
    </dgm:pt>
    <dgm:pt modelId="{58BE2036-8E74-4872-A874-54CC6F3E1536}" type="pres">
      <dgm:prSet presAssocID="{E7953931-EB4B-44CA-9C0D-A1114D65D693}" presName="childText" presStyleLbl="bgAcc1" presStyleIdx="8" presStyleCnt="10" custScaleY="128136" custLinFactNeighborY="7180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3E4CCF-DE23-465A-BE4A-45279916DB97}" type="pres">
      <dgm:prSet presAssocID="{10721788-4394-4B9A-AF51-5A94B7C70E58}" presName="Name13" presStyleLbl="parChTrans1D2" presStyleIdx="9" presStyleCnt="10"/>
      <dgm:spPr/>
      <dgm:t>
        <a:bodyPr/>
        <a:lstStyle/>
        <a:p>
          <a:endParaRPr lang="es-ES_tradnl"/>
        </a:p>
      </dgm:t>
    </dgm:pt>
    <dgm:pt modelId="{40CD7675-65E3-4BA1-B29F-F8BF3B9B2A6C}" type="pres">
      <dgm:prSet presAssocID="{914FE22B-9D12-4310-BDA3-82EB3A9EEF5D}" presName="childText" presStyleLbl="bgAcc1" presStyleIdx="9" presStyleCnt="10" custLinFactY="21712" custLinFactNeighborY="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8DC7BB7-396B-4DE7-B2F8-78B66C9F7A5E}" srcId="{2D4118EA-C5ED-4D59-967B-D3016B754753}" destId="{DFE9B4FF-9B95-4964-A112-DEAA4DFCD7C5}" srcOrd="1" destOrd="0" parTransId="{4E38836B-4C64-46C9-9195-D2EB6DF57567}" sibTransId="{83A9A4DB-986A-4164-9A20-91FAB8AA9E8B}"/>
    <dgm:cxn modelId="{255DA080-5215-45C2-B8FD-EDFC0489178F}" srcId="{6B47D3F0-B5B1-4A1D-AC0E-0242F6764BF0}" destId="{F418F3D7-5F72-48EA-86F2-B0434AE4D200}" srcOrd="0" destOrd="0" parTransId="{DFA8AD7A-7B9F-4760-87B9-321FAD3A2E74}" sibTransId="{DCC55C95-CC3F-4D6B-8A54-277531E858A3}"/>
    <dgm:cxn modelId="{0EE59FCD-7C01-48B5-9B08-83216BC3F6E3}" type="presOf" srcId="{464D50D3-00C3-4627-B3BA-620912610439}" destId="{2C69C6DC-B3B1-42D4-B6DE-B25226F392AA}" srcOrd="0" destOrd="0" presId="urn:microsoft.com/office/officeart/2005/8/layout/hierarchy3"/>
    <dgm:cxn modelId="{534DEF3B-6CBA-42F4-A537-2254892DACBE}" type="presOf" srcId="{57CB83C1-F979-411F-B914-1CE06CA1482E}" destId="{22FB5CE0-A233-421E-B16E-876898E6FDFE}" srcOrd="1" destOrd="0" presId="urn:microsoft.com/office/officeart/2005/8/layout/hierarchy3"/>
    <dgm:cxn modelId="{91C0F086-F850-4C12-9825-F3E55BCA1FD3}" type="presOf" srcId="{57CB83C1-F979-411F-B914-1CE06CA1482E}" destId="{278292BC-6207-4DEB-8A46-A3A4E4A220E9}" srcOrd="0" destOrd="0" presId="urn:microsoft.com/office/officeart/2005/8/layout/hierarchy3"/>
    <dgm:cxn modelId="{7CB6EE7B-6171-4552-AF49-B295B1B1D70D}" srcId="{2D4118EA-C5ED-4D59-967B-D3016B754753}" destId="{D9357678-1E98-4C33-984A-BDD282F0C5DD}" srcOrd="0" destOrd="0" parTransId="{63D2F852-00FB-4CE0-8009-85DDBF9E292D}" sibTransId="{AB824003-2BB5-41F1-8E16-17FAFA106752}"/>
    <dgm:cxn modelId="{5AE81922-EAEF-4199-B1C9-37BDB4201C0B}" srcId="{DAC47A14-C189-407F-97C3-12945D8AB2DF}" destId="{E4F18596-272C-4805-9BD9-741FC7FB94E3}" srcOrd="0" destOrd="0" parTransId="{4451F76B-B6AC-410A-AEA0-0F675086157C}" sibTransId="{A6A398DE-7AB8-4DC7-BB99-859EC6D9A546}"/>
    <dgm:cxn modelId="{C03CC16A-5952-442B-95C9-6E2306678BC0}" type="presOf" srcId="{7E68545B-905C-4DD9-9A0F-F0B2E2001BD0}" destId="{6715E0F9-A77F-45B8-A787-EBEF4D98B7D0}" srcOrd="0" destOrd="0" presId="urn:microsoft.com/office/officeart/2005/8/layout/hierarchy3"/>
    <dgm:cxn modelId="{B546DA6F-87B9-477D-93B2-2EDA3D471BDC}" type="presOf" srcId="{F418F3D7-5F72-48EA-86F2-B0434AE4D200}" destId="{B17B4C93-FB10-4465-9A36-6838271AA635}" srcOrd="1" destOrd="0" presId="urn:microsoft.com/office/officeart/2005/8/layout/hierarchy3"/>
    <dgm:cxn modelId="{DCDCA71C-1DE8-4FFD-8729-D20243F1E341}" type="presOf" srcId="{EBAF77C6-9379-4DE5-BC5D-6E4F03AA9808}" destId="{337D7B69-6E45-47C7-8620-401C7634FDAA}" srcOrd="0" destOrd="0" presId="urn:microsoft.com/office/officeart/2005/8/layout/hierarchy3"/>
    <dgm:cxn modelId="{F2F58226-1DE3-4A58-93CC-27EEE719CBD4}" type="presOf" srcId="{7292555C-F891-4246-9620-20D21536B6B7}" destId="{924B732A-CB43-45BE-9FCC-8CAFAFB18374}" srcOrd="0" destOrd="0" presId="urn:microsoft.com/office/officeart/2005/8/layout/hierarchy3"/>
    <dgm:cxn modelId="{D94E7A01-83A3-4698-9272-7CD2D9B18B6F}" type="presOf" srcId="{6F510785-E4F7-4C1B-8042-5B0E14445941}" destId="{E1C6710A-0DDB-4DAA-8198-382833A048AA}" srcOrd="0" destOrd="2" presId="urn:microsoft.com/office/officeart/2005/8/layout/hierarchy3"/>
    <dgm:cxn modelId="{7DE66208-D3D5-4F53-86FF-FD56102CE4F6}" type="presOf" srcId="{7AAEA23B-EBD9-4162-99DE-68872C67D2BE}" destId="{2203E8C8-F9F1-4A1D-A5ED-9A355F50B748}" srcOrd="0" destOrd="0" presId="urn:microsoft.com/office/officeart/2005/8/layout/hierarchy3"/>
    <dgm:cxn modelId="{2850AD42-DFDC-4089-BE48-D2DE0934065F}" srcId="{7292555C-F891-4246-9620-20D21536B6B7}" destId="{914FE22B-9D12-4310-BDA3-82EB3A9EEF5D}" srcOrd="2" destOrd="0" parTransId="{10721788-4394-4B9A-AF51-5A94B7C70E58}" sibTransId="{E6A3F464-D269-4ED0-B864-B671637EE1D8}"/>
    <dgm:cxn modelId="{A80ED8C7-DCC2-45EC-8478-D486CB4A398E}" type="presOf" srcId="{CD16CD40-E0D8-4F3F-BA9B-00E624CF55C0}" destId="{74D2743F-0F38-434D-8945-1C7D22D9D51A}" srcOrd="0" destOrd="0" presId="urn:microsoft.com/office/officeart/2005/8/layout/hierarchy3"/>
    <dgm:cxn modelId="{863899D4-6F34-460E-B084-EFFCE2138E10}" type="presOf" srcId="{FE28A1EE-E773-40A5-BF03-0035FF3BDC84}" destId="{A4032CA7-5239-45AC-B8AF-1CB32FD3637D}" srcOrd="0" destOrd="0" presId="urn:microsoft.com/office/officeart/2005/8/layout/hierarchy3"/>
    <dgm:cxn modelId="{5F8CE2EC-961F-4D35-9E6A-0AF97AEBF5FF}" type="presOf" srcId="{F418F3D7-5F72-48EA-86F2-B0434AE4D200}" destId="{F82281E7-5427-4442-B85C-58C84E545B11}" srcOrd="0" destOrd="0" presId="urn:microsoft.com/office/officeart/2005/8/layout/hierarchy3"/>
    <dgm:cxn modelId="{18B6B2DF-57AD-4872-BC58-DFFEB8F1B69C}" type="presOf" srcId="{914FE22B-9D12-4310-BDA3-82EB3A9EEF5D}" destId="{40CD7675-65E3-4BA1-B29F-F8BF3B9B2A6C}" srcOrd="0" destOrd="0" presId="urn:microsoft.com/office/officeart/2005/8/layout/hierarchy3"/>
    <dgm:cxn modelId="{9FA214B2-0BB8-4DB8-9F53-F4A82209ED7C}" srcId="{DAC47A14-C189-407F-97C3-12945D8AB2DF}" destId="{811C71E9-FC53-40D7-8E7E-1E48F7BDB7EF}" srcOrd="3" destOrd="0" parTransId="{308AFC04-DD92-4CF1-AA96-78A88815980C}" sibTransId="{83CBA105-B7E7-4DD5-9F02-B79C0C40A542}"/>
    <dgm:cxn modelId="{05E348AE-7C27-447D-B76B-29A7E14FE85B}" type="presOf" srcId="{E4F18596-272C-4805-9BD9-741FC7FB94E3}" destId="{E1C6710A-0DDB-4DAA-8198-382833A048AA}" srcOrd="0" destOrd="1" presId="urn:microsoft.com/office/officeart/2005/8/layout/hierarchy3"/>
    <dgm:cxn modelId="{63291D1B-8170-4C52-B33B-BD4AE8CBD128}" srcId="{6B47D3F0-B5B1-4A1D-AC0E-0242F6764BF0}" destId="{57CB83C1-F979-411F-B914-1CE06CA1482E}" srcOrd="2" destOrd="0" parTransId="{4EA84C5F-2942-47E6-95C8-4BB753D6FE25}" sibTransId="{3A8468E4-EF91-40ED-901C-A10B69CC41BD}"/>
    <dgm:cxn modelId="{9F84F4ED-7C73-4939-823C-7ECC659BA2C7}" srcId="{2D4118EA-C5ED-4D59-967B-D3016B754753}" destId="{DAC47A14-C189-407F-97C3-12945D8AB2DF}" srcOrd="3" destOrd="0" parTransId="{464D50D3-00C3-4627-B3BA-620912610439}" sibTransId="{2A37C0D2-6F84-4565-BEAC-576B0157D9A9}"/>
    <dgm:cxn modelId="{BF4852DE-E911-46D2-AD5D-30D488979C43}" srcId="{57CB83C1-F979-411F-B914-1CE06CA1482E}" destId="{352CC4CA-D32C-4DAC-A6AE-B919F9283098}" srcOrd="1" destOrd="0" parTransId="{CD16CD40-E0D8-4F3F-BA9B-00E624CF55C0}" sibTransId="{41420C72-0AD1-4447-B7CB-8575E538828A}"/>
    <dgm:cxn modelId="{7333BC2B-8EBD-496F-BA62-6E7FC02E203E}" srcId="{DAC47A14-C189-407F-97C3-12945D8AB2DF}" destId="{F346182B-070C-4378-84F5-6E683605D0A4}" srcOrd="2" destOrd="0" parTransId="{35DA710A-B360-45E5-B4CB-7E887ECE2945}" sibTransId="{70EC31A9-4D20-4BBC-9BDF-2CEE86EFAAC3}"/>
    <dgm:cxn modelId="{E9FAC12F-186C-4295-B3CC-0F31651C7FA4}" srcId="{7292555C-F891-4246-9620-20D21536B6B7}" destId="{E7953931-EB4B-44CA-9C0D-A1114D65D693}" srcOrd="1" destOrd="0" parTransId="{7AAEA23B-EBD9-4162-99DE-68872C67D2BE}" sibTransId="{BD10D470-AB2D-4FF1-907D-18616F9EBD98}"/>
    <dgm:cxn modelId="{C4F05306-35A5-4A9B-9076-1151FA780758}" srcId="{6B47D3F0-B5B1-4A1D-AC0E-0242F6764BF0}" destId="{2D4118EA-C5ED-4D59-967B-D3016B754753}" srcOrd="1" destOrd="0" parTransId="{D5EAB9A0-37C1-47D0-9ED0-DFB633E1EC5B}" sibTransId="{9E7ECF80-FD68-4C14-B8BF-E7589CE38B74}"/>
    <dgm:cxn modelId="{85C96736-0370-4237-B7D8-706E1222C5F8}" type="presOf" srcId="{4E38836B-4C64-46C9-9195-D2EB6DF57567}" destId="{32577C42-0FA7-4DE7-A774-CEF555040740}" srcOrd="0" destOrd="0" presId="urn:microsoft.com/office/officeart/2005/8/layout/hierarchy3"/>
    <dgm:cxn modelId="{1C980ADB-8ED4-4034-8848-6028722F48B9}" type="presOf" srcId="{A2B7E012-FCF8-4264-8298-03936C0C2A7B}" destId="{78CEA30D-0641-42D7-B767-16EE40C548F1}" srcOrd="0" destOrd="0" presId="urn:microsoft.com/office/officeart/2005/8/layout/hierarchy3"/>
    <dgm:cxn modelId="{0E0C6ABA-C5DA-464A-8D6A-50015C5FB923}" type="presOf" srcId="{DFE9B4FF-9B95-4964-A112-DEAA4DFCD7C5}" destId="{057654A5-11C4-4A84-AB5A-945F1A128161}" srcOrd="0" destOrd="0" presId="urn:microsoft.com/office/officeart/2005/8/layout/hierarchy3"/>
    <dgm:cxn modelId="{34B70F8B-89CC-45EA-9B62-78CCA13F5948}" type="presOf" srcId="{2D4118EA-C5ED-4D59-967B-D3016B754753}" destId="{7F43844E-67BB-4F9F-95AD-E253658A5ECD}" srcOrd="0" destOrd="0" presId="urn:microsoft.com/office/officeart/2005/8/layout/hierarchy3"/>
    <dgm:cxn modelId="{76E40939-4353-4323-BE12-90FE86A4BB6B}" type="presOf" srcId="{2D4118EA-C5ED-4D59-967B-D3016B754753}" destId="{69197D33-D02E-4351-A771-6052CB18237E}" srcOrd="1" destOrd="0" presId="urn:microsoft.com/office/officeart/2005/8/layout/hierarchy3"/>
    <dgm:cxn modelId="{35C300C6-1BE9-4567-9D52-961E5360A45C}" type="presOf" srcId="{DAC47A14-C189-407F-97C3-12945D8AB2DF}" destId="{E1C6710A-0DDB-4DAA-8198-382833A048AA}" srcOrd="0" destOrd="0" presId="urn:microsoft.com/office/officeart/2005/8/layout/hierarchy3"/>
    <dgm:cxn modelId="{828091BC-859B-4615-8DFE-63DA47374654}" type="presOf" srcId="{63D2F852-00FB-4CE0-8009-85DDBF9E292D}" destId="{00B30EC7-21D7-47FD-8543-C3FADBF59CF6}" srcOrd="0" destOrd="0" presId="urn:microsoft.com/office/officeart/2005/8/layout/hierarchy3"/>
    <dgm:cxn modelId="{C82115B0-1A14-4A28-8E86-E926FFF90C61}" type="presOf" srcId="{6B47D3F0-B5B1-4A1D-AC0E-0242F6764BF0}" destId="{0995C6D5-843B-48E8-806C-9633F082CFAD}" srcOrd="0" destOrd="0" presId="urn:microsoft.com/office/officeart/2005/8/layout/hierarchy3"/>
    <dgm:cxn modelId="{4D48A264-3108-45D8-9697-CD08FA2D0A26}" type="presOf" srcId="{6FC5FCD7-97CB-4820-B10C-E6176DE2ACF4}" destId="{275D0E69-90CE-47C5-8FE1-2F9B2734E56E}" srcOrd="0" destOrd="0" presId="urn:microsoft.com/office/officeart/2005/8/layout/hierarchy3"/>
    <dgm:cxn modelId="{B8AC553A-B1F2-409C-A0CF-F79B0C797CAD}" srcId="{57CB83C1-F979-411F-B914-1CE06CA1482E}" destId="{7E68545B-905C-4DD9-9A0F-F0B2E2001BD0}" srcOrd="0" destOrd="0" parTransId="{7F02099D-44FC-499B-BF31-0D3B77C31ADD}" sibTransId="{B6D108E4-B307-4B64-AD80-19A89A198385}"/>
    <dgm:cxn modelId="{AF345E24-DD9B-4ACE-BECF-0E1DB1470BF1}" type="presOf" srcId="{811C71E9-FC53-40D7-8E7E-1E48F7BDB7EF}" destId="{E1C6710A-0DDB-4DAA-8198-382833A048AA}" srcOrd="0" destOrd="4" presId="urn:microsoft.com/office/officeart/2005/8/layout/hierarchy3"/>
    <dgm:cxn modelId="{A4F6D4F7-8192-40DD-991E-2CC94DE507B6}" type="presOf" srcId="{352CC4CA-D32C-4DAC-A6AE-B919F9283098}" destId="{DDA05F29-FBA4-4868-9121-BEC1A717BAB8}" srcOrd="0" destOrd="0" presId="urn:microsoft.com/office/officeart/2005/8/layout/hierarchy3"/>
    <dgm:cxn modelId="{44535F3F-EC61-4E76-9711-E30C895CFA5B}" type="presOf" srcId="{C4C5FEA5-54A0-4D6E-9203-72582A49ADAC}" destId="{3608C9C8-171B-4FEA-8B4C-DF5804E260CE}" srcOrd="0" destOrd="0" presId="urn:microsoft.com/office/officeart/2005/8/layout/hierarchy3"/>
    <dgm:cxn modelId="{4F01988B-B2D2-4CBD-B17E-96F47B0B847F}" type="presOf" srcId="{10721788-4394-4B9A-AF51-5A94B7C70E58}" destId="{C03E4CCF-DE23-465A-BE4A-45279916DB97}" srcOrd="0" destOrd="0" presId="urn:microsoft.com/office/officeart/2005/8/layout/hierarchy3"/>
    <dgm:cxn modelId="{119B1BF3-EAB6-456F-BD6E-A07C3AA7285B}" type="presOf" srcId="{F346182B-070C-4378-84F5-6E683605D0A4}" destId="{E1C6710A-0DDB-4DAA-8198-382833A048AA}" srcOrd="0" destOrd="3" presId="urn:microsoft.com/office/officeart/2005/8/layout/hierarchy3"/>
    <dgm:cxn modelId="{F165BE69-EE9A-4936-B5AE-5C5B216F0F96}" srcId="{7292555C-F891-4246-9620-20D21536B6B7}" destId="{C4C5FEA5-54A0-4D6E-9203-72582A49ADAC}" srcOrd="0" destOrd="0" parTransId="{EBAF77C6-9379-4DE5-BC5D-6E4F03AA9808}" sibTransId="{E67ED780-1DAA-4F31-8A2F-F0F16B7F725C}"/>
    <dgm:cxn modelId="{DB5D54A1-48B0-4975-AD14-46BBDFEB1802}" srcId="{F418F3D7-5F72-48EA-86F2-B0434AE4D200}" destId="{51FA5E01-04EE-4A2E-A664-B4584913DDA7}" srcOrd="0" destOrd="0" parTransId="{FE28A1EE-E773-40A5-BF03-0035FF3BDC84}" sibTransId="{B1AD7397-CC72-481F-97CE-DBE9D7F61E79}"/>
    <dgm:cxn modelId="{BA7E10B8-2323-4B84-B5D0-1AB5DA723156}" srcId="{2D4118EA-C5ED-4D59-967B-D3016B754753}" destId="{6FC5FCD7-97CB-4820-B10C-E6176DE2ACF4}" srcOrd="2" destOrd="0" parTransId="{A2B7E012-FCF8-4264-8298-03936C0C2A7B}" sibTransId="{13879FD3-59C9-4398-A428-DA673F508EC8}"/>
    <dgm:cxn modelId="{89A6008F-18D2-47E1-A488-5F76DB9DDB58}" srcId="{6B47D3F0-B5B1-4A1D-AC0E-0242F6764BF0}" destId="{7292555C-F891-4246-9620-20D21536B6B7}" srcOrd="3" destOrd="0" parTransId="{E8E6DEEF-1AB4-4301-9F06-8DF40B918C67}" sibTransId="{A695C247-D1D0-4310-A513-0237853F2BE3}"/>
    <dgm:cxn modelId="{7CC780BB-25CE-4468-B475-E9D44065411D}" type="presOf" srcId="{51FA5E01-04EE-4A2E-A664-B4584913DDA7}" destId="{FE1D7E82-4649-47DD-A1DC-9A0C3EB95173}" srcOrd="0" destOrd="0" presId="urn:microsoft.com/office/officeart/2005/8/layout/hierarchy3"/>
    <dgm:cxn modelId="{02234B9A-4B13-4EE7-83B7-2352C3FDDA76}" type="presOf" srcId="{D9357678-1E98-4C33-984A-BDD282F0C5DD}" destId="{7AE0DA96-5B4C-4DD1-B394-E69F70EE6E27}" srcOrd="0" destOrd="0" presId="urn:microsoft.com/office/officeart/2005/8/layout/hierarchy3"/>
    <dgm:cxn modelId="{E2BE0606-CA75-404F-8EFF-73B51B291BAC}" type="presOf" srcId="{7292555C-F891-4246-9620-20D21536B6B7}" destId="{858F92CD-C821-4A19-8E13-CA2131596B87}" srcOrd="1" destOrd="0" presId="urn:microsoft.com/office/officeart/2005/8/layout/hierarchy3"/>
    <dgm:cxn modelId="{419181D3-AB2D-4DF7-9B56-C7312FD12192}" type="presOf" srcId="{E7953931-EB4B-44CA-9C0D-A1114D65D693}" destId="{58BE2036-8E74-4872-A874-54CC6F3E1536}" srcOrd="0" destOrd="0" presId="urn:microsoft.com/office/officeart/2005/8/layout/hierarchy3"/>
    <dgm:cxn modelId="{5DBF68D4-8D11-4FE8-8C28-864AEE461566}" type="presOf" srcId="{7F02099D-44FC-499B-BF31-0D3B77C31ADD}" destId="{64DE81CB-24F0-4160-A691-95C001E62B29}" srcOrd="0" destOrd="0" presId="urn:microsoft.com/office/officeart/2005/8/layout/hierarchy3"/>
    <dgm:cxn modelId="{99C7564D-7B19-46E4-AEBF-C5466D28AD80}" srcId="{DAC47A14-C189-407F-97C3-12945D8AB2DF}" destId="{6F510785-E4F7-4C1B-8042-5B0E14445941}" srcOrd="1" destOrd="0" parTransId="{19DB106D-07C9-468D-8D65-C6D73EC3C98C}" sibTransId="{47F2E834-8E80-47D2-9E65-3DFF77923E6A}"/>
    <dgm:cxn modelId="{7FA915FE-B36C-4C88-A39C-9E1247709C3A}" type="presParOf" srcId="{0995C6D5-843B-48E8-806C-9633F082CFAD}" destId="{7EA1C1B7-83A8-4024-9049-782665B6D025}" srcOrd="0" destOrd="0" presId="urn:microsoft.com/office/officeart/2005/8/layout/hierarchy3"/>
    <dgm:cxn modelId="{94870017-5750-4754-970E-8B49031FDF71}" type="presParOf" srcId="{7EA1C1B7-83A8-4024-9049-782665B6D025}" destId="{176A6403-C14C-4814-AD64-887C9513C820}" srcOrd="0" destOrd="0" presId="urn:microsoft.com/office/officeart/2005/8/layout/hierarchy3"/>
    <dgm:cxn modelId="{AA4B9223-0037-4D4D-8634-0AC938260168}" type="presParOf" srcId="{176A6403-C14C-4814-AD64-887C9513C820}" destId="{F82281E7-5427-4442-B85C-58C84E545B11}" srcOrd="0" destOrd="0" presId="urn:microsoft.com/office/officeart/2005/8/layout/hierarchy3"/>
    <dgm:cxn modelId="{ECC0D219-32B4-4C19-8113-1408E243C4CC}" type="presParOf" srcId="{176A6403-C14C-4814-AD64-887C9513C820}" destId="{B17B4C93-FB10-4465-9A36-6838271AA635}" srcOrd="1" destOrd="0" presId="urn:microsoft.com/office/officeart/2005/8/layout/hierarchy3"/>
    <dgm:cxn modelId="{B7E31BE5-D81D-4113-8DD7-1F4C3B181635}" type="presParOf" srcId="{7EA1C1B7-83A8-4024-9049-782665B6D025}" destId="{6B8B736C-C702-4FEB-9ED5-FEC5D6CF5F63}" srcOrd="1" destOrd="0" presId="urn:microsoft.com/office/officeart/2005/8/layout/hierarchy3"/>
    <dgm:cxn modelId="{03E1E80C-3A4E-4251-AB80-236607C6246C}" type="presParOf" srcId="{6B8B736C-C702-4FEB-9ED5-FEC5D6CF5F63}" destId="{A4032CA7-5239-45AC-B8AF-1CB32FD3637D}" srcOrd="0" destOrd="0" presId="urn:microsoft.com/office/officeart/2005/8/layout/hierarchy3"/>
    <dgm:cxn modelId="{2202BB9E-18BA-43EA-96DF-A42B4787F625}" type="presParOf" srcId="{6B8B736C-C702-4FEB-9ED5-FEC5D6CF5F63}" destId="{FE1D7E82-4649-47DD-A1DC-9A0C3EB95173}" srcOrd="1" destOrd="0" presId="urn:microsoft.com/office/officeart/2005/8/layout/hierarchy3"/>
    <dgm:cxn modelId="{2DED9BEF-EB1D-4845-890E-7073AD8E7FDF}" type="presParOf" srcId="{0995C6D5-843B-48E8-806C-9633F082CFAD}" destId="{4B2BD13B-D94C-44D6-95A0-A7948E523D83}" srcOrd="1" destOrd="0" presId="urn:microsoft.com/office/officeart/2005/8/layout/hierarchy3"/>
    <dgm:cxn modelId="{260A6FD6-BCEB-4376-AD55-33C63CB96D6C}" type="presParOf" srcId="{4B2BD13B-D94C-44D6-95A0-A7948E523D83}" destId="{02753378-D76E-4CD1-BC72-D69D346685FC}" srcOrd="0" destOrd="0" presId="urn:microsoft.com/office/officeart/2005/8/layout/hierarchy3"/>
    <dgm:cxn modelId="{57C3B4C0-0D65-4215-975B-578EC7E937F1}" type="presParOf" srcId="{02753378-D76E-4CD1-BC72-D69D346685FC}" destId="{7F43844E-67BB-4F9F-95AD-E253658A5ECD}" srcOrd="0" destOrd="0" presId="urn:microsoft.com/office/officeart/2005/8/layout/hierarchy3"/>
    <dgm:cxn modelId="{2CB83414-4BCC-4359-8AD1-8E8A7D610C36}" type="presParOf" srcId="{02753378-D76E-4CD1-BC72-D69D346685FC}" destId="{69197D33-D02E-4351-A771-6052CB18237E}" srcOrd="1" destOrd="0" presId="urn:microsoft.com/office/officeart/2005/8/layout/hierarchy3"/>
    <dgm:cxn modelId="{4FBC9B92-A0A7-45A6-9907-94877EBE6797}" type="presParOf" srcId="{4B2BD13B-D94C-44D6-95A0-A7948E523D83}" destId="{4171005C-5C25-4073-B182-236EB76EB35D}" srcOrd="1" destOrd="0" presId="urn:microsoft.com/office/officeart/2005/8/layout/hierarchy3"/>
    <dgm:cxn modelId="{52448B74-D61B-4FDA-8673-BA0FD213CE95}" type="presParOf" srcId="{4171005C-5C25-4073-B182-236EB76EB35D}" destId="{00B30EC7-21D7-47FD-8543-C3FADBF59CF6}" srcOrd="0" destOrd="0" presId="urn:microsoft.com/office/officeart/2005/8/layout/hierarchy3"/>
    <dgm:cxn modelId="{616FA6C1-F233-42E0-B25F-3BD43EB77F5E}" type="presParOf" srcId="{4171005C-5C25-4073-B182-236EB76EB35D}" destId="{7AE0DA96-5B4C-4DD1-B394-E69F70EE6E27}" srcOrd="1" destOrd="0" presId="urn:microsoft.com/office/officeart/2005/8/layout/hierarchy3"/>
    <dgm:cxn modelId="{71FC429F-229E-4E19-9F42-CDA1D2F8472A}" type="presParOf" srcId="{4171005C-5C25-4073-B182-236EB76EB35D}" destId="{32577C42-0FA7-4DE7-A774-CEF555040740}" srcOrd="2" destOrd="0" presId="urn:microsoft.com/office/officeart/2005/8/layout/hierarchy3"/>
    <dgm:cxn modelId="{F476EAB4-23E8-44E3-A915-9AC45C628717}" type="presParOf" srcId="{4171005C-5C25-4073-B182-236EB76EB35D}" destId="{057654A5-11C4-4A84-AB5A-945F1A128161}" srcOrd="3" destOrd="0" presId="urn:microsoft.com/office/officeart/2005/8/layout/hierarchy3"/>
    <dgm:cxn modelId="{C5505A2B-F4AC-4B63-956F-CE069D3A6751}" type="presParOf" srcId="{4171005C-5C25-4073-B182-236EB76EB35D}" destId="{78CEA30D-0641-42D7-B767-16EE40C548F1}" srcOrd="4" destOrd="0" presId="urn:microsoft.com/office/officeart/2005/8/layout/hierarchy3"/>
    <dgm:cxn modelId="{22D3A8DC-16C3-4E51-A7BA-226878B3E641}" type="presParOf" srcId="{4171005C-5C25-4073-B182-236EB76EB35D}" destId="{275D0E69-90CE-47C5-8FE1-2F9B2734E56E}" srcOrd="5" destOrd="0" presId="urn:microsoft.com/office/officeart/2005/8/layout/hierarchy3"/>
    <dgm:cxn modelId="{270B8CAF-1132-4B6C-AB8C-1A04AD5FF46E}" type="presParOf" srcId="{4171005C-5C25-4073-B182-236EB76EB35D}" destId="{2C69C6DC-B3B1-42D4-B6DE-B25226F392AA}" srcOrd="6" destOrd="0" presId="urn:microsoft.com/office/officeart/2005/8/layout/hierarchy3"/>
    <dgm:cxn modelId="{E58842C2-1F47-4C23-89F8-9E95220D564D}" type="presParOf" srcId="{4171005C-5C25-4073-B182-236EB76EB35D}" destId="{E1C6710A-0DDB-4DAA-8198-382833A048AA}" srcOrd="7" destOrd="0" presId="urn:microsoft.com/office/officeart/2005/8/layout/hierarchy3"/>
    <dgm:cxn modelId="{8622B00E-A809-42F9-A4B2-9D44D79A50CA}" type="presParOf" srcId="{0995C6D5-843B-48E8-806C-9633F082CFAD}" destId="{E695A474-E761-4D31-B24C-A7AE345485A8}" srcOrd="2" destOrd="0" presId="urn:microsoft.com/office/officeart/2005/8/layout/hierarchy3"/>
    <dgm:cxn modelId="{F62B4C9D-CBD1-4A8B-ACC3-FDFAC80C6F2A}" type="presParOf" srcId="{E695A474-E761-4D31-B24C-A7AE345485A8}" destId="{E19EFEED-81B9-4302-B07A-F43770895BB9}" srcOrd="0" destOrd="0" presId="urn:microsoft.com/office/officeart/2005/8/layout/hierarchy3"/>
    <dgm:cxn modelId="{4E361E5A-FD4E-426E-A5A3-E0F931D57423}" type="presParOf" srcId="{E19EFEED-81B9-4302-B07A-F43770895BB9}" destId="{278292BC-6207-4DEB-8A46-A3A4E4A220E9}" srcOrd="0" destOrd="0" presId="urn:microsoft.com/office/officeart/2005/8/layout/hierarchy3"/>
    <dgm:cxn modelId="{246EC92B-6597-409A-A1F1-CC99452F3D2A}" type="presParOf" srcId="{E19EFEED-81B9-4302-B07A-F43770895BB9}" destId="{22FB5CE0-A233-421E-B16E-876898E6FDFE}" srcOrd="1" destOrd="0" presId="urn:microsoft.com/office/officeart/2005/8/layout/hierarchy3"/>
    <dgm:cxn modelId="{A60C1B04-584A-4297-B69D-9A5895664A5A}" type="presParOf" srcId="{E695A474-E761-4D31-B24C-A7AE345485A8}" destId="{E352F186-3F00-463F-8A7D-D2DCD6A6F8B3}" srcOrd="1" destOrd="0" presId="urn:microsoft.com/office/officeart/2005/8/layout/hierarchy3"/>
    <dgm:cxn modelId="{E9D000BA-8875-4926-A3D1-DE06CF2508DC}" type="presParOf" srcId="{E352F186-3F00-463F-8A7D-D2DCD6A6F8B3}" destId="{64DE81CB-24F0-4160-A691-95C001E62B29}" srcOrd="0" destOrd="0" presId="urn:microsoft.com/office/officeart/2005/8/layout/hierarchy3"/>
    <dgm:cxn modelId="{12C9E67E-C8EC-4A49-913F-A5711269E62D}" type="presParOf" srcId="{E352F186-3F00-463F-8A7D-D2DCD6A6F8B3}" destId="{6715E0F9-A77F-45B8-A787-EBEF4D98B7D0}" srcOrd="1" destOrd="0" presId="urn:microsoft.com/office/officeart/2005/8/layout/hierarchy3"/>
    <dgm:cxn modelId="{2A645D0F-0CC8-4839-8FA9-3CF0D2CB12E9}" type="presParOf" srcId="{E352F186-3F00-463F-8A7D-D2DCD6A6F8B3}" destId="{74D2743F-0F38-434D-8945-1C7D22D9D51A}" srcOrd="2" destOrd="0" presId="urn:microsoft.com/office/officeart/2005/8/layout/hierarchy3"/>
    <dgm:cxn modelId="{F05ED314-23F1-4A86-AD9A-70597138DE21}" type="presParOf" srcId="{E352F186-3F00-463F-8A7D-D2DCD6A6F8B3}" destId="{DDA05F29-FBA4-4868-9121-BEC1A717BAB8}" srcOrd="3" destOrd="0" presId="urn:microsoft.com/office/officeart/2005/8/layout/hierarchy3"/>
    <dgm:cxn modelId="{F11D0E23-06EA-44FE-99F1-F84EF91E216A}" type="presParOf" srcId="{0995C6D5-843B-48E8-806C-9633F082CFAD}" destId="{54B416AC-ACA9-4DAA-9325-3AE0047173B0}" srcOrd="3" destOrd="0" presId="urn:microsoft.com/office/officeart/2005/8/layout/hierarchy3"/>
    <dgm:cxn modelId="{D892BE6C-130E-48D0-90C4-4CAF4F6D926F}" type="presParOf" srcId="{54B416AC-ACA9-4DAA-9325-3AE0047173B0}" destId="{3EBE3059-DA2E-4412-80B7-E5D2C91EEC84}" srcOrd="0" destOrd="0" presId="urn:microsoft.com/office/officeart/2005/8/layout/hierarchy3"/>
    <dgm:cxn modelId="{05E38EC8-AAD5-49B5-9FD4-A4C5817D34A0}" type="presParOf" srcId="{3EBE3059-DA2E-4412-80B7-E5D2C91EEC84}" destId="{924B732A-CB43-45BE-9FCC-8CAFAFB18374}" srcOrd="0" destOrd="0" presId="urn:microsoft.com/office/officeart/2005/8/layout/hierarchy3"/>
    <dgm:cxn modelId="{BEC64246-B9F3-47BB-A407-6F55F65CA82C}" type="presParOf" srcId="{3EBE3059-DA2E-4412-80B7-E5D2C91EEC84}" destId="{858F92CD-C821-4A19-8E13-CA2131596B87}" srcOrd="1" destOrd="0" presId="urn:microsoft.com/office/officeart/2005/8/layout/hierarchy3"/>
    <dgm:cxn modelId="{346209CC-A06B-4398-BF22-592868F550FC}" type="presParOf" srcId="{54B416AC-ACA9-4DAA-9325-3AE0047173B0}" destId="{D274F21C-45DC-458D-B1C3-8CDE30FF9755}" srcOrd="1" destOrd="0" presId="urn:microsoft.com/office/officeart/2005/8/layout/hierarchy3"/>
    <dgm:cxn modelId="{78642FD1-87BF-42F5-AC9A-AF756C10B2A7}" type="presParOf" srcId="{D274F21C-45DC-458D-B1C3-8CDE30FF9755}" destId="{337D7B69-6E45-47C7-8620-401C7634FDAA}" srcOrd="0" destOrd="0" presId="urn:microsoft.com/office/officeart/2005/8/layout/hierarchy3"/>
    <dgm:cxn modelId="{A62A2F67-2F39-4878-B13B-3DFDD5C8A3D2}" type="presParOf" srcId="{D274F21C-45DC-458D-B1C3-8CDE30FF9755}" destId="{3608C9C8-171B-4FEA-8B4C-DF5804E260CE}" srcOrd="1" destOrd="0" presId="urn:microsoft.com/office/officeart/2005/8/layout/hierarchy3"/>
    <dgm:cxn modelId="{6842610F-4663-4F44-8FE4-A0682C7744E4}" type="presParOf" srcId="{D274F21C-45DC-458D-B1C3-8CDE30FF9755}" destId="{2203E8C8-F9F1-4A1D-A5ED-9A355F50B748}" srcOrd="2" destOrd="0" presId="urn:microsoft.com/office/officeart/2005/8/layout/hierarchy3"/>
    <dgm:cxn modelId="{6FF37BED-608A-4811-A324-454554642F33}" type="presParOf" srcId="{D274F21C-45DC-458D-B1C3-8CDE30FF9755}" destId="{58BE2036-8E74-4872-A874-54CC6F3E1536}" srcOrd="3" destOrd="0" presId="urn:microsoft.com/office/officeart/2005/8/layout/hierarchy3"/>
    <dgm:cxn modelId="{D0D6E35E-571A-4DC8-A7B4-B90CCD18B926}" type="presParOf" srcId="{D274F21C-45DC-458D-B1C3-8CDE30FF9755}" destId="{C03E4CCF-DE23-465A-BE4A-45279916DB97}" srcOrd="4" destOrd="0" presId="urn:microsoft.com/office/officeart/2005/8/layout/hierarchy3"/>
    <dgm:cxn modelId="{5B4859B8-F286-4F35-9FD9-5EDB949BCA47}" type="presParOf" srcId="{D274F21C-45DC-458D-B1C3-8CDE30FF9755}" destId="{40CD7675-65E3-4BA1-B29F-F8BF3B9B2A6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F8ABAD-86DF-4F23-B609-99C84E265E7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0A0CBD4-9C98-4150-91EA-909CC2C6FEF5}">
      <dgm:prSet/>
      <dgm:spPr/>
      <dgm:t>
        <a:bodyPr/>
        <a:lstStyle/>
        <a:p>
          <a:pPr rtl="0"/>
          <a:r>
            <a: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Comitente (causante):</a:t>
          </a:r>
          <a:r>
            <a: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 </a:t>
          </a:r>
          <a:r>
            <a:rPr lang="es-ES" dirty="0" smtClean="0"/>
            <a:t>art. 439 CDFA</a:t>
          </a:r>
          <a:endParaRPr lang="es-ES_tradnl" dirty="0"/>
        </a:p>
      </dgm:t>
    </dgm:pt>
    <dgm:pt modelId="{83FBE582-CA6B-4734-9029-C6E9B47937B4}" type="parTrans" cxnId="{BE0D35AC-5C7B-4CD2-A463-540363353ECD}">
      <dgm:prSet/>
      <dgm:spPr/>
      <dgm:t>
        <a:bodyPr/>
        <a:lstStyle/>
        <a:p>
          <a:endParaRPr lang="es-ES_tradnl"/>
        </a:p>
      </dgm:t>
    </dgm:pt>
    <dgm:pt modelId="{D1EE8AB1-C1A6-49D8-9D18-F1466322764D}" type="sibTrans" cxnId="{BE0D35AC-5C7B-4CD2-A463-540363353ECD}">
      <dgm:prSet/>
      <dgm:spPr/>
      <dgm:t>
        <a:bodyPr/>
        <a:lstStyle/>
        <a:p>
          <a:endParaRPr lang="es-ES_tradnl"/>
        </a:p>
      </dgm:t>
    </dgm:pt>
    <dgm:pt modelId="{77600118-3D74-4BB1-AE92-C8056C9A93C8}">
      <dgm:prSet/>
      <dgm:spPr/>
      <dgm:t>
        <a:bodyPr/>
        <a:lstStyle/>
        <a:p>
          <a:pPr rtl="0"/>
          <a:r>
            <a:rPr lang="es-ES" dirty="0" smtClean="0"/>
            <a:t>Capacidad (408 CDFA)/aragonés (14 </a:t>
          </a:r>
          <a:r>
            <a:rPr lang="es-ES" dirty="0" err="1" smtClean="0"/>
            <a:t>Cc.</a:t>
          </a:r>
          <a:r>
            <a:rPr lang="es-ES" dirty="0" smtClean="0"/>
            <a:t>) </a:t>
          </a:r>
          <a:endParaRPr lang="es-ES_tradnl" dirty="0"/>
        </a:p>
      </dgm:t>
    </dgm:pt>
    <dgm:pt modelId="{C4D71ED7-0B28-4837-8DD7-C6EFF23D67D1}" type="parTrans" cxnId="{DE46EFA5-E675-4F0D-BC64-3254A72F6D5D}">
      <dgm:prSet/>
      <dgm:spPr/>
      <dgm:t>
        <a:bodyPr/>
        <a:lstStyle/>
        <a:p>
          <a:endParaRPr lang="es-ES_tradnl"/>
        </a:p>
      </dgm:t>
    </dgm:pt>
    <dgm:pt modelId="{E4946B72-ABE8-4F69-8452-DEEC3E263DE2}" type="sibTrans" cxnId="{DE46EFA5-E675-4F0D-BC64-3254A72F6D5D}">
      <dgm:prSet/>
      <dgm:spPr/>
      <dgm:t>
        <a:bodyPr/>
        <a:lstStyle/>
        <a:p>
          <a:endParaRPr lang="es-ES_tradnl"/>
        </a:p>
      </dgm:t>
    </dgm:pt>
    <dgm:pt modelId="{655B3E9D-D06C-4C0F-B023-CCF8E37FA27B}">
      <dgm:prSet/>
      <dgm:spPr/>
      <dgm:t>
        <a:bodyPr/>
        <a:lstStyle/>
        <a:p>
          <a:pPr rtl="0"/>
          <a:r>
            <a:rPr lang="es-ES" dirty="0" smtClean="0"/>
            <a:t>Forma:  442 CDFA (testa./pacto/</a:t>
          </a:r>
          <a:r>
            <a:rPr lang="es-ES" dirty="0" err="1" smtClean="0"/>
            <a:t>c.m</a:t>
          </a:r>
          <a:r>
            <a:rPr lang="es-ES" dirty="0" smtClean="0"/>
            <a:t>.)/Lugar (¿?)</a:t>
          </a:r>
          <a:endParaRPr lang="es-ES_tradnl" dirty="0"/>
        </a:p>
      </dgm:t>
    </dgm:pt>
    <dgm:pt modelId="{74FBCB6E-F0CF-4E08-915B-FCDA915F7B42}" type="parTrans" cxnId="{9352DB55-502C-4AAE-832B-040DD2C877F4}">
      <dgm:prSet/>
      <dgm:spPr/>
      <dgm:t>
        <a:bodyPr/>
        <a:lstStyle/>
        <a:p>
          <a:endParaRPr lang="es-ES_tradnl"/>
        </a:p>
      </dgm:t>
    </dgm:pt>
    <dgm:pt modelId="{F97773F5-D47C-4303-B38C-0316D4B7D377}" type="sibTrans" cxnId="{9352DB55-502C-4AAE-832B-040DD2C877F4}">
      <dgm:prSet/>
      <dgm:spPr/>
      <dgm:t>
        <a:bodyPr/>
        <a:lstStyle/>
        <a:p>
          <a:endParaRPr lang="es-ES_tradnl"/>
        </a:p>
      </dgm:t>
    </dgm:pt>
    <dgm:pt modelId="{92FADBD8-66E3-48FB-B52D-9209DED73EE9}">
      <dgm:prSet/>
      <dgm:spPr/>
      <dgm:t>
        <a:bodyPr/>
        <a:lstStyle/>
        <a:p>
          <a:pPr rtl="0"/>
          <a:r>
            <a:rPr lang="es-ES" dirty="0" smtClean="0"/>
            <a:t>Subsidiariedad: 441 CDFA/manda el comitente</a:t>
          </a:r>
          <a:endParaRPr lang="es-ES_tradnl" dirty="0"/>
        </a:p>
      </dgm:t>
    </dgm:pt>
    <dgm:pt modelId="{92DBB86E-4A51-4958-AEA3-22737F9A6C67}" type="parTrans" cxnId="{F8486037-254E-445D-B0F9-AC3660D213CD}">
      <dgm:prSet/>
      <dgm:spPr/>
      <dgm:t>
        <a:bodyPr/>
        <a:lstStyle/>
        <a:p>
          <a:endParaRPr lang="es-ES_tradnl"/>
        </a:p>
      </dgm:t>
    </dgm:pt>
    <dgm:pt modelId="{DC1A1308-1CED-4254-B34D-CD431D6426D2}" type="sibTrans" cxnId="{F8486037-254E-445D-B0F9-AC3660D213CD}">
      <dgm:prSet/>
      <dgm:spPr/>
      <dgm:t>
        <a:bodyPr/>
        <a:lstStyle/>
        <a:p>
          <a:endParaRPr lang="es-ES_tradnl"/>
        </a:p>
      </dgm:t>
    </dgm:pt>
    <dgm:pt modelId="{76A2CAA9-7A43-4A83-B658-77706C311C9B}">
      <dgm:prSet/>
      <dgm:spPr/>
      <dgm:t>
        <a:bodyPr/>
        <a:lstStyle/>
        <a:p>
          <a:pPr rtl="0"/>
          <a:r>
            <a:rPr lang="es-ES" dirty="0" smtClean="0"/>
            <a:t>Revocación: 443 CDFA: en mancomunado (no 421 CDFA)</a:t>
          </a:r>
          <a:endParaRPr lang="es-ES_tradnl" dirty="0"/>
        </a:p>
      </dgm:t>
    </dgm:pt>
    <dgm:pt modelId="{20356DF3-AA8A-485B-A32C-1335F979DF6F}" type="parTrans" cxnId="{55539E5B-3BE5-497C-910A-3400F29352EA}">
      <dgm:prSet/>
      <dgm:spPr/>
      <dgm:t>
        <a:bodyPr/>
        <a:lstStyle/>
        <a:p>
          <a:endParaRPr lang="es-ES_tradnl"/>
        </a:p>
      </dgm:t>
    </dgm:pt>
    <dgm:pt modelId="{07AF6A1C-B359-4363-A062-01D2762CCE5E}" type="sibTrans" cxnId="{55539E5B-3BE5-497C-910A-3400F29352EA}">
      <dgm:prSet/>
      <dgm:spPr/>
      <dgm:t>
        <a:bodyPr/>
        <a:lstStyle/>
        <a:p>
          <a:endParaRPr lang="es-ES_tradnl"/>
        </a:p>
      </dgm:t>
    </dgm:pt>
    <dgm:pt modelId="{643C890B-DA4D-48D5-9BC5-FBAA7803DC05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Fiduciario: </a:t>
          </a:r>
          <a:r>
            <a:rPr lang="es-ES" dirty="0" smtClean="0"/>
            <a:t>art. 440 CDFA</a:t>
          </a:r>
          <a:endParaRPr lang="es-ES_tradnl" dirty="0"/>
        </a:p>
      </dgm:t>
    </dgm:pt>
    <dgm:pt modelId="{55DBF3AC-7BD5-4B02-BD24-3CB081A5E030}" type="parTrans" cxnId="{C501E22B-CAE4-4A44-BBD5-B8AA2549BF83}">
      <dgm:prSet/>
      <dgm:spPr/>
      <dgm:t>
        <a:bodyPr/>
        <a:lstStyle/>
        <a:p>
          <a:endParaRPr lang="es-ES_tradnl"/>
        </a:p>
      </dgm:t>
    </dgm:pt>
    <dgm:pt modelId="{9B9AA00A-172A-4970-B1B8-421B7C76EC33}" type="sibTrans" cxnId="{C501E22B-CAE4-4A44-BBD5-B8AA2549BF83}">
      <dgm:prSet/>
      <dgm:spPr/>
      <dgm:t>
        <a:bodyPr/>
        <a:lstStyle/>
        <a:p>
          <a:endParaRPr lang="es-ES_tradnl"/>
        </a:p>
      </dgm:t>
    </dgm:pt>
    <dgm:pt modelId="{2E2DF6AF-FDD2-4BD7-A6A9-10C42F304264}">
      <dgm:prSet/>
      <dgm:spPr/>
      <dgm:t>
        <a:bodyPr/>
        <a:lstStyle/>
        <a:p>
          <a:pPr rtl="0"/>
          <a:r>
            <a:rPr lang="es-ES" dirty="0" smtClean="0"/>
            <a:t>Capacidad: mayor de edad/momento/no cónyuge/¿aragonés?/art. 440 CDFA</a:t>
          </a:r>
          <a:endParaRPr lang="es-ES_tradnl" dirty="0"/>
        </a:p>
      </dgm:t>
    </dgm:pt>
    <dgm:pt modelId="{713A7C27-E8D4-4721-B467-903CD694951F}" type="parTrans" cxnId="{B0B2D90C-7A14-457E-B34F-FDB6E0B2656E}">
      <dgm:prSet/>
      <dgm:spPr/>
      <dgm:t>
        <a:bodyPr/>
        <a:lstStyle/>
        <a:p>
          <a:endParaRPr lang="es-ES_tradnl"/>
        </a:p>
      </dgm:t>
    </dgm:pt>
    <dgm:pt modelId="{495DA007-A9EB-42D6-8158-5FC1BAAB3DC5}" type="sibTrans" cxnId="{B0B2D90C-7A14-457E-B34F-FDB6E0B2656E}">
      <dgm:prSet/>
      <dgm:spPr/>
      <dgm:t>
        <a:bodyPr/>
        <a:lstStyle/>
        <a:p>
          <a:endParaRPr lang="es-ES_tradnl"/>
        </a:p>
      </dgm:t>
    </dgm:pt>
    <dgm:pt modelId="{779798EE-6143-4D00-A874-F26DFEC801BD}">
      <dgm:prSet/>
      <dgm:spPr/>
      <dgm:t>
        <a:bodyPr/>
        <a:lstStyle/>
        <a:p>
          <a:pPr rtl="0"/>
          <a:r>
            <a:rPr lang="es-ES" dirty="0" smtClean="0"/>
            <a:t>Acceso al cargo: 440.3 y 462.d CDFA</a:t>
          </a:r>
        </a:p>
        <a:p>
          <a:pPr rtl="0"/>
          <a:r>
            <a:rPr lang="es-ES" dirty="0" smtClean="0"/>
            <a:t> Composición: 439 CDFA</a:t>
          </a:r>
          <a:endParaRPr lang="es-ES_tradnl" dirty="0"/>
        </a:p>
      </dgm:t>
    </dgm:pt>
    <dgm:pt modelId="{EAE09176-A2D7-4178-B066-2F3E9F26D839}" type="parTrans" cxnId="{7BE787AF-418A-4968-869F-57256F28F15A}">
      <dgm:prSet/>
      <dgm:spPr/>
      <dgm:t>
        <a:bodyPr/>
        <a:lstStyle/>
        <a:p>
          <a:endParaRPr lang="es-ES_tradnl"/>
        </a:p>
      </dgm:t>
    </dgm:pt>
    <dgm:pt modelId="{79213BE2-46AF-4E4C-84AD-E8982F4CD85E}" type="sibTrans" cxnId="{7BE787AF-418A-4968-869F-57256F28F15A}">
      <dgm:prSet/>
      <dgm:spPr/>
      <dgm:t>
        <a:bodyPr/>
        <a:lstStyle/>
        <a:p>
          <a:endParaRPr lang="es-ES_tradnl"/>
        </a:p>
      </dgm:t>
    </dgm:pt>
    <dgm:pt modelId="{0C9B0900-72EB-445E-95CA-F1C5DCA6A683}">
      <dgm:prSet/>
      <dgm:spPr/>
      <dgm:t>
        <a:bodyPr/>
        <a:lstStyle/>
        <a:p>
          <a:pPr rtl="0"/>
          <a:r>
            <a:rPr lang="es-ES" smtClean="0"/>
            <a:t>Caracteres:</a:t>
          </a:r>
          <a:endParaRPr lang="es-ES_tradnl"/>
        </a:p>
      </dgm:t>
    </dgm:pt>
    <dgm:pt modelId="{51E8798F-1C9D-48A1-A153-BBE6146D64BD}" type="parTrans" cxnId="{C3183B0F-F212-4F0A-A8F7-669D8E547605}">
      <dgm:prSet/>
      <dgm:spPr/>
      <dgm:t>
        <a:bodyPr/>
        <a:lstStyle/>
        <a:p>
          <a:endParaRPr lang="es-ES_tradnl"/>
        </a:p>
      </dgm:t>
    </dgm:pt>
    <dgm:pt modelId="{091096EF-59D0-4D41-8B53-2C851BE27B1E}" type="sibTrans" cxnId="{C3183B0F-F212-4F0A-A8F7-669D8E547605}">
      <dgm:prSet/>
      <dgm:spPr/>
      <dgm:t>
        <a:bodyPr/>
        <a:lstStyle/>
        <a:p>
          <a:endParaRPr lang="es-ES_tradnl"/>
        </a:p>
      </dgm:t>
    </dgm:pt>
    <dgm:pt modelId="{8B69BA29-C560-4160-99D7-73CF75A0EF0B}">
      <dgm:prSet custT="1"/>
      <dgm:spPr/>
      <dgm:t>
        <a:bodyPr/>
        <a:lstStyle/>
        <a:p>
          <a:pPr rtl="0"/>
          <a:r>
            <a:rPr lang="es-ES" sz="1600" dirty="0" smtClean="0"/>
            <a:t>440.3: voluntario/gratuito/personalísimo</a:t>
          </a:r>
          <a:endParaRPr lang="es-ES_tradnl" sz="1600" dirty="0"/>
        </a:p>
      </dgm:t>
    </dgm:pt>
    <dgm:pt modelId="{E036E12B-3BAC-4C07-BEF6-9BE8D6BD45DB}" type="parTrans" cxnId="{D230361E-B819-4C3C-B7EF-A8BDCDB3BE7E}">
      <dgm:prSet/>
      <dgm:spPr/>
      <dgm:t>
        <a:bodyPr/>
        <a:lstStyle/>
        <a:p>
          <a:endParaRPr lang="es-ES_tradnl"/>
        </a:p>
      </dgm:t>
    </dgm:pt>
    <dgm:pt modelId="{C91221A1-153D-4006-8968-18C2CB78205A}" type="sibTrans" cxnId="{D230361E-B819-4C3C-B7EF-A8BDCDB3BE7E}">
      <dgm:prSet/>
      <dgm:spPr/>
      <dgm:t>
        <a:bodyPr/>
        <a:lstStyle/>
        <a:p>
          <a:endParaRPr lang="es-ES_tradnl"/>
        </a:p>
      </dgm:t>
    </dgm:pt>
    <dgm:pt modelId="{045C1106-CC0C-4D53-9DD4-0D9289B274DB}">
      <dgm:prSet custT="1"/>
      <dgm:spPr/>
      <dgm:t>
        <a:bodyPr/>
        <a:lstStyle/>
        <a:p>
          <a:pPr rtl="0"/>
          <a:r>
            <a:rPr lang="es-ES" sz="1600" dirty="0" smtClean="0"/>
            <a:t>441:</a:t>
          </a:r>
          <a:r>
            <a:rPr lang="es-ES" sz="1600" dirty="0" smtClean="0">
              <a:hlinkClick xmlns:r="http://schemas.openxmlformats.org/officeDocument/2006/relationships" r:id="rId1"/>
            </a:rPr>
            <a:t> </a:t>
          </a:r>
          <a:r>
            <a:rPr lang="es-ES" sz="1600" dirty="0" smtClean="0"/>
            <a:t>Subsidiario.</a:t>
          </a:r>
          <a:endParaRPr lang="es-ES_tradnl" sz="1600" dirty="0"/>
        </a:p>
      </dgm:t>
    </dgm:pt>
    <dgm:pt modelId="{60315892-51B3-4889-8A7E-D49C9A483A61}" type="parTrans" cxnId="{5943C211-9304-4B4D-A530-C2BAC4F3AA95}">
      <dgm:prSet/>
      <dgm:spPr/>
      <dgm:t>
        <a:bodyPr/>
        <a:lstStyle/>
        <a:p>
          <a:endParaRPr lang="es-ES_tradnl"/>
        </a:p>
      </dgm:t>
    </dgm:pt>
    <dgm:pt modelId="{154FAEA8-62A1-4E78-AEE0-CAC294EE416C}" type="sibTrans" cxnId="{5943C211-9304-4B4D-A530-C2BAC4F3AA95}">
      <dgm:prSet/>
      <dgm:spPr/>
      <dgm:t>
        <a:bodyPr/>
        <a:lstStyle/>
        <a:p>
          <a:endParaRPr lang="es-ES_tradnl"/>
        </a:p>
      </dgm:t>
    </dgm:pt>
    <dgm:pt modelId="{E5154660-1D3C-401E-899E-3E0F31DE5DAD}">
      <dgm:prSet custT="1"/>
      <dgm:spPr/>
      <dgm:t>
        <a:bodyPr/>
        <a:lstStyle/>
        <a:p>
          <a:pPr rtl="0"/>
          <a:r>
            <a:rPr lang="es-ES" sz="1600" dirty="0" smtClean="0"/>
            <a:t>443:</a:t>
          </a:r>
          <a:r>
            <a:rPr lang="es-ES" sz="1600" dirty="0" smtClean="0">
              <a:hlinkClick xmlns:r="http://schemas.openxmlformats.org/officeDocument/2006/relationships" r:id="rId1"/>
            </a:rPr>
            <a:t> </a:t>
          </a:r>
          <a:r>
            <a:rPr lang="es-ES" sz="1600" dirty="0" smtClean="0"/>
            <a:t>revocable</a:t>
          </a:r>
          <a:endParaRPr lang="es-ES_tradnl" sz="1600" dirty="0"/>
        </a:p>
      </dgm:t>
    </dgm:pt>
    <dgm:pt modelId="{8652F04A-729B-4C8B-9EE4-D8FB38C2CEC1}" type="parTrans" cxnId="{367BF917-E425-4A13-A261-CA33DC585F63}">
      <dgm:prSet/>
      <dgm:spPr/>
      <dgm:t>
        <a:bodyPr/>
        <a:lstStyle/>
        <a:p>
          <a:endParaRPr lang="es-ES_tradnl"/>
        </a:p>
      </dgm:t>
    </dgm:pt>
    <dgm:pt modelId="{522B1B6C-3DD3-4DB7-A268-D5C8F3A59B1D}" type="sibTrans" cxnId="{367BF917-E425-4A13-A261-CA33DC585F63}">
      <dgm:prSet/>
      <dgm:spPr/>
      <dgm:t>
        <a:bodyPr/>
        <a:lstStyle/>
        <a:p>
          <a:endParaRPr lang="es-ES_tradnl"/>
        </a:p>
      </dgm:t>
    </dgm:pt>
    <dgm:pt modelId="{59145056-B47F-4A3D-9208-E8E621949E93}">
      <dgm:prSet custT="1"/>
      <dgm:spPr/>
      <dgm:t>
        <a:bodyPr/>
        <a:lstStyle/>
        <a:p>
          <a:pPr rtl="0"/>
          <a:r>
            <a:rPr lang="es-ES_tradnl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Administrador:</a:t>
          </a:r>
        </a:p>
        <a:p>
          <a:pPr rtl="0"/>
          <a:r>
            <a:rPr lang="es-ES_tradnl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Art. 449 CDFA</a:t>
          </a:r>
          <a:endParaRPr lang="es-ES_tradnl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D743DA-B1D7-414F-88FE-E47B6FEF20C1}" type="parTrans" cxnId="{51379B37-9CB1-4C3B-9986-F47F853D5FB7}">
      <dgm:prSet/>
      <dgm:spPr/>
      <dgm:t>
        <a:bodyPr/>
        <a:lstStyle/>
        <a:p>
          <a:endParaRPr lang="es-ES"/>
        </a:p>
      </dgm:t>
    </dgm:pt>
    <dgm:pt modelId="{18E11BD5-8D31-46D4-84F8-C47E318D56CD}" type="sibTrans" cxnId="{51379B37-9CB1-4C3B-9986-F47F853D5FB7}">
      <dgm:prSet/>
      <dgm:spPr/>
      <dgm:t>
        <a:bodyPr/>
        <a:lstStyle/>
        <a:p>
          <a:endParaRPr lang="es-ES"/>
        </a:p>
      </dgm:t>
    </dgm:pt>
    <dgm:pt modelId="{B0649F7D-0630-453A-9305-9F173FD78029}">
      <dgm:prSet custT="1"/>
      <dgm:spPr/>
      <dgm:t>
        <a:bodyPr/>
        <a:lstStyle/>
        <a:p>
          <a:pPr rtl="0"/>
          <a:r>
            <a:rPr lang="es-ES_tradnl" sz="1600" dirty="0" smtClean="0"/>
            <a:t>Cónyuge fiduciario</a:t>
          </a:r>
        </a:p>
        <a:p>
          <a:pPr rtl="0"/>
          <a:r>
            <a:rPr lang="es-ES_tradnl" sz="1600" dirty="0" smtClean="0"/>
            <a:t>Fiducia individual: no cónyuge</a:t>
          </a:r>
        </a:p>
        <a:p>
          <a:pPr rtl="0"/>
          <a:r>
            <a:rPr lang="es-ES_tradnl" sz="1600" dirty="0" smtClean="0"/>
            <a:t>Colectiva</a:t>
          </a:r>
          <a:endParaRPr lang="es-ES_tradnl" sz="1600" dirty="0"/>
        </a:p>
      </dgm:t>
    </dgm:pt>
    <dgm:pt modelId="{FAB91247-A5BB-4425-97A5-6ED25098769D}" type="parTrans" cxnId="{13AF2E46-D6B1-4EB0-99D0-D485A7B8403D}">
      <dgm:prSet/>
      <dgm:spPr/>
      <dgm:t>
        <a:bodyPr/>
        <a:lstStyle/>
        <a:p>
          <a:endParaRPr lang="es-ES"/>
        </a:p>
      </dgm:t>
    </dgm:pt>
    <dgm:pt modelId="{ADD33904-D5EC-4910-BAAA-1417C740F929}" type="sibTrans" cxnId="{13AF2E46-D6B1-4EB0-99D0-D485A7B8403D}">
      <dgm:prSet/>
      <dgm:spPr/>
      <dgm:t>
        <a:bodyPr/>
        <a:lstStyle/>
        <a:p>
          <a:endParaRPr lang="es-ES"/>
        </a:p>
      </dgm:t>
    </dgm:pt>
    <dgm:pt modelId="{115D5D14-0191-42BB-8C62-F36A97771BA5}" type="pres">
      <dgm:prSet presAssocID="{97F8ABAD-86DF-4F23-B609-99C84E265E7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F51AA1C3-AF41-45B8-A093-89AB5CF99530}" type="pres">
      <dgm:prSet presAssocID="{80A0CBD4-9C98-4150-91EA-909CC2C6FEF5}" presName="thickLine" presStyleLbl="alignNode1" presStyleIdx="0" presStyleCnt="3"/>
      <dgm:spPr/>
    </dgm:pt>
    <dgm:pt modelId="{C4B6E75A-6DF6-49BC-A229-C05F9AE7905C}" type="pres">
      <dgm:prSet presAssocID="{80A0CBD4-9C98-4150-91EA-909CC2C6FEF5}" presName="horz1" presStyleCnt="0"/>
      <dgm:spPr/>
    </dgm:pt>
    <dgm:pt modelId="{6E89735A-2748-47E2-AB37-D8454924A112}" type="pres">
      <dgm:prSet presAssocID="{80A0CBD4-9C98-4150-91EA-909CC2C6FEF5}" presName="tx1" presStyleLbl="revTx" presStyleIdx="0" presStyleCnt="14"/>
      <dgm:spPr/>
      <dgm:t>
        <a:bodyPr/>
        <a:lstStyle/>
        <a:p>
          <a:endParaRPr lang="es-ES_tradnl"/>
        </a:p>
      </dgm:t>
    </dgm:pt>
    <dgm:pt modelId="{03FD960D-5985-46C4-82C4-2F016008474F}" type="pres">
      <dgm:prSet presAssocID="{80A0CBD4-9C98-4150-91EA-909CC2C6FEF5}" presName="vert1" presStyleCnt="0"/>
      <dgm:spPr/>
    </dgm:pt>
    <dgm:pt modelId="{9F7E4ABB-A4CE-4FD5-8402-21F6E5B06FF7}" type="pres">
      <dgm:prSet presAssocID="{77600118-3D74-4BB1-AE92-C8056C9A93C8}" presName="vertSpace2a" presStyleCnt="0"/>
      <dgm:spPr/>
    </dgm:pt>
    <dgm:pt modelId="{4BC0CFA9-D1B0-47F4-BE86-1C48BEF62642}" type="pres">
      <dgm:prSet presAssocID="{77600118-3D74-4BB1-AE92-C8056C9A93C8}" presName="horz2" presStyleCnt="0"/>
      <dgm:spPr/>
    </dgm:pt>
    <dgm:pt modelId="{4B648A49-E65B-4ACD-B063-A3A7A8CFAD17}" type="pres">
      <dgm:prSet presAssocID="{77600118-3D74-4BB1-AE92-C8056C9A93C8}" presName="horzSpace2" presStyleCnt="0"/>
      <dgm:spPr/>
    </dgm:pt>
    <dgm:pt modelId="{1526E591-98C1-4579-B387-F2E50D6FA925}" type="pres">
      <dgm:prSet presAssocID="{77600118-3D74-4BB1-AE92-C8056C9A93C8}" presName="tx2" presStyleLbl="revTx" presStyleIdx="1" presStyleCnt="14"/>
      <dgm:spPr/>
      <dgm:t>
        <a:bodyPr/>
        <a:lstStyle/>
        <a:p>
          <a:endParaRPr lang="es-ES_tradnl"/>
        </a:p>
      </dgm:t>
    </dgm:pt>
    <dgm:pt modelId="{58277311-C924-498E-8983-83B43C36B858}" type="pres">
      <dgm:prSet presAssocID="{77600118-3D74-4BB1-AE92-C8056C9A93C8}" presName="vert2" presStyleCnt="0"/>
      <dgm:spPr/>
    </dgm:pt>
    <dgm:pt modelId="{2F38EF98-AD5D-48AB-956B-937F33B1F739}" type="pres">
      <dgm:prSet presAssocID="{77600118-3D74-4BB1-AE92-C8056C9A93C8}" presName="thinLine2b" presStyleLbl="callout" presStyleIdx="0" presStyleCnt="10"/>
      <dgm:spPr/>
    </dgm:pt>
    <dgm:pt modelId="{B763D396-DC8B-4598-B03D-D0751D7710CF}" type="pres">
      <dgm:prSet presAssocID="{77600118-3D74-4BB1-AE92-C8056C9A93C8}" presName="vertSpace2b" presStyleCnt="0"/>
      <dgm:spPr/>
    </dgm:pt>
    <dgm:pt modelId="{4DCF2AFF-18AF-4968-97AA-3B298E687681}" type="pres">
      <dgm:prSet presAssocID="{655B3E9D-D06C-4C0F-B023-CCF8E37FA27B}" presName="horz2" presStyleCnt="0"/>
      <dgm:spPr/>
    </dgm:pt>
    <dgm:pt modelId="{350462BF-D6AD-48F5-B68B-B50A77700EE0}" type="pres">
      <dgm:prSet presAssocID="{655B3E9D-D06C-4C0F-B023-CCF8E37FA27B}" presName="horzSpace2" presStyleCnt="0"/>
      <dgm:spPr/>
    </dgm:pt>
    <dgm:pt modelId="{9BA24231-EEE1-4658-85F6-7A434EF3AD0C}" type="pres">
      <dgm:prSet presAssocID="{655B3E9D-D06C-4C0F-B023-CCF8E37FA27B}" presName="tx2" presStyleLbl="revTx" presStyleIdx="2" presStyleCnt="14"/>
      <dgm:spPr/>
      <dgm:t>
        <a:bodyPr/>
        <a:lstStyle/>
        <a:p>
          <a:endParaRPr lang="es-ES_tradnl"/>
        </a:p>
      </dgm:t>
    </dgm:pt>
    <dgm:pt modelId="{579D92F6-19E0-4530-8751-7058B0E555A8}" type="pres">
      <dgm:prSet presAssocID="{655B3E9D-D06C-4C0F-B023-CCF8E37FA27B}" presName="vert2" presStyleCnt="0"/>
      <dgm:spPr/>
    </dgm:pt>
    <dgm:pt modelId="{AFF52BC7-3BE8-4B8F-A21A-3F915F007F92}" type="pres">
      <dgm:prSet presAssocID="{655B3E9D-D06C-4C0F-B023-CCF8E37FA27B}" presName="thinLine2b" presStyleLbl="callout" presStyleIdx="1" presStyleCnt="10"/>
      <dgm:spPr/>
    </dgm:pt>
    <dgm:pt modelId="{305CD72D-645A-4A68-B69A-F611FA43ED38}" type="pres">
      <dgm:prSet presAssocID="{655B3E9D-D06C-4C0F-B023-CCF8E37FA27B}" presName="vertSpace2b" presStyleCnt="0"/>
      <dgm:spPr/>
    </dgm:pt>
    <dgm:pt modelId="{926BA675-9662-4DDD-93B9-DF28DA7A1466}" type="pres">
      <dgm:prSet presAssocID="{92FADBD8-66E3-48FB-B52D-9209DED73EE9}" presName="horz2" presStyleCnt="0"/>
      <dgm:spPr/>
    </dgm:pt>
    <dgm:pt modelId="{2AF2DB29-CE25-467B-B0CB-23BEB6F8E968}" type="pres">
      <dgm:prSet presAssocID="{92FADBD8-66E3-48FB-B52D-9209DED73EE9}" presName="horzSpace2" presStyleCnt="0"/>
      <dgm:spPr/>
    </dgm:pt>
    <dgm:pt modelId="{3B761668-E417-48D3-9158-70D1EA8D23DF}" type="pres">
      <dgm:prSet presAssocID="{92FADBD8-66E3-48FB-B52D-9209DED73EE9}" presName="tx2" presStyleLbl="revTx" presStyleIdx="3" presStyleCnt="14"/>
      <dgm:spPr/>
      <dgm:t>
        <a:bodyPr/>
        <a:lstStyle/>
        <a:p>
          <a:endParaRPr lang="es-ES_tradnl"/>
        </a:p>
      </dgm:t>
    </dgm:pt>
    <dgm:pt modelId="{996755EB-4D61-406E-B97E-FF24D0832EED}" type="pres">
      <dgm:prSet presAssocID="{92FADBD8-66E3-48FB-B52D-9209DED73EE9}" presName="vert2" presStyleCnt="0"/>
      <dgm:spPr/>
    </dgm:pt>
    <dgm:pt modelId="{5C1D73DB-CE1E-4F68-82A8-804D3F09D357}" type="pres">
      <dgm:prSet presAssocID="{92FADBD8-66E3-48FB-B52D-9209DED73EE9}" presName="thinLine2b" presStyleLbl="callout" presStyleIdx="2" presStyleCnt="10"/>
      <dgm:spPr/>
    </dgm:pt>
    <dgm:pt modelId="{4A399532-52E2-475C-9C9D-2365AEF382C6}" type="pres">
      <dgm:prSet presAssocID="{92FADBD8-66E3-48FB-B52D-9209DED73EE9}" presName="vertSpace2b" presStyleCnt="0"/>
      <dgm:spPr/>
    </dgm:pt>
    <dgm:pt modelId="{1498E4A1-DAD5-4A08-AEBB-E1A928E2AA7A}" type="pres">
      <dgm:prSet presAssocID="{76A2CAA9-7A43-4A83-B658-77706C311C9B}" presName="horz2" presStyleCnt="0"/>
      <dgm:spPr/>
    </dgm:pt>
    <dgm:pt modelId="{DF2BE49D-66FA-4B21-AEFE-8D570962E3FD}" type="pres">
      <dgm:prSet presAssocID="{76A2CAA9-7A43-4A83-B658-77706C311C9B}" presName="horzSpace2" presStyleCnt="0"/>
      <dgm:spPr/>
    </dgm:pt>
    <dgm:pt modelId="{1333A877-7BC0-48F1-835A-D210D1F9FB89}" type="pres">
      <dgm:prSet presAssocID="{76A2CAA9-7A43-4A83-B658-77706C311C9B}" presName="tx2" presStyleLbl="revTx" presStyleIdx="4" presStyleCnt="14"/>
      <dgm:spPr/>
      <dgm:t>
        <a:bodyPr/>
        <a:lstStyle/>
        <a:p>
          <a:endParaRPr lang="es-ES_tradnl"/>
        </a:p>
      </dgm:t>
    </dgm:pt>
    <dgm:pt modelId="{E6961231-98F3-41A7-BC76-8182C16B5C1C}" type="pres">
      <dgm:prSet presAssocID="{76A2CAA9-7A43-4A83-B658-77706C311C9B}" presName="vert2" presStyleCnt="0"/>
      <dgm:spPr/>
    </dgm:pt>
    <dgm:pt modelId="{8FA0D7CD-CEAB-4E88-B94E-37DDA1BC0D97}" type="pres">
      <dgm:prSet presAssocID="{76A2CAA9-7A43-4A83-B658-77706C311C9B}" presName="thinLine2b" presStyleLbl="callout" presStyleIdx="3" presStyleCnt="10"/>
      <dgm:spPr/>
    </dgm:pt>
    <dgm:pt modelId="{E0672B56-3EA3-4A6A-AB68-4D2013D0A231}" type="pres">
      <dgm:prSet presAssocID="{76A2CAA9-7A43-4A83-B658-77706C311C9B}" presName="vertSpace2b" presStyleCnt="0"/>
      <dgm:spPr/>
    </dgm:pt>
    <dgm:pt modelId="{3263AA8C-C9E5-4485-BBC6-59D15E2FB7C2}" type="pres">
      <dgm:prSet presAssocID="{643C890B-DA4D-48D5-9BC5-FBAA7803DC05}" presName="thickLine" presStyleLbl="alignNode1" presStyleIdx="1" presStyleCnt="3"/>
      <dgm:spPr/>
    </dgm:pt>
    <dgm:pt modelId="{0CA353D4-5FEF-4B3F-A9C5-89C4FF98A142}" type="pres">
      <dgm:prSet presAssocID="{643C890B-DA4D-48D5-9BC5-FBAA7803DC05}" presName="horz1" presStyleCnt="0"/>
      <dgm:spPr/>
    </dgm:pt>
    <dgm:pt modelId="{0FF634B1-D3A7-4392-912B-D42C01A0A451}" type="pres">
      <dgm:prSet presAssocID="{643C890B-DA4D-48D5-9BC5-FBAA7803DC05}" presName="tx1" presStyleLbl="revTx" presStyleIdx="5" presStyleCnt="14"/>
      <dgm:spPr/>
      <dgm:t>
        <a:bodyPr/>
        <a:lstStyle/>
        <a:p>
          <a:endParaRPr lang="es-ES_tradnl"/>
        </a:p>
      </dgm:t>
    </dgm:pt>
    <dgm:pt modelId="{3DEC675D-AA81-4755-93C0-4B234F04298C}" type="pres">
      <dgm:prSet presAssocID="{643C890B-DA4D-48D5-9BC5-FBAA7803DC05}" presName="vert1" presStyleCnt="0"/>
      <dgm:spPr/>
    </dgm:pt>
    <dgm:pt modelId="{86C540AB-B635-4624-B787-AC6E754C7C88}" type="pres">
      <dgm:prSet presAssocID="{2E2DF6AF-FDD2-4BD7-A6A9-10C42F304264}" presName="vertSpace2a" presStyleCnt="0"/>
      <dgm:spPr/>
    </dgm:pt>
    <dgm:pt modelId="{4649071E-FB1C-4D70-B03E-079615617730}" type="pres">
      <dgm:prSet presAssocID="{2E2DF6AF-FDD2-4BD7-A6A9-10C42F304264}" presName="horz2" presStyleCnt="0"/>
      <dgm:spPr/>
    </dgm:pt>
    <dgm:pt modelId="{88FA6B57-F55E-4EC6-AD51-2AC0666F0F51}" type="pres">
      <dgm:prSet presAssocID="{2E2DF6AF-FDD2-4BD7-A6A9-10C42F304264}" presName="horzSpace2" presStyleCnt="0"/>
      <dgm:spPr/>
    </dgm:pt>
    <dgm:pt modelId="{9FD7FFDF-3E16-47D5-B3AB-5B11BDEF471F}" type="pres">
      <dgm:prSet presAssocID="{2E2DF6AF-FDD2-4BD7-A6A9-10C42F304264}" presName="tx2" presStyleLbl="revTx" presStyleIdx="6" presStyleCnt="14"/>
      <dgm:spPr/>
      <dgm:t>
        <a:bodyPr/>
        <a:lstStyle/>
        <a:p>
          <a:endParaRPr lang="es-ES_tradnl"/>
        </a:p>
      </dgm:t>
    </dgm:pt>
    <dgm:pt modelId="{C8A212FA-BB19-4906-83B1-19959A25BF3F}" type="pres">
      <dgm:prSet presAssocID="{2E2DF6AF-FDD2-4BD7-A6A9-10C42F304264}" presName="vert2" presStyleCnt="0"/>
      <dgm:spPr/>
    </dgm:pt>
    <dgm:pt modelId="{9D5256E8-BA8E-4782-B127-3FF1FA86C838}" type="pres">
      <dgm:prSet presAssocID="{2E2DF6AF-FDD2-4BD7-A6A9-10C42F304264}" presName="thinLine2b" presStyleLbl="callout" presStyleIdx="4" presStyleCnt="10"/>
      <dgm:spPr/>
    </dgm:pt>
    <dgm:pt modelId="{A937C027-D6DD-46D8-AA63-307E7FBCDA92}" type="pres">
      <dgm:prSet presAssocID="{2E2DF6AF-FDD2-4BD7-A6A9-10C42F304264}" presName="vertSpace2b" presStyleCnt="0"/>
      <dgm:spPr/>
    </dgm:pt>
    <dgm:pt modelId="{157C949E-9AD8-4198-A7A7-8CC40535AA32}" type="pres">
      <dgm:prSet presAssocID="{779798EE-6143-4D00-A874-F26DFEC801BD}" presName="horz2" presStyleCnt="0"/>
      <dgm:spPr/>
    </dgm:pt>
    <dgm:pt modelId="{E0712173-F3EE-4F30-9998-3F3ECFA4A423}" type="pres">
      <dgm:prSet presAssocID="{779798EE-6143-4D00-A874-F26DFEC801BD}" presName="horzSpace2" presStyleCnt="0"/>
      <dgm:spPr/>
    </dgm:pt>
    <dgm:pt modelId="{E56CA920-AEE5-4E1C-A1B1-413E42EAFDB5}" type="pres">
      <dgm:prSet presAssocID="{779798EE-6143-4D00-A874-F26DFEC801BD}" presName="tx2" presStyleLbl="revTx" presStyleIdx="7" presStyleCnt="14"/>
      <dgm:spPr/>
      <dgm:t>
        <a:bodyPr/>
        <a:lstStyle/>
        <a:p>
          <a:endParaRPr lang="es-ES_tradnl"/>
        </a:p>
      </dgm:t>
    </dgm:pt>
    <dgm:pt modelId="{CF73FF79-EEF9-432F-81E6-F802AC068226}" type="pres">
      <dgm:prSet presAssocID="{779798EE-6143-4D00-A874-F26DFEC801BD}" presName="vert2" presStyleCnt="0"/>
      <dgm:spPr/>
    </dgm:pt>
    <dgm:pt modelId="{D22F54BC-A8AE-4C06-8745-1D7A0542DDEA}" type="pres">
      <dgm:prSet presAssocID="{779798EE-6143-4D00-A874-F26DFEC801BD}" presName="thinLine2b" presStyleLbl="callout" presStyleIdx="5" presStyleCnt="10"/>
      <dgm:spPr/>
    </dgm:pt>
    <dgm:pt modelId="{C4060E7B-E385-4768-BE96-498ED16DDEE1}" type="pres">
      <dgm:prSet presAssocID="{779798EE-6143-4D00-A874-F26DFEC801BD}" presName="vertSpace2b" presStyleCnt="0"/>
      <dgm:spPr/>
    </dgm:pt>
    <dgm:pt modelId="{A24894B7-8B8E-4224-A409-F242D90CB3C1}" type="pres">
      <dgm:prSet presAssocID="{0C9B0900-72EB-445E-95CA-F1C5DCA6A683}" presName="horz2" presStyleCnt="0"/>
      <dgm:spPr/>
    </dgm:pt>
    <dgm:pt modelId="{D9295200-602D-4DF6-9597-96148FC74683}" type="pres">
      <dgm:prSet presAssocID="{0C9B0900-72EB-445E-95CA-F1C5DCA6A683}" presName="horzSpace2" presStyleCnt="0"/>
      <dgm:spPr/>
    </dgm:pt>
    <dgm:pt modelId="{30E7F4B2-51A4-4A53-9D58-5C30E73F936A}" type="pres">
      <dgm:prSet presAssocID="{0C9B0900-72EB-445E-95CA-F1C5DCA6A683}" presName="tx2" presStyleLbl="revTx" presStyleIdx="8" presStyleCnt="14"/>
      <dgm:spPr/>
      <dgm:t>
        <a:bodyPr/>
        <a:lstStyle/>
        <a:p>
          <a:endParaRPr lang="es-ES_tradnl"/>
        </a:p>
      </dgm:t>
    </dgm:pt>
    <dgm:pt modelId="{F542D3B9-228D-4CCE-8E97-ED53BC7747CD}" type="pres">
      <dgm:prSet presAssocID="{0C9B0900-72EB-445E-95CA-F1C5DCA6A683}" presName="vert2" presStyleCnt="0"/>
      <dgm:spPr/>
    </dgm:pt>
    <dgm:pt modelId="{87703DC4-434E-408B-9827-D800EAC3B783}" type="pres">
      <dgm:prSet presAssocID="{8B69BA29-C560-4160-99D7-73CF75A0EF0B}" presName="horz3" presStyleCnt="0"/>
      <dgm:spPr/>
    </dgm:pt>
    <dgm:pt modelId="{3C9F822A-FFC0-48D8-A840-70B0E0D89A19}" type="pres">
      <dgm:prSet presAssocID="{8B69BA29-C560-4160-99D7-73CF75A0EF0B}" presName="horzSpace3" presStyleCnt="0"/>
      <dgm:spPr/>
    </dgm:pt>
    <dgm:pt modelId="{8A484900-6624-4A84-8130-5B79E2145B15}" type="pres">
      <dgm:prSet presAssocID="{8B69BA29-C560-4160-99D7-73CF75A0EF0B}" presName="tx3" presStyleLbl="revTx" presStyleIdx="9" presStyleCnt="14" custLinFactNeighborX="-14173"/>
      <dgm:spPr/>
      <dgm:t>
        <a:bodyPr/>
        <a:lstStyle/>
        <a:p>
          <a:endParaRPr lang="es-ES_tradnl"/>
        </a:p>
      </dgm:t>
    </dgm:pt>
    <dgm:pt modelId="{8E46BD59-F317-4E93-87A0-1BC34DB608DF}" type="pres">
      <dgm:prSet presAssocID="{8B69BA29-C560-4160-99D7-73CF75A0EF0B}" presName="vert3" presStyleCnt="0"/>
      <dgm:spPr/>
    </dgm:pt>
    <dgm:pt modelId="{AAFCC372-BCCE-4BBC-854A-FE2F6D741E51}" type="pres">
      <dgm:prSet presAssocID="{C91221A1-153D-4006-8968-18C2CB78205A}" presName="thinLine3" presStyleLbl="callout" presStyleIdx="6" presStyleCnt="10" custLinFactNeighborX="-14173"/>
      <dgm:spPr/>
    </dgm:pt>
    <dgm:pt modelId="{CDBDA252-C4F7-43C4-B1D9-35CE6291AC0F}" type="pres">
      <dgm:prSet presAssocID="{045C1106-CC0C-4D53-9DD4-0D9289B274DB}" presName="horz3" presStyleCnt="0"/>
      <dgm:spPr/>
    </dgm:pt>
    <dgm:pt modelId="{E49D8534-49FB-4E31-BEEA-61402BAA7033}" type="pres">
      <dgm:prSet presAssocID="{045C1106-CC0C-4D53-9DD4-0D9289B274DB}" presName="horzSpace3" presStyleCnt="0"/>
      <dgm:spPr/>
    </dgm:pt>
    <dgm:pt modelId="{590FA269-0285-4CCC-B5BC-F1E4E7DD30FB}" type="pres">
      <dgm:prSet presAssocID="{045C1106-CC0C-4D53-9DD4-0D9289B274DB}" presName="tx3" presStyleLbl="revTx" presStyleIdx="10" presStyleCnt="14" custLinFactNeighborX="-14173"/>
      <dgm:spPr/>
      <dgm:t>
        <a:bodyPr/>
        <a:lstStyle/>
        <a:p>
          <a:endParaRPr lang="es-ES_tradnl"/>
        </a:p>
      </dgm:t>
    </dgm:pt>
    <dgm:pt modelId="{8DEA689A-14A4-4B47-807E-065E0434AA23}" type="pres">
      <dgm:prSet presAssocID="{045C1106-CC0C-4D53-9DD4-0D9289B274DB}" presName="vert3" presStyleCnt="0"/>
      <dgm:spPr/>
    </dgm:pt>
    <dgm:pt modelId="{71628400-57B2-42CF-A89D-E06982EE797D}" type="pres">
      <dgm:prSet presAssocID="{154FAEA8-62A1-4E78-AEE0-CAC294EE416C}" presName="thinLine3" presStyleLbl="callout" presStyleIdx="7" presStyleCnt="10" custLinFactNeighborX="-14173"/>
      <dgm:spPr/>
    </dgm:pt>
    <dgm:pt modelId="{39A9CF5D-C18A-435C-9521-2A0BFF015C7D}" type="pres">
      <dgm:prSet presAssocID="{E5154660-1D3C-401E-899E-3E0F31DE5DAD}" presName="horz3" presStyleCnt="0"/>
      <dgm:spPr/>
    </dgm:pt>
    <dgm:pt modelId="{9F17C869-6B29-4CCA-8AE0-0660C841B32E}" type="pres">
      <dgm:prSet presAssocID="{E5154660-1D3C-401E-899E-3E0F31DE5DAD}" presName="horzSpace3" presStyleCnt="0"/>
      <dgm:spPr/>
    </dgm:pt>
    <dgm:pt modelId="{34FD7ED8-CAC0-40AB-BC2C-2B96F0B4A108}" type="pres">
      <dgm:prSet presAssocID="{E5154660-1D3C-401E-899E-3E0F31DE5DAD}" presName="tx3" presStyleLbl="revTx" presStyleIdx="11" presStyleCnt="14" custLinFactNeighborX="-14173"/>
      <dgm:spPr/>
      <dgm:t>
        <a:bodyPr/>
        <a:lstStyle/>
        <a:p>
          <a:endParaRPr lang="es-ES_tradnl"/>
        </a:p>
      </dgm:t>
    </dgm:pt>
    <dgm:pt modelId="{FD413041-DCD9-43E0-8ACE-FCFB9CE8FADC}" type="pres">
      <dgm:prSet presAssocID="{E5154660-1D3C-401E-899E-3E0F31DE5DAD}" presName="vert3" presStyleCnt="0"/>
      <dgm:spPr/>
    </dgm:pt>
    <dgm:pt modelId="{749505DD-BA4B-4C02-AC1D-48BDAD7907FE}" type="pres">
      <dgm:prSet presAssocID="{0C9B0900-72EB-445E-95CA-F1C5DCA6A683}" presName="thinLine2b" presStyleLbl="callout" presStyleIdx="8" presStyleCnt="10"/>
      <dgm:spPr/>
    </dgm:pt>
    <dgm:pt modelId="{1287FBDA-91D8-417B-BA17-621C8700773D}" type="pres">
      <dgm:prSet presAssocID="{0C9B0900-72EB-445E-95CA-F1C5DCA6A683}" presName="vertSpace2b" presStyleCnt="0"/>
      <dgm:spPr/>
    </dgm:pt>
    <dgm:pt modelId="{3E9635D8-D1DF-451F-81C3-AAC158EAF2F9}" type="pres">
      <dgm:prSet presAssocID="{59145056-B47F-4A3D-9208-E8E621949E93}" presName="thickLine" presStyleLbl="alignNode1" presStyleIdx="2" presStyleCnt="3" custLinFactNeighborX="401" custLinFactNeighborY="7142"/>
      <dgm:spPr/>
    </dgm:pt>
    <dgm:pt modelId="{6F6C3765-2452-43A1-861B-BF73E75CEE13}" type="pres">
      <dgm:prSet presAssocID="{59145056-B47F-4A3D-9208-E8E621949E93}" presName="horz1" presStyleCnt="0"/>
      <dgm:spPr/>
    </dgm:pt>
    <dgm:pt modelId="{64588D97-46D6-4DB1-AFAA-B87B8CD90E4A}" type="pres">
      <dgm:prSet presAssocID="{59145056-B47F-4A3D-9208-E8E621949E93}" presName="tx1" presStyleLbl="revTx" presStyleIdx="12" presStyleCnt="14" custScaleX="122019" custScaleY="22503" custLinFactNeighborY="-242"/>
      <dgm:spPr/>
      <dgm:t>
        <a:bodyPr/>
        <a:lstStyle/>
        <a:p>
          <a:endParaRPr lang="es-ES"/>
        </a:p>
      </dgm:t>
    </dgm:pt>
    <dgm:pt modelId="{1FBEC1D5-10D2-42AB-B108-27E847EEA8B7}" type="pres">
      <dgm:prSet presAssocID="{59145056-B47F-4A3D-9208-E8E621949E93}" presName="vert1" presStyleCnt="0"/>
      <dgm:spPr/>
    </dgm:pt>
    <dgm:pt modelId="{B0312C6E-32FD-43C9-89DC-7130AF7684D8}" type="pres">
      <dgm:prSet presAssocID="{B0649F7D-0630-453A-9305-9F173FD78029}" presName="vertSpace2a" presStyleCnt="0"/>
      <dgm:spPr/>
    </dgm:pt>
    <dgm:pt modelId="{0A3C124F-5F85-4201-A0EC-BAABF8DA34E6}" type="pres">
      <dgm:prSet presAssocID="{B0649F7D-0630-453A-9305-9F173FD78029}" presName="horz2" presStyleCnt="0"/>
      <dgm:spPr/>
    </dgm:pt>
    <dgm:pt modelId="{BB44B5FB-16EB-4F22-8D56-6A642784C516}" type="pres">
      <dgm:prSet presAssocID="{B0649F7D-0630-453A-9305-9F173FD78029}" presName="horzSpace2" presStyleCnt="0"/>
      <dgm:spPr/>
    </dgm:pt>
    <dgm:pt modelId="{DAAAD9BD-40C6-4FB1-B628-9FBDD902E54A}" type="pres">
      <dgm:prSet presAssocID="{B0649F7D-0630-453A-9305-9F173FD78029}" presName="tx2" presStyleLbl="revTx" presStyleIdx="13" presStyleCnt="14" custScaleY="23916" custLinFactNeighborY="-2578"/>
      <dgm:spPr/>
      <dgm:t>
        <a:bodyPr/>
        <a:lstStyle/>
        <a:p>
          <a:endParaRPr lang="es-ES"/>
        </a:p>
      </dgm:t>
    </dgm:pt>
    <dgm:pt modelId="{7A66B08E-46E6-49F7-B077-D3C45BB0879B}" type="pres">
      <dgm:prSet presAssocID="{B0649F7D-0630-453A-9305-9F173FD78029}" presName="vert2" presStyleCnt="0"/>
      <dgm:spPr/>
    </dgm:pt>
    <dgm:pt modelId="{A020E900-276D-4A38-A224-FD5149645648}" type="pres">
      <dgm:prSet presAssocID="{B0649F7D-0630-453A-9305-9F173FD78029}" presName="thinLine2b" presStyleLbl="callout" presStyleIdx="9" presStyleCnt="10" custLinFactY="35945" custLinFactNeighborY="100000"/>
      <dgm:spPr/>
    </dgm:pt>
    <dgm:pt modelId="{05C64D47-F9F8-44E6-A07D-F3E54EC33C54}" type="pres">
      <dgm:prSet presAssocID="{B0649F7D-0630-453A-9305-9F173FD78029}" presName="vertSpace2b" presStyleCnt="0"/>
      <dgm:spPr/>
    </dgm:pt>
  </dgm:ptLst>
  <dgm:cxnLst>
    <dgm:cxn modelId="{7BE787AF-418A-4968-869F-57256F28F15A}" srcId="{643C890B-DA4D-48D5-9BC5-FBAA7803DC05}" destId="{779798EE-6143-4D00-A874-F26DFEC801BD}" srcOrd="1" destOrd="0" parTransId="{EAE09176-A2D7-4178-B066-2F3E9F26D839}" sibTransId="{79213BE2-46AF-4E4C-84AD-E8982F4CD85E}"/>
    <dgm:cxn modelId="{D230361E-B819-4C3C-B7EF-A8BDCDB3BE7E}" srcId="{0C9B0900-72EB-445E-95CA-F1C5DCA6A683}" destId="{8B69BA29-C560-4160-99D7-73CF75A0EF0B}" srcOrd="0" destOrd="0" parTransId="{E036E12B-3BAC-4C07-BEF6-9BE8D6BD45DB}" sibTransId="{C91221A1-153D-4006-8968-18C2CB78205A}"/>
    <dgm:cxn modelId="{BE0D35AC-5C7B-4CD2-A463-540363353ECD}" srcId="{97F8ABAD-86DF-4F23-B609-99C84E265E71}" destId="{80A0CBD4-9C98-4150-91EA-909CC2C6FEF5}" srcOrd="0" destOrd="0" parTransId="{83FBE582-CA6B-4734-9029-C6E9B47937B4}" sibTransId="{D1EE8AB1-C1A6-49D8-9D18-F1466322764D}"/>
    <dgm:cxn modelId="{F38E73E2-D3E7-4795-B209-3413B3318965}" type="presOf" srcId="{97F8ABAD-86DF-4F23-B609-99C84E265E71}" destId="{115D5D14-0191-42BB-8C62-F36A97771BA5}" srcOrd="0" destOrd="0" presId="urn:microsoft.com/office/officeart/2008/layout/LinedList"/>
    <dgm:cxn modelId="{9352DB55-502C-4AAE-832B-040DD2C877F4}" srcId="{80A0CBD4-9C98-4150-91EA-909CC2C6FEF5}" destId="{655B3E9D-D06C-4C0F-B023-CCF8E37FA27B}" srcOrd="1" destOrd="0" parTransId="{74FBCB6E-F0CF-4E08-915B-FCDA915F7B42}" sibTransId="{F97773F5-D47C-4303-B38C-0316D4B7D377}"/>
    <dgm:cxn modelId="{C501E22B-CAE4-4A44-BBD5-B8AA2549BF83}" srcId="{97F8ABAD-86DF-4F23-B609-99C84E265E71}" destId="{643C890B-DA4D-48D5-9BC5-FBAA7803DC05}" srcOrd="1" destOrd="0" parTransId="{55DBF3AC-7BD5-4B02-BD24-3CB081A5E030}" sibTransId="{9B9AA00A-172A-4970-B1B8-421B7C76EC33}"/>
    <dgm:cxn modelId="{51379B37-9CB1-4C3B-9986-F47F853D5FB7}" srcId="{97F8ABAD-86DF-4F23-B609-99C84E265E71}" destId="{59145056-B47F-4A3D-9208-E8E621949E93}" srcOrd="2" destOrd="0" parTransId="{23D743DA-B1D7-414F-88FE-E47B6FEF20C1}" sibTransId="{18E11BD5-8D31-46D4-84F8-C47E318D56CD}"/>
    <dgm:cxn modelId="{DE46EFA5-E675-4F0D-BC64-3254A72F6D5D}" srcId="{80A0CBD4-9C98-4150-91EA-909CC2C6FEF5}" destId="{77600118-3D74-4BB1-AE92-C8056C9A93C8}" srcOrd="0" destOrd="0" parTransId="{C4D71ED7-0B28-4837-8DD7-C6EFF23D67D1}" sibTransId="{E4946B72-ABE8-4F69-8452-DEEC3E263DE2}"/>
    <dgm:cxn modelId="{37781476-21E3-48FF-A26E-B9A69ED204A1}" type="presOf" srcId="{655B3E9D-D06C-4C0F-B023-CCF8E37FA27B}" destId="{9BA24231-EEE1-4658-85F6-7A434EF3AD0C}" srcOrd="0" destOrd="0" presId="urn:microsoft.com/office/officeart/2008/layout/LinedList"/>
    <dgm:cxn modelId="{D2001990-3E74-48D3-AB94-267C78FBC16F}" type="presOf" srcId="{0C9B0900-72EB-445E-95CA-F1C5DCA6A683}" destId="{30E7F4B2-51A4-4A53-9D58-5C30E73F936A}" srcOrd="0" destOrd="0" presId="urn:microsoft.com/office/officeart/2008/layout/LinedList"/>
    <dgm:cxn modelId="{86BB5BE6-2C62-4820-B315-D49E7378DDB1}" type="presOf" srcId="{59145056-B47F-4A3D-9208-E8E621949E93}" destId="{64588D97-46D6-4DB1-AFAA-B87B8CD90E4A}" srcOrd="0" destOrd="0" presId="urn:microsoft.com/office/officeart/2008/layout/LinedList"/>
    <dgm:cxn modelId="{9313B00F-A55D-45FE-9D8B-27DDC550FB97}" type="presOf" srcId="{2E2DF6AF-FDD2-4BD7-A6A9-10C42F304264}" destId="{9FD7FFDF-3E16-47D5-B3AB-5B11BDEF471F}" srcOrd="0" destOrd="0" presId="urn:microsoft.com/office/officeart/2008/layout/LinedList"/>
    <dgm:cxn modelId="{354E689A-994C-4A5E-A5F6-FF1169ED72E2}" type="presOf" srcId="{76A2CAA9-7A43-4A83-B658-77706C311C9B}" destId="{1333A877-7BC0-48F1-835A-D210D1F9FB89}" srcOrd="0" destOrd="0" presId="urn:microsoft.com/office/officeart/2008/layout/LinedList"/>
    <dgm:cxn modelId="{F8486037-254E-445D-B0F9-AC3660D213CD}" srcId="{80A0CBD4-9C98-4150-91EA-909CC2C6FEF5}" destId="{92FADBD8-66E3-48FB-B52D-9209DED73EE9}" srcOrd="2" destOrd="0" parTransId="{92DBB86E-4A51-4958-AEA3-22737F9A6C67}" sibTransId="{DC1A1308-1CED-4254-B34D-CD431D6426D2}"/>
    <dgm:cxn modelId="{B0BCA058-DA7F-4C73-A37A-DF6E381E0D69}" type="presOf" srcId="{77600118-3D74-4BB1-AE92-C8056C9A93C8}" destId="{1526E591-98C1-4579-B387-F2E50D6FA925}" srcOrd="0" destOrd="0" presId="urn:microsoft.com/office/officeart/2008/layout/LinedList"/>
    <dgm:cxn modelId="{3AC7F9E5-9765-4602-988C-5F4A0E1262F7}" type="presOf" srcId="{8B69BA29-C560-4160-99D7-73CF75A0EF0B}" destId="{8A484900-6624-4A84-8130-5B79E2145B15}" srcOrd="0" destOrd="0" presId="urn:microsoft.com/office/officeart/2008/layout/LinedList"/>
    <dgm:cxn modelId="{8E793BE5-5AEC-444D-8C44-0429B6D73326}" type="presOf" srcId="{B0649F7D-0630-453A-9305-9F173FD78029}" destId="{DAAAD9BD-40C6-4FB1-B628-9FBDD902E54A}" srcOrd="0" destOrd="0" presId="urn:microsoft.com/office/officeart/2008/layout/LinedList"/>
    <dgm:cxn modelId="{5943C211-9304-4B4D-A530-C2BAC4F3AA95}" srcId="{0C9B0900-72EB-445E-95CA-F1C5DCA6A683}" destId="{045C1106-CC0C-4D53-9DD4-0D9289B274DB}" srcOrd="1" destOrd="0" parTransId="{60315892-51B3-4889-8A7E-D49C9A483A61}" sibTransId="{154FAEA8-62A1-4E78-AEE0-CAC294EE416C}"/>
    <dgm:cxn modelId="{18702956-47ED-40ED-9619-02D6D1A0CB1B}" type="presOf" srcId="{045C1106-CC0C-4D53-9DD4-0D9289B274DB}" destId="{590FA269-0285-4CCC-B5BC-F1E4E7DD30FB}" srcOrd="0" destOrd="0" presId="urn:microsoft.com/office/officeart/2008/layout/LinedList"/>
    <dgm:cxn modelId="{0A209A8F-1611-4E9D-9743-59EF40380AB7}" type="presOf" srcId="{80A0CBD4-9C98-4150-91EA-909CC2C6FEF5}" destId="{6E89735A-2748-47E2-AB37-D8454924A112}" srcOrd="0" destOrd="0" presId="urn:microsoft.com/office/officeart/2008/layout/LinedList"/>
    <dgm:cxn modelId="{55539E5B-3BE5-497C-910A-3400F29352EA}" srcId="{80A0CBD4-9C98-4150-91EA-909CC2C6FEF5}" destId="{76A2CAA9-7A43-4A83-B658-77706C311C9B}" srcOrd="3" destOrd="0" parTransId="{20356DF3-AA8A-485B-A32C-1335F979DF6F}" sibTransId="{07AF6A1C-B359-4363-A062-01D2762CCE5E}"/>
    <dgm:cxn modelId="{C3183B0F-F212-4F0A-A8F7-669D8E547605}" srcId="{643C890B-DA4D-48D5-9BC5-FBAA7803DC05}" destId="{0C9B0900-72EB-445E-95CA-F1C5DCA6A683}" srcOrd="2" destOrd="0" parTransId="{51E8798F-1C9D-48A1-A153-BBE6146D64BD}" sibTransId="{091096EF-59D0-4D41-8B53-2C851BE27B1E}"/>
    <dgm:cxn modelId="{13AF2E46-D6B1-4EB0-99D0-D485A7B8403D}" srcId="{59145056-B47F-4A3D-9208-E8E621949E93}" destId="{B0649F7D-0630-453A-9305-9F173FD78029}" srcOrd="0" destOrd="0" parTransId="{FAB91247-A5BB-4425-97A5-6ED25098769D}" sibTransId="{ADD33904-D5EC-4910-BAAA-1417C740F929}"/>
    <dgm:cxn modelId="{E9C5186D-18D7-4C3F-956D-7FAD0EC4E5D1}" type="presOf" srcId="{E5154660-1D3C-401E-899E-3E0F31DE5DAD}" destId="{34FD7ED8-CAC0-40AB-BC2C-2B96F0B4A108}" srcOrd="0" destOrd="0" presId="urn:microsoft.com/office/officeart/2008/layout/LinedList"/>
    <dgm:cxn modelId="{73DD7A58-9B4B-42BB-A9A0-E79E2B78FC0C}" type="presOf" srcId="{643C890B-DA4D-48D5-9BC5-FBAA7803DC05}" destId="{0FF634B1-D3A7-4392-912B-D42C01A0A451}" srcOrd="0" destOrd="0" presId="urn:microsoft.com/office/officeart/2008/layout/LinedList"/>
    <dgm:cxn modelId="{367BF917-E425-4A13-A261-CA33DC585F63}" srcId="{0C9B0900-72EB-445E-95CA-F1C5DCA6A683}" destId="{E5154660-1D3C-401E-899E-3E0F31DE5DAD}" srcOrd="2" destOrd="0" parTransId="{8652F04A-729B-4C8B-9EE4-D8FB38C2CEC1}" sibTransId="{522B1B6C-3DD3-4DB7-A268-D5C8F3A59B1D}"/>
    <dgm:cxn modelId="{2CBB7933-5B27-4387-A67D-9EEBDB8B11AB}" type="presOf" srcId="{92FADBD8-66E3-48FB-B52D-9209DED73EE9}" destId="{3B761668-E417-48D3-9158-70D1EA8D23DF}" srcOrd="0" destOrd="0" presId="urn:microsoft.com/office/officeart/2008/layout/LinedList"/>
    <dgm:cxn modelId="{DFC37AA1-1FB8-4A82-8DFF-C914888E1CA7}" type="presOf" srcId="{779798EE-6143-4D00-A874-F26DFEC801BD}" destId="{E56CA920-AEE5-4E1C-A1B1-413E42EAFDB5}" srcOrd="0" destOrd="0" presId="urn:microsoft.com/office/officeart/2008/layout/LinedList"/>
    <dgm:cxn modelId="{B0B2D90C-7A14-457E-B34F-FDB6E0B2656E}" srcId="{643C890B-DA4D-48D5-9BC5-FBAA7803DC05}" destId="{2E2DF6AF-FDD2-4BD7-A6A9-10C42F304264}" srcOrd="0" destOrd="0" parTransId="{713A7C27-E8D4-4721-B467-903CD694951F}" sibTransId="{495DA007-A9EB-42D6-8158-5FC1BAAB3DC5}"/>
    <dgm:cxn modelId="{6BC6099D-C88B-42AD-82F9-A1896292BC79}" type="presParOf" srcId="{115D5D14-0191-42BB-8C62-F36A97771BA5}" destId="{F51AA1C3-AF41-45B8-A093-89AB5CF99530}" srcOrd="0" destOrd="0" presId="urn:microsoft.com/office/officeart/2008/layout/LinedList"/>
    <dgm:cxn modelId="{1824CF1E-F52F-4962-B438-1581EDC8A947}" type="presParOf" srcId="{115D5D14-0191-42BB-8C62-F36A97771BA5}" destId="{C4B6E75A-6DF6-49BC-A229-C05F9AE7905C}" srcOrd="1" destOrd="0" presId="urn:microsoft.com/office/officeart/2008/layout/LinedList"/>
    <dgm:cxn modelId="{B1A9FDA6-D1D2-43A4-A43F-A7689DA0E4EC}" type="presParOf" srcId="{C4B6E75A-6DF6-49BC-A229-C05F9AE7905C}" destId="{6E89735A-2748-47E2-AB37-D8454924A112}" srcOrd="0" destOrd="0" presId="urn:microsoft.com/office/officeart/2008/layout/LinedList"/>
    <dgm:cxn modelId="{3B921F23-4743-47E8-A060-5D2DC33AC304}" type="presParOf" srcId="{C4B6E75A-6DF6-49BC-A229-C05F9AE7905C}" destId="{03FD960D-5985-46C4-82C4-2F016008474F}" srcOrd="1" destOrd="0" presId="urn:microsoft.com/office/officeart/2008/layout/LinedList"/>
    <dgm:cxn modelId="{E8F098B7-6E6C-4A2C-9E6F-BC6B56F1EBB2}" type="presParOf" srcId="{03FD960D-5985-46C4-82C4-2F016008474F}" destId="{9F7E4ABB-A4CE-4FD5-8402-21F6E5B06FF7}" srcOrd="0" destOrd="0" presId="urn:microsoft.com/office/officeart/2008/layout/LinedList"/>
    <dgm:cxn modelId="{724040CE-F7B4-4270-903F-16A116EB6422}" type="presParOf" srcId="{03FD960D-5985-46C4-82C4-2F016008474F}" destId="{4BC0CFA9-D1B0-47F4-BE86-1C48BEF62642}" srcOrd="1" destOrd="0" presId="urn:microsoft.com/office/officeart/2008/layout/LinedList"/>
    <dgm:cxn modelId="{0EC6E46D-2DE3-4197-BB41-E432E7192D9C}" type="presParOf" srcId="{4BC0CFA9-D1B0-47F4-BE86-1C48BEF62642}" destId="{4B648A49-E65B-4ACD-B063-A3A7A8CFAD17}" srcOrd="0" destOrd="0" presId="urn:microsoft.com/office/officeart/2008/layout/LinedList"/>
    <dgm:cxn modelId="{321B0A9B-3AF8-47C8-BECD-C0117A52512D}" type="presParOf" srcId="{4BC0CFA9-D1B0-47F4-BE86-1C48BEF62642}" destId="{1526E591-98C1-4579-B387-F2E50D6FA925}" srcOrd="1" destOrd="0" presId="urn:microsoft.com/office/officeart/2008/layout/LinedList"/>
    <dgm:cxn modelId="{414B0F6E-B80F-4048-94F0-DCCE83276ADA}" type="presParOf" srcId="{4BC0CFA9-D1B0-47F4-BE86-1C48BEF62642}" destId="{58277311-C924-498E-8983-83B43C36B858}" srcOrd="2" destOrd="0" presId="urn:microsoft.com/office/officeart/2008/layout/LinedList"/>
    <dgm:cxn modelId="{A63AEF1F-AE4B-4B2F-BF45-5D864A90F9DD}" type="presParOf" srcId="{03FD960D-5985-46C4-82C4-2F016008474F}" destId="{2F38EF98-AD5D-48AB-956B-937F33B1F739}" srcOrd="2" destOrd="0" presId="urn:microsoft.com/office/officeart/2008/layout/LinedList"/>
    <dgm:cxn modelId="{960AE602-C413-4A6E-8617-F2BCE9264E51}" type="presParOf" srcId="{03FD960D-5985-46C4-82C4-2F016008474F}" destId="{B763D396-DC8B-4598-B03D-D0751D7710CF}" srcOrd="3" destOrd="0" presId="urn:microsoft.com/office/officeart/2008/layout/LinedList"/>
    <dgm:cxn modelId="{0517CE70-4A94-49AA-B586-4142AD2F102B}" type="presParOf" srcId="{03FD960D-5985-46C4-82C4-2F016008474F}" destId="{4DCF2AFF-18AF-4968-97AA-3B298E687681}" srcOrd="4" destOrd="0" presId="urn:microsoft.com/office/officeart/2008/layout/LinedList"/>
    <dgm:cxn modelId="{C2E48BF7-9333-44B0-888C-7D10389FD6F5}" type="presParOf" srcId="{4DCF2AFF-18AF-4968-97AA-3B298E687681}" destId="{350462BF-D6AD-48F5-B68B-B50A77700EE0}" srcOrd="0" destOrd="0" presId="urn:microsoft.com/office/officeart/2008/layout/LinedList"/>
    <dgm:cxn modelId="{7A88C8A2-BA31-4DE6-8C62-313E60B34685}" type="presParOf" srcId="{4DCF2AFF-18AF-4968-97AA-3B298E687681}" destId="{9BA24231-EEE1-4658-85F6-7A434EF3AD0C}" srcOrd="1" destOrd="0" presId="urn:microsoft.com/office/officeart/2008/layout/LinedList"/>
    <dgm:cxn modelId="{9F5A38D6-E870-4F42-91FD-B4906364C7A6}" type="presParOf" srcId="{4DCF2AFF-18AF-4968-97AA-3B298E687681}" destId="{579D92F6-19E0-4530-8751-7058B0E555A8}" srcOrd="2" destOrd="0" presId="urn:microsoft.com/office/officeart/2008/layout/LinedList"/>
    <dgm:cxn modelId="{6B959494-3869-468D-96ED-E330773C4231}" type="presParOf" srcId="{03FD960D-5985-46C4-82C4-2F016008474F}" destId="{AFF52BC7-3BE8-4B8F-A21A-3F915F007F92}" srcOrd="5" destOrd="0" presId="urn:microsoft.com/office/officeart/2008/layout/LinedList"/>
    <dgm:cxn modelId="{4EBF8EE2-B434-4A3D-A1B7-2293D3E04576}" type="presParOf" srcId="{03FD960D-5985-46C4-82C4-2F016008474F}" destId="{305CD72D-645A-4A68-B69A-F611FA43ED38}" srcOrd="6" destOrd="0" presId="urn:microsoft.com/office/officeart/2008/layout/LinedList"/>
    <dgm:cxn modelId="{01DFD779-A5AA-4EAC-8335-00782A85B9F5}" type="presParOf" srcId="{03FD960D-5985-46C4-82C4-2F016008474F}" destId="{926BA675-9662-4DDD-93B9-DF28DA7A1466}" srcOrd="7" destOrd="0" presId="urn:microsoft.com/office/officeart/2008/layout/LinedList"/>
    <dgm:cxn modelId="{63AA004F-9DB9-47CA-81AC-53F74A4E0FD9}" type="presParOf" srcId="{926BA675-9662-4DDD-93B9-DF28DA7A1466}" destId="{2AF2DB29-CE25-467B-B0CB-23BEB6F8E968}" srcOrd="0" destOrd="0" presId="urn:microsoft.com/office/officeart/2008/layout/LinedList"/>
    <dgm:cxn modelId="{55DDE92A-C76C-4774-AADD-F8DDA20AFFE9}" type="presParOf" srcId="{926BA675-9662-4DDD-93B9-DF28DA7A1466}" destId="{3B761668-E417-48D3-9158-70D1EA8D23DF}" srcOrd="1" destOrd="0" presId="urn:microsoft.com/office/officeart/2008/layout/LinedList"/>
    <dgm:cxn modelId="{5CA1F8D2-858A-43AA-B346-A92D011ADB4E}" type="presParOf" srcId="{926BA675-9662-4DDD-93B9-DF28DA7A1466}" destId="{996755EB-4D61-406E-B97E-FF24D0832EED}" srcOrd="2" destOrd="0" presId="urn:microsoft.com/office/officeart/2008/layout/LinedList"/>
    <dgm:cxn modelId="{41E63A0B-909F-46CD-9364-003402A9F1AA}" type="presParOf" srcId="{03FD960D-5985-46C4-82C4-2F016008474F}" destId="{5C1D73DB-CE1E-4F68-82A8-804D3F09D357}" srcOrd="8" destOrd="0" presId="urn:microsoft.com/office/officeart/2008/layout/LinedList"/>
    <dgm:cxn modelId="{399438C1-A9C3-4EFE-8D75-ADE1E17EA2F7}" type="presParOf" srcId="{03FD960D-5985-46C4-82C4-2F016008474F}" destId="{4A399532-52E2-475C-9C9D-2365AEF382C6}" srcOrd="9" destOrd="0" presId="urn:microsoft.com/office/officeart/2008/layout/LinedList"/>
    <dgm:cxn modelId="{44C0CC09-7F01-4C9C-9E5D-67CD3993253B}" type="presParOf" srcId="{03FD960D-5985-46C4-82C4-2F016008474F}" destId="{1498E4A1-DAD5-4A08-AEBB-E1A928E2AA7A}" srcOrd="10" destOrd="0" presId="urn:microsoft.com/office/officeart/2008/layout/LinedList"/>
    <dgm:cxn modelId="{9C7DB1EA-B777-4790-9F70-743FA21082F2}" type="presParOf" srcId="{1498E4A1-DAD5-4A08-AEBB-E1A928E2AA7A}" destId="{DF2BE49D-66FA-4B21-AEFE-8D570962E3FD}" srcOrd="0" destOrd="0" presId="urn:microsoft.com/office/officeart/2008/layout/LinedList"/>
    <dgm:cxn modelId="{877151E4-80D9-474F-90DA-ED55D14BB39C}" type="presParOf" srcId="{1498E4A1-DAD5-4A08-AEBB-E1A928E2AA7A}" destId="{1333A877-7BC0-48F1-835A-D210D1F9FB89}" srcOrd="1" destOrd="0" presId="urn:microsoft.com/office/officeart/2008/layout/LinedList"/>
    <dgm:cxn modelId="{7DAC703F-01F9-4867-A576-0D0C2028B4A5}" type="presParOf" srcId="{1498E4A1-DAD5-4A08-AEBB-E1A928E2AA7A}" destId="{E6961231-98F3-41A7-BC76-8182C16B5C1C}" srcOrd="2" destOrd="0" presId="urn:microsoft.com/office/officeart/2008/layout/LinedList"/>
    <dgm:cxn modelId="{092AD66A-1267-44CB-A081-B7A2C895F205}" type="presParOf" srcId="{03FD960D-5985-46C4-82C4-2F016008474F}" destId="{8FA0D7CD-CEAB-4E88-B94E-37DDA1BC0D97}" srcOrd="11" destOrd="0" presId="urn:microsoft.com/office/officeart/2008/layout/LinedList"/>
    <dgm:cxn modelId="{A67C31F0-0F77-41A3-A695-3669818F8156}" type="presParOf" srcId="{03FD960D-5985-46C4-82C4-2F016008474F}" destId="{E0672B56-3EA3-4A6A-AB68-4D2013D0A231}" srcOrd="12" destOrd="0" presId="urn:microsoft.com/office/officeart/2008/layout/LinedList"/>
    <dgm:cxn modelId="{BDB55B01-660A-49AF-9D17-38DA645D3957}" type="presParOf" srcId="{115D5D14-0191-42BB-8C62-F36A97771BA5}" destId="{3263AA8C-C9E5-4485-BBC6-59D15E2FB7C2}" srcOrd="2" destOrd="0" presId="urn:microsoft.com/office/officeart/2008/layout/LinedList"/>
    <dgm:cxn modelId="{17E3096D-022A-4424-A539-CDE8E19B783F}" type="presParOf" srcId="{115D5D14-0191-42BB-8C62-F36A97771BA5}" destId="{0CA353D4-5FEF-4B3F-A9C5-89C4FF98A142}" srcOrd="3" destOrd="0" presId="urn:microsoft.com/office/officeart/2008/layout/LinedList"/>
    <dgm:cxn modelId="{62F438F5-1A39-47BE-ABF4-FB606D28E544}" type="presParOf" srcId="{0CA353D4-5FEF-4B3F-A9C5-89C4FF98A142}" destId="{0FF634B1-D3A7-4392-912B-D42C01A0A451}" srcOrd="0" destOrd="0" presId="urn:microsoft.com/office/officeart/2008/layout/LinedList"/>
    <dgm:cxn modelId="{573E047F-E0D8-40EB-959D-F82A1C98C2B8}" type="presParOf" srcId="{0CA353D4-5FEF-4B3F-A9C5-89C4FF98A142}" destId="{3DEC675D-AA81-4755-93C0-4B234F04298C}" srcOrd="1" destOrd="0" presId="urn:microsoft.com/office/officeart/2008/layout/LinedList"/>
    <dgm:cxn modelId="{3907FA1A-8998-4793-BE63-F76DFF1D886D}" type="presParOf" srcId="{3DEC675D-AA81-4755-93C0-4B234F04298C}" destId="{86C540AB-B635-4624-B787-AC6E754C7C88}" srcOrd="0" destOrd="0" presId="urn:microsoft.com/office/officeart/2008/layout/LinedList"/>
    <dgm:cxn modelId="{422E70B9-85B9-40C2-93B6-6022F991E0F0}" type="presParOf" srcId="{3DEC675D-AA81-4755-93C0-4B234F04298C}" destId="{4649071E-FB1C-4D70-B03E-079615617730}" srcOrd="1" destOrd="0" presId="urn:microsoft.com/office/officeart/2008/layout/LinedList"/>
    <dgm:cxn modelId="{E3DDA091-7407-4BAE-AB22-41EFE26F8797}" type="presParOf" srcId="{4649071E-FB1C-4D70-B03E-079615617730}" destId="{88FA6B57-F55E-4EC6-AD51-2AC0666F0F51}" srcOrd="0" destOrd="0" presId="urn:microsoft.com/office/officeart/2008/layout/LinedList"/>
    <dgm:cxn modelId="{5C01A818-9522-431F-B2F7-3794C5AB198C}" type="presParOf" srcId="{4649071E-FB1C-4D70-B03E-079615617730}" destId="{9FD7FFDF-3E16-47D5-B3AB-5B11BDEF471F}" srcOrd="1" destOrd="0" presId="urn:microsoft.com/office/officeart/2008/layout/LinedList"/>
    <dgm:cxn modelId="{4FDFE5F8-C033-496C-8BC7-4E2E919D6854}" type="presParOf" srcId="{4649071E-FB1C-4D70-B03E-079615617730}" destId="{C8A212FA-BB19-4906-83B1-19959A25BF3F}" srcOrd="2" destOrd="0" presId="urn:microsoft.com/office/officeart/2008/layout/LinedList"/>
    <dgm:cxn modelId="{9C04533D-7AC6-4B41-B74D-B9F4307D09C3}" type="presParOf" srcId="{3DEC675D-AA81-4755-93C0-4B234F04298C}" destId="{9D5256E8-BA8E-4782-B127-3FF1FA86C838}" srcOrd="2" destOrd="0" presId="urn:microsoft.com/office/officeart/2008/layout/LinedList"/>
    <dgm:cxn modelId="{85556CB7-7EBE-44F8-A390-D89FFA531463}" type="presParOf" srcId="{3DEC675D-AA81-4755-93C0-4B234F04298C}" destId="{A937C027-D6DD-46D8-AA63-307E7FBCDA92}" srcOrd="3" destOrd="0" presId="urn:microsoft.com/office/officeart/2008/layout/LinedList"/>
    <dgm:cxn modelId="{E8CE1832-B202-4C76-B925-7756CFCB2390}" type="presParOf" srcId="{3DEC675D-AA81-4755-93C0-4B234F04298C}" destId="{157C949E-9AD8-4198-A7A7-8CC40535AA32}" srcOrd="4" destOrd="0" presId="urn:microsoft.com/office/officeart/2008/layout/LinedList"/>
    <dgm:cxn modelId="{38207944-5591-47B0-BE99-CBD348CD8E09}" type="presParOf" srcId="{157C949E-9AD8-4198-A7A7-8CC40535AA32}" destId="{E0712173-F3EE-4F30-9998-3F3ECFA4A423}" srcOrd="0" destOrd="0" presId="urn:microsoft.com/office/officeart/2008/layout/LinedList"/>
    <dgm:cxn modelId="{DDCA9BC7-C905-4291-9C8C-06E345DF1F0E}" type="presParOf" srcId="{157C949E-9AD8-4198-A7A7-8CC40535AA32}" destId="{E56CA920-AEE5-4E1C-A1B1-413E42EAFDB5}" srcOrd="1" destOrd="0" presId="urn:microsoft.com/office/officeart/2008/layout/LinedList"/>
    <dgm:cxn modelId="{1256F7B7-2631-46D8-9D3E-620DF85664B4}" type="presParOf" srcId="{157C949E-9AD8-4198-A7A7-8CC40535AA32}" destId="{CF73FF79-EEF9-432F-81E6-F802AC068226}" srcOrd="2" destOrd="0" presId="urn:microsoft.com/office/officeart/2008/layout/LinedList"/>
    <dgm:cxn modelId="{18443FE1-6449-4973-8048-75FC220133FC}" type="presParOf" srcId="{3DEC675D-AA81-4755-93C0-4B234F04298C}" destId="{D22F54BC-A8AE-4C06-8745-1D7A0542DDEA}" srcOrd="5" destOrd="0" presId="urn:microsoft.com/office/officeart/2008/layout/LinedList"/>
    <dgm:cxn modelId="{BBAC0975-E4B7-43E9-9A68-684868741EF8}" type="presParOf" srcId="{3DEC675D-AA81-4755-93C0-4B234F04298C}" destId="{C4060E7B-E385-4768-BE96-498ED16DDEE1}" srcOrd="6" destOrd="0" presId="urn:microsoft.com/office/officeart/2008/layout/LinedList"/>
    <dgm:cxn modelId="{8686B9BE-FFDF-496D-A9D4-75D2ED1ABDD6}" type="presParOf" srcId="{3DEC675D-AA81-4755-93C0-4B234F04298C}" destId="{A24894B7-8B8E-4224-A409-F242D90CB3C1}" srcOrd="7" destOrd="0" presId="urn:microsoft.com/office/officeart/2008/layout/LinedList"/>
    <dgm:cxn modelId="{569062B7-A502-44C5-A142-474A2A671159}" type="presParOf" srcId="{A24894B7-8B8E-4224-A409-F242D90CB3C1}" destId="{D9295200-602D-4DF6-9597-96148FC74683}" srcOrd="0" destOrd="0" presId="urn:microsoft.com/office/officeart/2008/layout/LinedList"/>
    <dgm:cxn modelId="{1D58C603-8D02-42B2-B0E3-DDB3827D6D6A}" type="presParOf" srcId="{A24894B7-8B8E-4224-A409-F242D90CB3C1}" destId="{30E7F4B2-51A4-4A53-9D58-5C30E73F936A}" srcOrd="1" destOrd="0" presId="urn:microsoft.com/office/officeart/2008/layout/LinedList"/>
    <dgm:cxn modelId="{6DF2B616-F0F9-4F0F-BD3C-1D3E834DDA8B}" type="presParOf" srcId="{A24894B7-8B8E-4224-A409-F242D90CB3C1}" destId="{F542D3B9-228D-4CCE-8E97-ED53BC7747CD}" srcOrd="2" destOrd="0" presId="urn:microsoft.com/office/officeart/2008/layout/LinedList"/>
    <dgm:cxn modelId="{64220639-6304-42A2-915C-5C4C7584EB6A}" type="presParOf" srcId="{F542D3B9-228D-4CCE-8E97-ED53BC7747CD}" destId="{87703DC4-434E-408B-9827-D800EAC3B783}" srcOrd="0" destOrd="0" presId="urn:microsoft.com/office/officeart/2008/layout/LinedList"/>
    <dgm:cxn modelId="{02C0D1F3-986F-4350-BB2E-3D9A4D21F781}" type="presParOf" srcId="{87703DC4-434E-408B-9827-D800EAC3B783}" destId="{3C9F822A-FFC0-48D8-A840-70B0E0D89A19}" srcOrd="0" destOrd="0" presId="urn:microsoft.com/office/officeart/2008/layout/LinedList"/>
    <dgm:cxn modelId="{CFBCC161-26C5-435F-88B4-32CC4963D522}" type="presParOf" srcId="{87703DC4-434E-408B-9827-D800EAC3B783}" destId="{8A484900-6624-4A84-8130-5B79E2145B15}" srcOrd="1" destOrd="0" presId="urn:microsoft.com/office/officeart/2008/layout/LinedList"/>
    <dgm:cxn modelId="{D22A87F7-F1D7-4E99-B658-8A36071A620E}" type="presParOf" srcId="{87703DC4-434E-408B-9827-D800EAC3B783}" destId="{8E46BD59-F317-4E93-87A0-1BC34DB608DF}" srcOrd="2" destOrd="0" presId="urn:microsoft.com/office/officeart/2008/layout/LinedList"/>
    <dgm:cxn modelId="{085B2DBC-6446-458F-AA96-8B22098C007B}" type="presParOf" srcId="{F542D3B9-228D-4CCE-8E97-ED53BC7747CD}" destId="{AAFCC372-BCCE-4BBC-854A-FE2F6D741E51}" srcOrd="1" destOrd="0" presId="urn:microsoft.com/office/officeart/2008/layout/LinedList"/>
    <dgm:cxn modelId="{13785910-2C18-4E4C-A36F-29692226BAEE}" type="presParOf" srcId="{F542D3B9-228D-4CCE-8E97-ED53BC7747CD}" destId="{CDBDA252-C4F7-43C4-B1D9-35CE6291AC0F}" srcOrd="2" destOrd="0" presId="urn:microsoft.com/office/officeart/2008/layout/LinedList"/>
    <dgm:cxn modelId="{45647109-238C-496C-BBC9-05DEBA703254}" type="presParOf" srcId="{CDBDA252-C4F7-43C4-B1D9-35CE6291AC0F}" destId="{E49D8534-49FB-4E31-BEEA-61402BAA7033}" srcOrd="0" destOrd="0" presId="urn:microsoft.com/office/officeart/2008/layout/LinedList"/>
    <dgm:cxn modelId="{4D8882E2-E669-485F-A7C8-D73BA54C0904}" type="presParOf" srcId="{CDBDA252-C4F7-43C4-B1D9-35CE6291AC0F}" destId="{590FA269-0285-4CCC-B5BC-F1E4E7DD30FB}" srcOrd="1" destOrd="0" presId="urn:microsoft.com/office/officeart/2008/layout/LinedList"/>
    <dgm:cxn modelId="{A47FAA87-1469-42C6-8C34-58EB2AD88597}" type="presParOf" srcId="{CDBDA252-C4F7-43C4-B1D9-35CE6291AC0F}" destId="{8DEA689A-14A4-4B47-807E-065E0434AA23}" srcOrd="2" destOrd="0" presId="urn:microsoft.com/office/officeart/2008/layout/LinedList"/>
    <dgm:cxn modelId="{B46F994C-56CA-490B-8CA8-952E1DE160E6}" type="presParOf" srcId="{F542D3B9-228D-4CCE-8E97-ED53BC7747CD}" destId="{71628400-57B2-42CF-A89D-E06982EE797D}" srcOrd="3" destOrd="0" presId="urn:microsoft.com/office/officeart/2008/layout/LinedList"/>
    <dgm:cxn modelId="{4321C78A-5EFA-4BD0-944E-27C7E9222084}" type="presParOf" srcId="{F542D3B9-228D-4CCE-8E97-ED53BC7747CD}" destId="{39A9CF5D-C18A-435C-9521-2A0BFF015C7D}" srcOrd="4" destOrd="0" presId="urn:microsoft.com/office/officeart/2008/layout/LinedList"/>
    <dgm:cxn modelId="{3FDE7D96-5A96-4692-8AD9-164488D70830}" type="presParOf" srcId="{39A9CF5D-C18A-435C-9521-2A0BFF015C7D}" destId="{9F17C869-6B29-4CCA-8AE0-0660C841B32E}" srcOrd="0" destOrd="0" presId="urn:microsoft.com/office/officeart/2008/layout/LinedList"/>
    <dgm:cxn modelId="{D0A8FFD1-6973-4000-89BA-3FBCB321EA5F}" type="presParOf" srcId="{39A9CF5D-C18A-435C-9521-2A0BFF015C7D}" destId="{34FD7ED8-CAC0-40AB-BC2C-2B96F0B4A108}" srcOrd="1" destOrd="0" presId="urn:microsoft.com/office/officeart/2008/layout/LinedList"/>
    <dgm:cxn modelId="{36A37591-1397-4AFD-AAD5-37B8BEBE9FC9}" type="presParOf" srcId="{39A9CF5D-C18A-435C-9521-2A0BFF015C7D}" destId="{FD413041-DCD9-43E0-8ACE-FCFB9CE8FADC}" srcOrd="2" destOrd="0" presId="urn:microsoft.com/office/officeart/2008/layout/LinedList"/>
    <dgm:cxn modelId="{D81E1194-48A6-4CAB-8818-AEFD4D9B65DC}" type="presParOf" srcId="{3DEC675D-AA81-4755-93C0-4B234F04298C}" destId="{749505DD-BA4B-4C02-AC1D-48BDAD7907FE}" srcOrd="8" destOrd="0" presId="urn:microsoft.com/office/officeart/2008/layout/LinedList"/>
    <dgm:cxn modelId="{CF63BA14-91F6-4298-953D-51FBC7D9FC28}" type="presParOf" srcId="{3DEC675D-AA81-4755-93C0-4B234F04298C}" destId="{1287FBDA-91D8-417B-BA17-621C8700773D}" srcOrd="9" destOrd="0" presId="urn:microsoft.com/office/officeart/2008/layout/LinedList"/>
    <dgm:cxn modelId="{E134E494-0585-4C9E-8CBA-04C748FDA551}" type="presParOf" srcId="{115D5D14-0191-42BB-8C62-F36A97771BA5}" destId="{3E9635D8-D1DF-451F-81C3-AAC158EAF2F9}" srcOrd="4" destOrd="0" presId="urn:microsoft.com/office/officeart/2008/layout/LinedList"/>
    <dgm:cxn modelId="{59182A80-692C-442E-928A-D5C8D9954907}" type="presParOf" srcId="{115D5D14-0191-42BB-8C62-F36A97771BA5}" destId="{6F6C3765-2452-43A1-861B-BF73E75CEE13}" srcOrd="5" destOrd="0" presId="urn:microsoft.com/office/officeart/2008/layout/LinedList"/>
    <dgm:cxn modelId="{DACEC12F-94DB-4630-BD62-2A34A54C7272}" type="presParOf" srcId="{6F6C3765-2452-43A1-861B-BF73E75CEE13}" destId="{64588D97-46D6-4DB1-AFAA-B87B8CD90E4A}" srcOrd="0" destOrd="0" presId="urn:microsoft.com/office/officeart/2008/layout/LinedList"/>
    <dgm:cxn modelId="{2C533253-08B3-4F1F-8311-65017981AA4E}" type="presParOf" srcId="{6F6C3765-2452-43A1-861B-BF73E75CEE13}" destId="{1FBEC1D5-10D2-42AB-B108-27E847EEA8B7}" srcOrd="1" destOrd="0" presId="urn:microsoft.com/office/officeart/2008/layout/LinedList"/>
    <dgm:cxn modelId="{DE3A1B73-8C4A-4422-84AF-6FEEF0CC5CE3}" type="presParOf" srcId="{1FBEC1D5-10D2-42AB-B108-27E847EEA8B7}" destId="{B0312C6E-32FD-43C9-89DC-7130AF7684D8}" srcOrd="0" destOrd="0" presId="urn:microsoft.com/office/officeart/2008/layout/LinedList"/>
    <dgm:cxn modelId="{C2CA2656-BA33-4B5B-9C96-BFB46486680B}" type="presParOf" srcId="{1FBEC1D5-10D2-42AB-B108-27E847EEA8B7}" destId="{0A3C124F-5F85-4201-A0EC-BAABF8DA34E6}" srcOrd="1" destOrd="0" presId="urn:microsoft.com/office/officeart/2008/layout/LinedList"/>
    <dgm:cxn modelId="{32639F92-1897-43E6-AE5A-C2111EEECA8E}" type="presParOf" srcId="{0A3C124F-5F85-4201-A0EC-BAABF8DA34E6}" destId="{BB44B5FB-16EB-4F22-8D56-6A642784C516}" srcOrd="0" destOrd="0" presId="urn:microsoft.com/office/officeart/2008/layout/LinedList"/>
    <dgm:cxn modelId="{CE0B3DAA-9D23-4DD3-AB36-B8F1DB40DE03}" type="presParOf" srcId="{0A3C124F-5F85-4201-A0EC-BAABF8DA34E6}" destId="{DAAAD9BD-40C6-4FB1-B628-9FBDD902E54A}" srcOrd="1" destOrd="0" presId="urn:microsoft.com/office/officeart/2008/layout/LinedList"/>
    <dgm:cxn modelId="{99A8DB06-AB1B-4931-ABFD-25CE9410EBBB}" type="presParOf" srcId="{0A3C124F-5F85-4201-A0EC-BAABF8DA34E6}" destId="{7A66B08E-46E6-49F7-B077-D3C45BB0879B}" srcOrd="2" destOrd="0" presId="urn:microsoft.com/office/officeart/2008/layout/LinedList"/>
    <dgm:cxn modelId="{4BD0EF06-D3A9-4725-A6D0-FDDACC6603BF}" type="presParOf" srcId="{1FBEC1D5-10D2-42AB-B108-27E847EEA8B7}" destId="{A020E900-276D-4A38-A224-FD5149645648}" srcOrd="2" destOrd="0" presId="urn:microsoft.com/office/officeart/2008/layout/LinedList"/>
    <dgm:cxn modelId="{9C1F15BB-A22F-4514-8E05-8A166AF5DF07}" type="presParOf" srcId="{1FBEC1D5-10D2-42AB-B108-27E847EEA8B7}" destId="{05C64D47-F9F8-44E6-A07D-F3E54EC33C5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3CFA7-2E7F-41C7-9821-6F22FF7E68FE}" type="doc">
      <dgm:prSet loTypeId="urn:microsoft.com/office/officeart/2005/8/layout/hierarchy3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E2F83B4F-AC4F-4F47-AB97-B7BD7F4CF8BC}">
      <dgm:prSet custT="1"/>
      <dgm:spPr/>
      <dgm:t>
        <a:bodyPr/>
        <a:lstStyle/>
        <a:p>
          <a:pPr rtl="0"/>
          <a:r>
            <a:rPr lang="es-ES" sz="2000" dirty="0" smtClean="0"/>
            <a:t>Regulación: arts.  449 a 455 CDFA</a:t>
          </a:r>
          <a:endParaRPr lang="es-ES_tradnl" sz="2000" dirty="0"/>
        </a:p>
      </dgm:t>
    </dgm:pt>
    <dgm:pt modelId="{061087E2-65AD-4B7F-B94D-BD3C1623D6F7}" type="parTrans" cxnId="{F0677DE6-BDB3-4926-8875-2C2B17DDC640}">
      <dgm:prSet/>
      <dgm:spPr/>
      <dgm:t>
        <a:bodyPr/>
        <a:lstStyle/>
        <a:p>
          <a:endParaRPr lang="es-ES_tradnl"/>
        </a:p>
      </dgm:t>
    </dgm:pt>
    <dgm:pt modelId="{C8782944-9CD3-4482-BCC9-56CCE789BB10}" type="sibTrans" cxnId="{F0677DE6-BDB3-4926-8875-2C2B17DDC640}">
      <dgm:prSet/>
      <dgm:spPr/>
      <dgm:t>
        <a:bodyPr/>
        <a:lstStyle/>
        <a:p>
          <a:endParaRPr lang="es-ES_tradnl"/>
        </a:p>
      </dgm:t>
    </dgm:pt>
    <dgm:pt modelId="{0F8F967B-D6C0-42E3-85C7-A4E2500FB983}">
      <dgm:prSet custT="1"/>
      <dgm:spPr/>
      <dgm:t>
        <a:bodyPr/>
        <a:lstStyle/>
        <a:p>
          <a:pPr rtl="0"/>
          <a:r>
            <a:rPr lang="es-ES" sz="1800" dirty="0" smtClean="0"/>
            <a:t>Patrimonio dinámico: responde y se dispone</a:t>
          </a:r>
          <a:endParaRPr lang="es-ES_tradnl" sz="1800" dirty="0"/>
        </a:p>
      </dgm:t>
    </dgm:pt>
    <dgm:pt modelId="{5FD36889-E0FB-4BDB-B0B7-E60D90C27FAD}" type="parTrans" cxnId="{42184576-53E7-4443-A40A-C0941CFB708A}">
      <dgm:prSet/>
      <dgm:spPr/>
      <dgm:t>
        <a:bodyPr/>
        <a:lstStyle/>
        <a:p>
          <a:endParaRPr lang="es-ES_tradnl"/>
        </a:p>
      </dgm:t>
    </dgm:pt>
    <dgm:pt modelId="{07D09228-98CB-4788-98BD-C7DFD756D94D}" type="sibTrans" cxnId="{42184576-53E7-4443-A40A-C0941CFB708A}">
      <dgm:prSet/>
      <dgm:spPr/>
      <dgm:t>
        <a:bodyPr/>
        <a:lstStyle/>
        <a:p>
          <a:endParaRPr lang="es-ES_tradnl"/>
        </a:p>
      </dgm:t>
    </dgm:pt>
    <dgm:pt modelId="{7458C003-F594-4EA8-A3A8-37005BAB71B0}">
      <dgm:prSet custT="1"/>
      <dgm:spPr/>
      <dgm:t>
        <a:bodyPr/>
        <a:lstStyle/>
        <a:p>
          <a:pPr rtl="0"/>
          <a:r>
            <a:rPr lang="es-ES" sz="1800" dirty="0" smtClean="0"/>
            <a:t>Administrado y representado</a:t>
          </a:r>
          <a:endParaRPr lang="es-ES_tradnl" sz="1800" dirty="0"/>
        </a:p>
      </dgm:t>
    </dgm:pt>
    <dgm:pt modelId="{4AB4D2D7-509E-4E3C-AF27-28014E2058DA}" type="parTrans" cxnId="{62119C3A-F823-46C0-A822-8D61816E46C6}">
      <dgm:prSet/>
      <dgm:spPr/>
      <dgm:t>
        <a:bodyPr/>
        <a:lstStyle/>
        <a:p>
          <a:endParaRPr lang="es-ES_tradnl"/>
        </a:p>
      </dgm:t>
    </dgm:pt>
    <dgm:pt modelId="{AE8F22D8-718D-43C3-BD1D-CCAE31E6C573}" type="sibTrans" cxnId="{62119C3A-F823-46C0-A822-8D61816E46C6}">
      <dgm:prSet/>
      <dgm:spPr/>
      <dgm:t>
        <a:bodyPr/>
        <a:lstStyle/>
        <a:p>
          <a:endParaRPr lang="es-ES_tradnl"/>
        </a:p>
      </dgm:t>
    </dgm:pt>
    <dgm:pt modelId="{31261C39-17DD-421D-B43E-E239DB6AB1E6}">
      <dgm:prSet custT="1"/>
      <dgm:spPr/>
      <dgm:t>
        <a:bodyPr/>
        <a:lstStyle/>
        <a:p>
          <a:pPr rtl="0"/>
          <a:r>
            <a:rPr lang="es-ES" sz="2000" dirty="0" smtClean="0"/>
            <a:t>Sujetos a los que corresponde la administración: 449 CDFA</a:t>
          </a:r>
          <a:endParaRPr lang="es-ES_tradnl" sz="2000" dirty="0"/>
        </a:p>
      </dgm:t>
    </dgm:pt>
    <dgm:pt modelId="{2152FE3E-4785-42CC-A9A3-E41A432F205F}" type="parTrans" cxnId="{3998912E-A4D8-4580-8869-9E857F0FEBE7}">
      <dgm:prSet/>
      <dgm:spPr/>
      <dgm:t>
        <a:bodyPr/>
        <a:lstStyle/>
        <a:p>
          <a:endParaRPr lang="es-ES_tradnl"/>
        </a:p>
      </dgm:t>
    </dgm:pt>
    <dgm:pt modelId="{57920672-FE27-4FFC-9D7D-5AA4F00BAC32}" type="sibTrans" cxnId="{3998912E-A4D8-4580-8869-9E857F0FEBE7}">
      <dgm:prSet/>
      <dgm:spPr/>
      <dgm:t>
        <a:bodyPr/>
        <a:lstStyle/>
        <a:p>
          <a:endParaRPr lang="es-ES_tradnl"/>
        </a:p>
      </dgm:t>
    </dgm:pt>
    <dgm:pt modelId="{A816B0DD-CCA2-4440-9A27-D8B4D6D0BD15}">
      <dgm:prSet custT="1"/>
      <dgm:spPr/>
      <dgm:t>
        <a:bodyPr/>
        <a:lstStyle/>
        <a:p>
          <a:pPr rtl="0"/>
          <a:r>
            <a:rPr lang="es-ES" sz="1600" dirty="0" smtClean="0"/>
            <a:t>Al viudo: sea o no fiduciario (253 CDFA, 283 y ss. CDFA)</a:t>
          </a:r>
          <a:endParaRPr lang="es-ES_tradnl" sz="1600" dirty="0"/>
        </a:p>
      </dgm:t>
    </dgm:pt>
    <dgm:pt modelId="{F00B0927-82C3-445A-A6C9-6E719FC70210}" type="parTrans" cxnId="{88F02107-A805-4479-82A0-926C7149D103}">
      <dgm:prSet/>
      <dgm:spPr/>
      <dgm:t>
        <a:bodyPr/>
        <a:lstStyle/>
        <a:p>
          <a:endParaRPr lang="es-ES_tradnl"/>
        </a:p>
      </dgm:t>
    </dgm:pt>
    <dgm:pt modelId="{2B61C28C-6095-446B-8855-B965FCA3649C}" type="sibTrans" cxnId="{88F02107-A805-4479-82A0-926C7149D103}">
      <dgm:prSet/>
      <dgm:spPr/>
      <dgm:t>
        <a:bodyPr/>
        <a:lstStyle/>
        <a:p>
          <a:endParaRPr lang="es-ES_tradnl"/>
        </a:p>
      </dgm:t>
    </dgm:pt>
    <dgm:pt modelId="{CACEADAA-871F-4BFD-959F-3491AA16D516}">
      <dgm:prSet custT="1"/>
      <dgm:spPr/>
      <dgm:t>
        <a:bodyPr/>
        <a:lstStyle/>
        <a:p>
          <a:pPr rtl="0"/>
          <a:r>
            <a:rPr lang="es-ES" sz="1600" dirty="0" smtClean="0"/>
            <a:t>Fiduciario/fiduciarios: art. 449.2 CDFA</a:t>
          </a:r>
          <a:endParaRPr lang="es-ES_tradnl" sz="1600" dirty="0"/>
        </a:p>
      </dgm:t>
    </dgm:pt>
    <dgm:pt modelId="{8C644797-5949-43CC-9CC1-85690F9F8B38}" type="parTrans" cxnId="{55228F93-BBF7-4BFA-8AA5-295024FD256A}">
      <dgm:prSet/>
      <dgm:spPr/>
      <dgm:t>
        <a:bodyPr/>
        <a:lstStyle/>
        <a:p>
          <a:endParaRPr lang="es-ES_tradnl"/>
        </a:p>
      </dgm:t>
    </dgm:pt>
    <dgm:pt modelId="{5B1C4D1F-6D95-484D-8DE5-11BF26DF96AF}" type="sibTrans" cxnId="{55228F93-BBF7-4BFA-8AA5-295024FD256A}">
      <dgm:prSet/>
      <dgm:spPr/>
      <dgm:t>
        <a:bodyPr/>
        <a:lstStyle/>
        <a:p>
          <a:endParaRPr lang="es-ES_tradnl"/>
        </a:p>
      </dgm:t>
    </dgm:pt>
    <dgm:pt modelId="{8D5A28AC-5EAD-498A-8756-90D0539C1921}">
      <dgm:prSet custT="1"/>
      <dgm:spPr/>
      <dgm:t>
        <a:bodyPr/>
        <a:lstStyle/>
        <a:p>
          <a:pPr rtl="0"/>
          <a:r>
            <a:rPr lang="es-ES" sz="2000" dirty="0" smtClean="0"/>
            <a:t>Gestión del patrimonio hereditario.</a:t>
          </a:r>
          <a:endParaRPr lang="es-ES_tradnl" sz="2000" dirty="0"/>
        </a:p>
      </dgm:t>
    </dgm:pt>
    <dgm:pt modelId="{AEA50ECC-BFBD-4857-9C2B-6C4C9F88B54E}" type="parTrans" cxnId="{38F45EEC-6AA0-4086-BEE2-DCCD221A0498}">
      <dgm:prSet/>
      <dgm:spPr/>
      <dgm:t>
        <a:bodyPr/>
        <a:lstStyle/>
        <a:p>
          <a:endParaRPr lang="es-ES_tradnl"/>
        </a:p>
      </dgm:t>
    </dgm:pt>
    <dgm:pt modelId="{0744F25D-7B74-4A36-8FF1-F498302DE758}" type="sibTrans" cxnId="{38F45EEC-6AA0-4086-BEE2-DCCD221A0498}">
      <dgm:prSet/>
      <dgm:spPr/>
      <dgm:t>
        <a:bodyPr/>
        <a:lstStyle/>
        <a:p>
          <a:endParaRPr lang="es-ES_tradnl"/>
        </a:p>
      </dgm:t>
    </dgm:pt>
    <dgm:pt modelId="{859BAB71-7798-4C9C-A942-DDC5D1BA8D18}">
      <dgm:prSet custT="1"/>
      <dgm:spPr/>
      <dgm:t>
        <a:bodyPr/>
        <a:lstStyle/>
        <a:p>
          <a:pPr rtl="0"/>
          <a:r>
            <a:rPr lang="es-ES" sz="1600" dirty="0" smtClean="0"/>
            <a:t>Inventario: art. 450 CDFA/ 455 CDFA</a:t>
          </a:r>
          <a:endParaRPr lang="es-ES_tradnl" sz="1600" dirty="0"/>
        </a:p>
      </dgm:t>
    </dgm:pt>
    <dgm:pt modelId="{C361000D-F1B8-481B-A17E-88069CE20237}" type="parTrans" cxnId="{8A625994-DF0B-4191-AD4B-E9180A79B7B0}">
      <dgm:prSet/>
      <dgm:spPr/>
      <dgm:t>
        <a:bodyPr/>
        <a:lstStyle/>
        <a:p>
          <a:endParaRPr lang="es-ES_tradnl"/>
        </a:p>
      </dgm:t>
    </dgm:pt>
    <dgm:pt modelId="{209296B7-E9BF-4E07-8008-F36BE818DF78}" type="sibTrans" cxnId="{8A625994-DF0B-4191-AD4B-E9180A79B7B0}">
      <dgm:prSet/>
      <dgm:spPr/>
      <dgm:t>
        <a:bodyPr/>
        <a:lstStyle/>
        <a:p>
          <a:endParaRPr lang="es-ES_tradnl"/>
        </a:p>
      </dgm:t>
    </dgm:pt>
    <dgm:pt modelId="{ECAB60E4-7987-49B5-894A-8031B6DBE726}">
      <dgm:prSet custT="1"/>
      <dgm:spPr/>
      <dgm:t>
        <a:bodyPr/>
        <a:lstStyle/>
        <a:p>
          <a:pPr rtl="0"/>
          <a:r>
            <a:rPr lang="es-ES" sz="1600" dirty="0" smtClean="0"/>
            <a:t>Forma: escritura pública.</a:t>
          </a:r>
          <a:endParaRPr lang="es-ES_tradnl" sz="1600" dirty="0"/>
        </a:p>
      </dgm:t>
    </dgm:pt>
    <dgm:pt modelId="{5C230928-F003-46E9-B3AD-460F36B6D304}" type="parTrans" cxnId="{23D962EE-F4A4-4736-8848-E4214D5C3535}">
      <dgm:prSet/>
      <dgm:spPr/>
      <dgm:t>
        <a:bodyPr/>
        <a:lstStyle/>
        <a:p>
          <a:endParaRPr lang="es-ES_tradnl"/>
        </a:p>
      </dgm:t>
    </dgm:pt>
    <dgm:pt modelId="{E7A2A0E9-3768-4562-A98F-C7C08A636E9A}" type="sibTrans" cxnId="{23D962EE-F4A4-4736-8848-E4214D5C3535}">
      <dgm:prSet/>
      <dgm:spPr/>
      <dgm:t>
        <a:bodyPr/>
        <a:lstStyle/>
        <a:p>
          <a:endParaRPr lang="es-ES_tradnl"/>
        </a:p>
      </dgm:t>
    </dgm:pt>
    <dgm:pt modelId="{AB8AA05F-F1D8-4B93-AFD7-42A072896BD6}">
      <dgm:prSet custT="1"/>
      <dgm:spPr/>
      <dgm:t>
        <a:bodyPr/>
        <a:lstStyle/>
        <a:p>
          <a:pPr rtl="0"/>
          <a:r>
            <a:rPr lang="es-ES" sz="1600" dirty="0" smtClean="0"/>
            <a:t>Plazo: comitente/6mes/cónyuge</a:t>
          </a:r>
          <a:endParaRPr lang="es-ES_tradnl" sz="1600" dirty="0"/>
        </a:p>
      </dgm:t>
    </dgm:pt>
    <dgm:pt modelId="{C142AA8D-E80E-4974-AD25-1424C699BFC6}" type="parTrans" cxnId="{A63BE31E-7F26-4674-B016-A58983031057}">
      <dgm:prSet/>
      <dgm:spPr/>
      <dgm:t>
        <a:bodyPr/>
        <a:lstStyle/>
        <a:p>
          <a:endParaRPr lang="es-ES_tradnl"/>
        </a:p>
      </dgm:t>
    </dgm:pt>
    <dgm:pt modelId="{141EB23E-2477-4C4E-9250-E815CBDE6656}" type="sibTrans" cxnId="{A63BE31E-7F26-4674-B016-A58983031057}">
      <dgm:prSet/>
      <dgm:spPr/>
      <dgm:t>
        <a:bodyPr/>
        <a:lstStyle/>
        <a:p>
          <a:endParaRPr lang="es-ES_tradnl"/>
        </a:p>
      </dgm:t>
    </dgm:pt>
    <dgm:pt modelId="{A9040106-FE22-4E4F-8493-1AA221718AA0}">
      <dgm:prSet custT="1"/>
      <dgm:spPr/>
      <dgm:t>
        <a:bodyPr/>
        <a:lstStyle/>
        <a:p>
          <a:pPr rtl="0"/>
          <a:r>
            <a:rPr lang="es-ES" sz="1600" dirty="0" smtClean="0"/>
            <a:t>Incumplimiento: nuevo plazo/a su costa</a:t>
          </a:r>
          <a:endParaRPr lang="es-ES_tradnl" sz="1600" dirty="0"/>
        </a:p>
      </dgm:t>
    </dgm:pt>
    <dgm:pt modelId="{C1E267B8-CC54-4C6E-BD79-AB4F8DE7C830}" type="parTrans" cxnId="{DD7EB3F7-7D7A-45A9-8650-662891544C71}">
      <dgm:prSet/>
      <dgm:spPr/>
      <dgm:t>
        <a:bodyPr/>
        <a:lstStyle/>
        <a:p>
          <a:endParaRPr lang="es-ES_tradnl"/>
        </a:p>
      </dgm:t>
    </dgm:pt>
    <dgm:pt modelId="{3E04A8D9-1E6F-4CAB-AB0B-2D3C9D254A8D}" type="sibTrans" cxnId="{DD7EB3F7-7D7A-45A9-8650-662891544C71}">
      <dgm:prSet/>
      <dgm:spPr/>
      <dgm:t>
        <a:bodyPr/>
        <a:lstStyle/>
        <a:p>
          <a:endParaRPr lang="es-ES_tradnl"/>
        </a:p>
      </dgm:t>
    </dgm:pt>
    <dgm:pt modelId="{78C47B42-C52D-4DAE-B219-38B6F173190A}">
      <dgm:prSet custT="1"/>
      <dgm:spPr/>
      <dgm:t>
        <a:bodyPr/>
        <a:lstStyle/>
        <a:p>
          <a:pPr rtl="0"/>
          <a:r>
            <a:rPr lang="es-ES" sz="1600" dirty="0" smtClean="0"/>
            <a:t>Cargas y obligaciones : 451 CDFA</a:t>
          </a:r>
          <a:endParaRPr lang="es-ES_tradnl" sz="1600" dirty="0"/>
        </a:p>
      </dgm:t>
    </dgm:pt>
    <dgm:pt modelId="{C79B546A-49CD-40C1-B724-406EC7989C73}" type="parTrans" cxnId="{AFAF5221-4390-4964-9D61-8D9B311A31A8}">
      <dgm:prSet/>
      <dgm:spPr/>
      <dgm:t>
        <a:bodyPr/>
        <a:lstStyle/>
        <a:p>
          <a:endParaRPr lang="es-ES_tradnl"/>
        </a:p>
      </dgm:t>
    </dgm:pt>
    <dgm:pt modelId="{7C1101FD-63A5-4A21-B773-9AC995A345FD}" type="sibTrans" cxnId="{AFAF5221-4390-4964-9D61-8D9B311A31A8}">
      <dgm:prSet/>
      <dgm:spPr/>
      <dgm:t>
        <a:bodyPr/>
        <a:lstStyle/>
        <a:p>
          <a:endParaRPr lang="es-ES_tradnl"/>
        </a:p>
      </dgm:t>
    </dgm:pt>
    <dgm:pt modelId="{85269CB0-2E0B-490A-A533-85AAEFE0F4C7}">
      <dgm:prSet custT="1"/>
      <dgm:spPr/>
      <dgm:t>
        <a:bodyPr/>
        <a:lstStyle/>
        <a:p>
          <a:pPr rtl="0"/>
          <a:r>
            <a:rPr lang="es-ES" sz="1600" dirty="0" smtClean="0"/>
            <a:t>Contenido : 452 CDFA</a:t>
          </a:r>
          <a:endParaRPr lang="es-ES_tradnl" sz="1600" dirty="0"/>
        </a:p>
      </dgm:t>
    </dgm:pt>
    <dgm:pt modelId="{DA73D75C-39F9-4E80-A485-C5ADB95063CD}" type="parTrans" cxnId="{DFAD9545-E700-4271-837C-67CA5544C180}">
      <dgm:prSet/>
      <dgm:spPr/>
      <dgm:t>
        <a:bodyPr/>
        <a:lstStyle/>
        <a:p>
          <a:endParaRPr lang="es-ES_tradnl"/>
        </a:p>
      </dgm:t>
    </dgm:pt>
    <dgm:pt modelId="{26325E5F-9F9F-472E-A8FF-D5F200CAAC91}" type="sibTrans" cxnId="{DFAD9545-E700-4271-837C-67CA5544C180}">
      <dgm:prSet/>
      <dgm:spPr/>
      <dgm:t>
        <a:bodyPr/>
        <a:lstStyle/>
        <a:p>
          <a:endParaRPr lang="es-ES_tradnl"/>
        </a:p>
      </dgm:t>
    </dgm:pt>
    <dgm:pt modelId="{68BE6076-B385-43AA-BAB5-7A6112F4B98D}">
      <dgm:prSet custT="1"/>
      <dgm:spPr/>
      <dgm:t>
        <a:bodyPr/>
        <a:lstStyle/>
        <a:p>
          <a:pPr rtl="0"/>
          <a:r>
            <a:rPr lang="es-ES" sz="1600" dirty="0" smtClean="0"/>
            <a:t>Representación: 452.2 CDFA</a:t>
          </a:r>
          <a:endParaRPr lang="es-ES_tradnl" sz="1600" dirty="0"/>
        </a:p>
      </dgm:t>
    </dgm:pt>
    <dgm:pt modelId="{C85DBE1B-4803-4020-8742-BAEB1387D9B8}" type="parTrans" cxnId="{058B88C4-6971-41F4-A608-DA0F87DAF6BC}">
      <dgm:prSet/>
      <dgm:spPr/>
      <dgm:t>
        <a:bodyPr/>
        <a:lstStyle/>
        <a:p>
          <a:endParaRPr lang="es-ES_tradnl"/>
        </a:p>
      </dgm:t>
    </dgm:pt>
    <dgm:pt modelId="{24BA3C0F-E5F2-4B9B-84EA-88CFEC6F88B9}" type="sibTrans" cxnId="{058B88C4-6971-41F4-A608-DA0F87DAF6BC}">
      <dgm:prSet/>
      <dgm:spPr/>
      <dgm:t>
        <a:bodyPr/>
        <a:lstStyle/>
        <a:p>
          <a:endParaRPr lang="es-ES_tradnl"/>
        </a:p>
      </dgm:t>
    </dgm:pt>
    <dgm:pt modelId="{266A978F-577F-4209-AD64-FC2E8D7120A2}">
      <dgm:prSet custT="1"/>
      <dgm:spPr/>
      <dgm:t>
        <a:bodyPr/>
        <a:lstStyle/>
        <a:p>
          <a:pPr rtl="0"/>
          <a:r>
            <a:rPr lang="es-ES" sz="1600" dirty="0" smtClean="0"/>
            <a:t>Disposición: </a:t>
          </a:r>
          <a:endParaRPr lang="es-ES_tradnl" sz="1600" dirty="0"/>
        </a:p>
      </dgm:t>
    </dgm:pt>
    <dgm:pt modelId="{40BD966E-83C1-4932-80CC-A9573FB1A031}" type="parTrans" cxnId="{BBCA7146-F978-4F2A-965C-3496BB9140A7}">
      <dgm:prSet/>
      <dgm:spPr/>
      <dgm:t>
        <a:bodyPr/>
        <a:lstStyle/>
        <a:p>
          <a:endParaRPr lang="es-ES_tradnl"/>
        </a:p>
      </dgm:t>
    </dgm:pt>
    <dgm:pt modelId="{1F72F182-5FBD-4F35-9E66-22798A594945}" type="sibTrans" cxnId="{BBCA7146-F978-4F2A-965C-3496BB9140A7}">
      <dgm:prSet/>
      <dgm:spPr/>
      <dgm:t>
        <a:bodyPr/>
        <a:lstStyle/>
        <a:p>
          <a:endParaRPr lang="es-ES_tradnl"/>
        </a:p>
      </dgm:t>
    </dgm:pt>
    <dgm:pt modelId="{4156546C-3124-4F7E-9286-3F78871D73E3}">
      <dgm:prSet custT="1"/>
      <dgm:spPr/>
      <dgm:t>
        <a:bodyPr/>
        <a:lstStyle/>
        <a:p>
          <a:pPr rtl="0"/>
          <a:r>
            <a:rPr lang="es-ES" sz="1600" dirty="0" smtClean="0"/>
            <a:t>fiduciario: 453 CDFA</a:t>
          </a:r>
          <a:endParaRPr lang="es-ES_tradnl" sz="1600" dirty="0"/>
        </a:p>
      </dgm:t>
    </dgm:pt>
    <dgm:pt modelId="{2132E802-D8A6-4CD0-BF4E-2A52F43E262B}" type="parTrans" cxnId="{F940764A-5006-4016-99E1-2C1CA3E4F9A8}">
      <dgm:prSet/>
      <dgm:spPr/>
      <dgm:t>
        <a:bodyPr/>
        <a:lstStyle/>
        <a:p>
          <a:endParaRPr lang="es-ES_tradnl"/>
        </a:p>
      </dgm:t>
    </dgm:pt>
    <dgm:pt modelId="{148CED3B-B7EE-4C4E-9F70-B5FA0499273C}" type="sibTrans" cxnId="{F940764A-5006-4016-99E1-2C1CA3E4F9A8}">
      <dgm:prSet/>
      <dgm:spPr/>
      <dgm:t>
        <a:bodyPr/>
        <a:lstStyle/>
        <a:p>
          <a:endParaRPr lang="es-ES_tradnl"/>
        </a:p>
      </dgm:t>
    </dgm:pt>
    <dgm:pt modelId="{FBDFF50E-3486-4155-853F-E8E37AF19DCA}">
      <dgm:prSet custT="1"/>
      <dgm:spPr/>
      <dgm:t>
        <a:bodyPr/>
        <a:lstStyle/>
        <a:p>
          <a:pPr rtl="0"/>
          <a:r>
            <a:rPr lang="es-ES" sz="1600" dirty="0" smtClean="0"/>
            <a:t>Requisitos: 454 CDFA</a:t>
          </a:r>
          <a:endParaRPr lang="es-ES_tradnl" sz="1600" dirty="0"/>
        </a:p>
      </dgm:t>
    </dgm:pt>
    <dgm:pt modelId="{014238FD-7B49-4E56-91C6-3E128F120EFF}" type="parTrans" cxnId="{8864AB2E-7011-4C9D-9BA4-474AED4ED4A5}">
      <dgm:prSet/>
      <dgm:spPr/>
      <dgm:t>
        <a:bodyPr/>
        <a:lstStyle/>
        <a:p>
          <a:endParaRPr lang="es-ES_tradnl"/>
        </a:p>
      </dgm:t>
    </dgm:pt>
    <dgm:pt modelId="{44420ED7-780A-43E2-829C-91F73AEBF82A}" type="sibTrans" cxnId="{8864AB2E-7011-4C9D-9BA4-474AED4ED4A5}">
      <dgm:prSet/>
      <dgm:spPr/>
      <dgm:t>
        <a:bodyPr/>
        <a:lstStyle/>
        <a:p>
          <a:endParaRPr lang="es-ES_tradnl"/>
        </a:p>
      </dgm:t>
    </dgm:pt>
    <dgm:pt modelId="{F0AFD5F9-B762-40B4-B366-947ADA9BBEC4}" type="pres">
      <dgm:prSet presAssocID="{6A83CFA7-2E7F-41C7-9821-6F22FF7E68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86CCA8A1-F2A2-45CB-BD47-45A12F2FD2FC}" type="pres">
      <dgm:prSet presAssocID="{E2F83B4F-AC4F-4F47-AB97-B7BD7F4CF8BC}" presName="root" presStyleCnt="0"/>
      <dgm:spPr/>
      <dgm:t>
        <a:bodyPr/>
        <a:lstStyle/>
        <a:p>
          <a:endParaRPr lang="es-ES_tradnl"/>
        </a:p>
      </dgm:t>
    </dgm:pt>
    <dgm:pt modelId="{D2920E7C-5BEF-4F35-A358-F9480BA2589E}" type="pres">
      <dgm:prSet presAssocID="{E2F83B4F-AC4F-4F47-AB97-B7BD7F4CF8BC}" presName="rootComposite" presStyleCnt="0"/>
      <dgm:spPr/>
      <dgm:t>
        <a:bodyPr/>
        <a:lstStyle/>
        <a:p>
          <a:endParaRPr lang="es-ES_tradnl"/>
        </a:p>
      </dgm:t>
    </dgm:pt>
    <dgm:pt modelId="{CFFC8170-01AF-4F40-A286-8C800B41790B}" type="pres">
      <dgm:prSet presAssocID="{E2F83B4F-AC4F-4F47-AB97-B7BD7F4CF8BC}" presName="rootText" presStyleLbl="node1" presStyleIdx="0" presStyleCnt="3" custScaleX="114727" custScaleY="130473" custLinFactNeighborX="-21236" custLinFactNeighborY="11399"/>
      <dgm:spPr/>
      <dgm:t>
        <a:bodyPr/>
        <a:lstStyle/>
        <a:p>
          <a:endParaRPr lang="es-ES_tradnl"/>
        </a:p>
      </dgm:t>
    </dgm:pt>
    <dgm:pt modelId="{6C8DBEAA-4B6E-410D-B3EC-CA699504424C}" type="pres">
      <dgm:prSet presAssocID="{E2F83B4F-AC4F-4F47-AB97-B7BD7F4CF8BC}" presName="rootConnector" presStyleLbl="node1" presStyleIdx="0" presStyleCnt="3"/>
      <dgm:spPr/>
      <dgm:t>
        <a:bodyPr/>
        <a:lstStyle/>
        <a:p>
          <a:endParaRPr lang="es-ES_tradnl"/>
        </a:p>
      </dgm:t>
    </dgm:pt>
    <dgm:pt modelId="{81A911D1-CD83-4D49-B2D3-F0C7E590E152}" type="pres">
      <dgm:prSet presAssocID="{E2F83B4F-AC4F-4F47-AB97-B7BD7F4CF8BC}" presName="childShape" presStyleCnt="0"/>
      <dgm:spPr/>
      <dgm:t>
        <a:bodyPr/>
        <a:lstStyle/>
        <a:p>
          <a:endParaRPr lang="es-ES_tradnl"/>
        </a:p>
      </dgm:t>
    </dgm:pt>
    <dgm:pt modelId="{7B3392A1-EDF1-4F5F-96B1-888626D33B92}" type="pres">
      <dgm:prSet presAssocID="{5FD36889-E0FB-4BDB-B0B7-E60D90C27FAD}" presName="Name13" presStyleLbl="parChTrans1D2" presStyleIdx="0" presStyleCnt="9"/>
      <dgm:spPr/>
      <dgm:t>
        <a:bodyPr/>
        <a:lstStyle/>
        <a:p>
          <a:endParaRPr lang="es-ES_tradnl"/>
        </a:p>
      </dgm:t>
    </dgm:pt>
    <dgm:pt modelId="{E9797C47-21B5-4538-A7E8-DD81EBA33E07}" type="pres">
      <dgm:prSet presAssocID="{0F8F967B-D6C0-42E3-85C7-A4E2500FB983}" presName="childText" presStyleLbl="bgAcc1" presStyleIdx="0" presStyleCnt="9" custScaleX="110499" custScaleY="169437" custLinFactNeighborX="-46117" custLinFactNeighborY="4720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06A2621-E080-47DA-9386-F2023D87696C}" type="pres">
      <dgm:prSet presAssocID="{4AB4D2D7-509E-4E3C-AF27-28014E2058DA}" presName="Name13" presStyleLbl="parChTrans1D2" presStyleIdx="1" presStyleCnt="9"/>
      <dgm:spPr/>
      <dgm:t>
        <a:bodyPr/>
        <a:lstStyle/>
        <a:p>
          <a:endParaRPr lang="es-ES_tradnl"/>
        </a:p>
      </dgm:t>
    </dgm:pt>
    <dgm:pt modelId="{E5B35E1F-D483-4665-B376-444302B9E184}" type="pres">
      <dgm:prSet presAssocID="{7458C003-F594-4EA8-A3A8-37005BAB71B0}" presName="childText" presStyleLbl="bgAcc1" presStyleIdx="1" presStyleCnt="9" custScaleX="122016" custScaleY="135571" custLinFactNeighborX="-51379" custLinFactNeighborY="6058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2F437CC-DA4F-4168-A8A0-15FA353FF7FA}" type="pres">
      <dgm:prSet presAssocID="{31261C39-17DD-421D-B43E-E239DB6AB1E6}" presName="root" presStyleCnt="0"/>
      <dgm:spPr/>
      <dgm:t>
        <a:bodyPr/>
        <a:lstStyle/>
        <a:p>
          <a:endParaRPr lang="es-ES_tradnl"/>
        </a:p>
      </dgm:t>
    </dgm:pt>
    <dgm:pt modelId="{AE846659-FC28-4BE2-9873-3A40AC82130A}" type="pres">
      <dgm:prSet presAssocID="{31261C39-17DD-421D-B43E-E239DB6AB1E6}" presName="rootComposite" presStyleCnt="0"/>
      <dgm:spPr/>
      <dgm:t>
        <a:bodyPr/>
        <a:lstStyle/>
        <a:p>
          <a:endParaRPr lang="es-ES_tradnl"/>
        </a:p>
      </dgm:t>
    </dgm:pt>
    <dgm:pt modelId="{C30A63CA-2820-4E7E-ABCF-FFDAA72EA5C5}" type="pres">
      <dgm:prSet presAssocID="{31261C39-17DD-421D-B43E-E239DB6AB1E6}" presName="rootText" presStyleLbl="node1" presStyleIdx="1" presStyleCnt="3" custScaleX="155157" custScaleY="163525" custLinFactNeighborX="-4301"/>
      <dgm:spPr/>
      <dgm:t>
        <a:bodyPr/>
        <a:lstStyle/>
        <a:p>
          <a:endParaRPr lang="es-ES_tradnl"/>
        </a:p>
      </dgm:t>
    </dgm:pt>
    <dgm:pt modelId="{54BF7FF7-11C9-4920-BBB8-C376D346A909}" type="pres">
      <dgm:prSet presAssocID="{31261C39-17DD-421D-B43E-E239DB6AB1E6}" presName="rootConnector" presStyleLbl="node1" presStyleIdx="1" presStyleCnt="3"/>
      <dgm:spPr/>
      <dgm:t>
        <a:bodyPr/>
        <a:lstStyle/>
        <a:p>
          <a:endParaRPr lang="es-ES_tradnl"/>
        </a:p>
      </dgm:t>
    </dgm:pt>
    <dgm:pt modelId="{533F70F2-58DA-4019-AEA0-A1234D7F7B2F}" type="pres">
      <dgm:prSet presAssocID="{31261C39-17DD-421D-B43E-E239DB6AB1E6}" presName="childShape" presStyleCnt="0"/>
      <dgm:spPr/>
      <dgm:t>
        <a:bodyPr/>
        <a:lstStyle/>
        <a:p>
          <a:endParaRPr lang="es-ES_tradnl"/>
        </a:p>
      </dgm:t>
    </dgm:pt>
    <dgm:pt modelId="{7B5C71FD-CAB8-419B-B2CF-F965F5943B4A}" type="pres">
      <dgm:prSet presAssocID="{F00B0927-82C3-445A-A6C9-6E719FC70210}" presName="Name13" presStyleLbl="parChTrans1D2" presStyleIdx="2" presStyleCnt="9"/>
      <dgm:spPr/>
      <dgm:t>
        <a:bodyPr/>
        <a:lstStyle/>
        <a:p>
          <a:endParaRPr lang="es-ES_tradnl"/>
        </a:p>
      </dgm:t>
    </dgm:pt>
    <dgm:pt modelId="{5DF22231-A5B9-45CA-83C4-0C0BEAE4B2A1}" type="pres">
      <dgm:prSet presAssocID="{A816B0DD-CCA2-4440-9A27-D8B4D6D0BD15}" presName="childText" presStyleLbl="bgAcc1" presStyleIdx="2" presStyleCnt="9" custScaleX="136155" custScaleY="135759" custLinFactNeighborX="3207" custLinFactNeighborY="2161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347B953-5811-484A-8EC6-DD30A5740942}" type="pres">
      <dgm:prSet presAssocID="{8C644797-5949-43CC-9CC1-85690F9F8B38}" presName="Name13" presStyleLbl="parChTrans1D2" presStyleIdx="3" presStyleCnt="9"/>
      <dgm:spPr/>
      <dgm:t>
        <a:bodyPr/>
        <a:lstStyle/>
        <a:p>
          <a:endParaRPr lang="es-ES_tradnl"/>
        </a:p>
      </dgm:t>
    </dgm:pt>
    <dgm:pt modelId="{5FEBB2AF-DE35-4254-8C01-D5319FA0DABD}" type="pres">
      <dgm:prSet presAssocID="{CACEADAA-871F-4BFD-959F-3491AA16D516}" presName="childText" presStyleLbl="bgAcc1" presStyleIdx="3" presStyleCnt="9" custScaleX="159607" custScaleY="154295" custLinFactNeighborX="-5699" custLinFactNeighborY="8147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26EACD-7134-429C-B76C-BB769C7A31CC}" type="pres">
      <dgm:prSet presAssocID="{8D5A28AC-5EAD-498A-8756-90D0539C1921}" presName="root" presStyleCnt="0"/>
      <dgm:spPr/>
      <dgm:t>
        <a:bodyPr/>
        <a:lstStyle/>
        <a:p>
          <a:endParaRPr lang="es-ES_tradnl"/>
        </a:p>
      </dgm:t>
    </dgm:pt>
    <dgm:pt modelId="{9D1B5299-241C-4697-A162-525EEA3E9489}" type="pres">
      <dgm:prSet presAssocID="{8D5A28AC-5EAD-498A-8756-90D0539C1921}" presName="rootComposite" presStyleCnt="0"/>
      <dgm:spPr/>
      <dgm:t>
        <a:bodyPr/>
        <a:lstStyle/>
        <a:p>
          <a:endParaRPr lang="es-ES_tradnl"/>
        </a:p>
      </dgm:t>
    </dgm:pt>
    <dgm:pt modelId="{4131FF45-2FB7-4666-B641-2DD0AC7BE695}" type="pres">
      <dgm:prSet presAssocID="{8D5A28AC-5EAD-498A-8756-90D0539C1921}" presName="rootText" presStyleLbl="node1" presStyleIdx="2" presStyleCnt="3" custScaleX="155538" custScaleY="113946" custLinFactNeighborX="-4509" custLinFactNeighborY="-2031"/>
      <dgm:spPr/>
      <dgm:t>
        <a:bodyPr/>
        <a:lstStyle/>
        <a:p>
          <a:endParaRPr lang="es-ES_tradnl"/>
        </a:p>
      </dgm:t>
    </dgm:pt>
    <dgm:pt modelId="{7E1535D2-1556-40AD-98ED-0FEBB3DA1BFF}" type="pres">
      <dgm:prSet presAssocID="{8D5A28AC-5EAD-498A-8756-90D0539C1921}" presName="rootConnector" presStyleLbl="node1" presStyleIdx="2" presStyleCnt="3"/>
      <dgm:spPr/>
      <dgm:t>
        <a:bodyPr/>
        <a:lstStyle/>
        <a:p>
          <a:endParaRPr lang="es-ES_tradnl"/>
        </a:p>
      </dgm:t>
    </dgm:pt>
    <dgm:pt modelId="{FA799EF8-13CD-4E83-9FEF-6F96B3E291BF}" type="pres">
      <dgm:prSet presAssocID="{8D5A28AC-5EAD-498A-8756-90D0539C1921}" presName="childShape" presStyleCnt="0"/>
      <dgm:spPr/>
      <dgm:t>
        <a:bodyPr/>
        <a:lstStyle/>
        <a:p>
          <a:endParaRPr lang="es-ES_tradnl"/>
        </a:p>
      </dgm:t>
    </dgm:pt>
    <dgm:pt modelId="{F8433760-1B4B-46EC-88B4-E8AF0393B8E9}" type="pres">
      <dgm:prSet presAssocID="{C361000D-F1B8-481B-A17E-88069CE20237}" presName="Name13" presStyleLbl="parChTrans1D2" presStyleIdx="4" presStyleCnt="9"/>
      <dgm:spPr/>
      <dgm:t>
        <a:bodyPr/>
        <a:lstStyle/>
        <a:p>
          <a:endParaRPr lang="es-ES_tradnl"/>
        </a:p>
      </dgm:t>
    </dgm:pt>
    <dgm:pt modelId="{2BCBD5C1-433F-4DEC-AE9B-C42BDF3D8F5D}" type="pres">
      <dgm:prSet presAssocID="{859BAB71-7798-4C9C-A942-DDC5D1BA8D18}" presName="childText" presStyleLbl="bgAcc1" presStyleIdx="4" presStyleCnt="9" custScaleX="234385" custScaleY="247061" custLinFactNeighborX="49825" custLinFactNeighborY="-2060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2082A12-5655-459A-A001-D495EEEDF301}" type="pres">
      <dgm:prSet presAssocID="{C79B546A-49CD-40C1-B724-406EC7989C73}" presName="Name13" presStyleLbl="parChTrans1D2" presStyleIdx="5" presStyleCnt="9"/>
      <dgm:spPr/>
      <dgm:t>
        <a:bodyPr/>
        <a:lstStyle/>
        <a:p>
          <a:endParaRPr lang="es-ES_tradnl"/>
        </a:p>
      </dgm:t>
    </dgm:pt>
    <dgm:pt modelId="{7AFBE234-322B-4112-89E9-D10F40FAF871}" type="pres">
      <dgm:prSet presAssocID="{78C47B42-C52D-4DAE-B219-38B6F173190A}" presName="childText" presStyleLbl="bgAcc1" presStyleIdx="5" presStyleCnt="9" custScaleX="142229" custLinFactNeighborX="8675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A32C8AE-F1AF-4E98-AE66-89699E7BB256}" type="pres">
      <dgm:prSet presAssocID="{DA73D75C-39F9-4E80-A485-C5ADB95063CD}" presName="Name13" presStyleLbl="parChTrans1D2" presStyleIdx="6" presStyleCnt="9"/>
      <dgm:spPr/>
      <dgm:t>
        <a:bodyPr/>
        <a:lstStyle/>
        <a:p>
          <a:endParaRPr lang="es-ES_tradnl"/>
        </a:p>
      </dgm:t>
    </dgm:pt>
    <dgm:pt modelId="{5B31813E-044B-4C36-8190-EE617AD6F753}" type="pres">
      <dgm:prSet presAssocID="{85269CB0-2E0B-490A-A533-85AAEFE0F4C7}" presName="childText" presStyleLbl="bgAcc1" presStyleIdx="6" presStyleCnt="9" custScaleX="160026" custLinFactNeighborX="7526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01FD9E-C864-4926-9D1C-A5E801A3DF13}" type="pres">
      <dgm:prSet presAssocID="{C85DBE1B-4803-4020-8742-BAEB1387D9B8}" presName="Name13" presStyleLbl="parChTrans1D2" presStyleIdx="7" presStyleCnt="9"/>
      <dgm:spPr/>
      <dgm:t>
        <a:bodyPr/>
        <a:lstStyle/>
        <a:p>
          <a:endParaRPr lang="es-ES_tradnl"/>
        </a:p>
      </dgm:t>
    </dgm:pt>
    <dgm:pt modelId="{BAB31768-9C10-436F-846C-6083768C5FB9}" type="pres">
      <dgm:prSet presAssocID="{68BE6076-B385-43AA-BAB5-7A6112F4B98D}" presName="childText" presStyleLbl="bgAcc1" presStyleIdx="7" presStyleCnt="9" custScaleX="148637" custLinFactNeighborX="7403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CA5F54A-D7EB-490C-A20F-469AD6F6D12A}" type="pres">
      <dgm:prSet presAssocID="{40BD966E-83C1-4932-80CC-A9573FB1A031}" presName="Name13" presStyleLbl="parChTrans1D2" presStyleIdx="8" presStyleCnt="9"/>
      <dgm:spPr/>
      <dgm:t>
        <a:bodyPr/>
        <a:lstStyle/>
        <a:p>
          <a:endParaRPr lang="es-ES_tradnl"/>
        </a:p>
      </dgm:t>
    </dgm:pt>
    <dgm:pt modelId="{D854D2E8-C421-4830-9DFC-18FFD134D4FB}" type="pres">
      <dgm:prSet presAssocID="{266A978F-577F-4209-AD64-FC2E8D7120A2}" presName="childText" presStyleLbl="bgAcc1" presStyleIdx="8" presStyleCnt="9" custScaleX="248137" custLinFactNeighborX="56529" custLinFactNeighborY="10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102EE42-18F6-483F-9972-35743C6DF784}" type="presOf" srcId="{FBDFF50E-3486-4155-853F-E8E37AF19DCA}" destId="{D854D2E8-C421-4830-9DFC-18FFD134D4FB}" srcOrd="0" destOrd="2" presId="urn:microsoft.com/office/officeart/2005/8/layout/hierarchy3"/>
    <dgm:cxn modelId="{68285170-2503-415F-A028-140E91EE27BC}" type="presOf" srcId="{E2F83B4F-AC4F-4F47-AB97-B7BD7F4CF8BC}" destId="{6C8DBEAA-4B6E-410D-B3EC-CA699504424C}" srcOrd="1" destOrd="0" presId="urn:microsoft.com/office/officeart/2005/8/layout/hierarchy3"/>
    <dgm:cxn modelId="{0EA6AD4C-56B7-440E-AC52-D8DDDE41D5E6}" type="presOf" srcId="{8D5A28AC-5EAD-498A-8756-90D0539C1921}" destId="{4131FF45-2FB7-4666-B641-2DD0AC7BE695}" srcOrd="0" destOrd="0" presId="urn:microsoft.com/office/officeart/2005/8/layout/hierarchy3"/>
    <dgm:cxn modelId="{1DF39E6D-AC27-46FF-91E6-4BB2553F19AD}" type="presOf" srcId="{8C644797-5949-43CC-9CC1-85690F9F8B38}" destId="{3347B953-5811-484A-8EC6-DD30A5740942}" srcOrd="0" destOrd="0" presId="urn:microsoft.com/office/officeart/2005/8/layout/hierarchy3"/>
    <dgm:cxn modelId="{8864AB2E-7011-4C9D-9BA4-474AED4ED4A5}" srcId="{266A978F-577F-4209-AD64-FC2E8D7120A2}" destId="{FBDFF50E-3486-4155-853F-E8E37AF19DCA}" srcOrd="1" destOrd="0" parTransId="{014238FD-7B49-4E56-91C6-3E128F120EFF}" sibTransId="{44420ED7-780A-43E2-829C-91F73AEBF82A}"/>
    <dgm:cxn modelId="{BBCA7146-F978-4F2A-965C-3496BB9140A7}" srcId="{8D5A28AC-5EAD-498A-8756-90D0539C1921}" destId="{266A978F-577F-4209-AD64-FC2E8D7120A2}" srcOrd="4" destOrd="0" parTransId="{40BD966E-83C1-4932-80CC-A9573FB1A031}" sibTransId="{1F72F182-5FBD-4F35-9E66-22798A594945}"/>
    <dgm:cxn modelId="{354ECE3C-BBB6-4330-9399-ACE3E8035BDE}" type="presOf" srcId="{5FD36889-E0FB-4BDB-B0B7-E60D90C27FAD}" destId="{7B3392A1-EDF1-4F5F-96B1-888626D33B92}" srcOrd="0" destOrd="0" presId="urn:microsoft.com/office/officeart/2005/8/layout/hierarchy3"/>
    <dgm:cxn modelId="{A44B3D20-C55D-4895-89F5-53AF152FFE2D}" type="presOf" srcId="{C361000D-F1B8-481B-A17E-88069CE20237}" destId="{F8433760-1B4B-46EC-88B4-E8AF0393B8E9}" srcOrd="0" destOrd="0" presId="urn:microsoft.com/office/officeart/2005/8/layout/hierarchy3"/>
    <dgm:cxn modelId="{836CCD26-CA9B-4CBF-991C-2FA346D5B743}" type="presOf" srcId="{7458C003-F594-4EA8-A3A8-37005BAB71B0}" destId="{E5B35E1F-D483-4665-B376-444302B9E184}" srcOrd="0" destOrd="0" presId="urn:microsoft.com/office/officeart/2005/8/layout/hierarchy3"/>
    <dgm:cxn modelId="{F2A6C4DC-A2D4-4F01-B0A0-7CF8EA202555}" type="presOf" srcId="{78C47B42-C52D-4DAE-B219-38B6F173190A}" destId="{7AFBE234-322B-4112-89E9-D10F40FAF871}" srcOrd="0" destOrd="0" presId="urn:microsoft.com/office/officeart/2005/8/layout/hierarchy3"/>
    <dgm:cxn modelId="{CC6C229F-46D6-4172-B253-D558F8BDFB6C}" type="presOf" srcId="{A816B0DD-CCA2-4440-9A27-D8B4D6D0BD15}" destId="{5DF22231-A5B9-45CA-83C4-0C0BEAE4B2A1}" srcOrd="0" destOrd="0" presId="urn:microsoft.com/office/officeart/2005/8/layout/hierarchy3"/>
    <dgm:cxn modelId="{5BC35BF8-44A0-4587-A481-37DEC146C8DD}" type="presOf" srcId="{F00B0927-82C3-445A-A6C9-6E719FC70210}" destId="{7B5C71FD-CAB8-419B-B2CF-F965F5943B4A}" srcOrd="0" destOrd="0" presId="urn:microsoft.com/office/officeart/2005/8/layout/hierarchy3"/>
    <dgm:cxn modelId="{41914495-4D61-422B-9967-C0928139EEF5}" type="presOf" srcId="{6A83CFA7-2E7F-41C7-9821-6F22FF7E68FE}" destId="{F0AFD5F9-B762-40B4-B366-947ADA9BBEC4}" srcOrd="0" destOrd="0" presId="urn:microsoft.com/office/officeart/2005/8/layout/hierarchy3"/>
    <dgm:cxn modelId="{27097FDB-8E2D-48E4-B9BD-8C97FA6807F3}" type="presOf" srcId="{31261C39-17DD-421D-B43E-E239DB6AB1E6}" destId="{C30A63CA-2820-4E7E-ABCF-FFDAA72EA5C5}" srcOrd="0" destOrd="0" presId="urn:microsoft.com/office/officeart/2005/8/layout/hierarchy3"/>
    <dgm:cxn modelId="{A63BE31E-7F26-4674-B016-A58983031057}" srcId="{859BAB71-7798-4C9C-A942-DDC5D1BA8D18}" destId="{AB8AA05F-F1D8-4B93-AFD7-42A072896BD6}" srcOrd="1" destOrd="0" parTransId="{C142AA8D-E80E-4974-AD25-1424C699BFC6}" sibTransId="{141EB23E-2477-4C4E-9250-E815CBDE6656}"/>
    <dgm:cxn modelId="{62119C3A-F823-46C0-A822-8D61816E46C6}" srcId="{E2F83B4F-AC4F-4F47-AB97-B7BD7F4CF8BC}" destId="{7458C003-F594-4EA8-A3A8-37005BAB71B0}" srcOrd="1" destOrd="0" parTransId="{4AB4D2D7-509E-4E3C-AF27-28014E2058DA}" sibTransId="{AE8F22D8-718D-43C3-BD1D-CCAE31E6C573}"/>
    <dgm:cxn modelId="{F29E9A3F-01BF-4F2A-865C-A338A6CB7268}" type="presOf" srcId="{4AB4D2D7-509E-4E3C-AF27-28014E2058DA}" destId="{206A2621-E080-47DA-9386-F2023D87696C}" srcOrd="0" destOrd="0" presId="urn:microsoft.com/office/officeart/2005/8/layout/hierarchy3"/>
    <dgm:cxn modelId="{22AE6F1C-718C-4172-8B95-8B920193F289}" type="presOf" srcId="{C85DBE1B-4803-4020-8742-BAEB1387D9B8}" destId="{D801FD9E-C864-4926-9D1C-A5E801A3DF13}" srcOrd="0" destOrd="0" presId="urn:microsoft.com/office/officeart/2005/8/layout/hierarchy3"/>
    <dgm:cxn modelId="{CB4E73C8-F355-468F-B8EE-8780DB38430E}" type="presOf" srcId="{68BE6076-B385-43AA-BAB5-7A6112F4B98D}" destId="{BAB31768-9C10-436F-846C-6083768C5FB9}" srcOrd="0" destOrd="0" presId="urn:microsoft.com/office/officeart/2005/8/layout/hierarchy3"/>
    <dgm:cxn modelId="{20069FD1-A956-44DA-B555-D9BFBF1801FC}" type="presOf" srcId="{4156546C-3124-4F7E-9286-3F78871D73E3}" destId="{D854D2E8-C421-4830-9DFC-18FFD134D4FB}" srcOrd="0" destOrd="1" presId="urn:microsoft.com/office/officeart/2005/8/layout/hierarchy3"/>
    <dgm:cxn modelId="{AFAF5221-4390-4964-9D61-8D9B311A31A8}" srcId="{8D5A28AC-5EAD-498A-8756-90D0539C1921}" destId="{78C47B42-C52D-4DAE-B219-38B6F173190A}" srcOrd="1" destOrd="0" parTransId="{C79B546A-49CD-40C1-B724-406EC7989C73}" sibTransId="{7C1101FD-63A5-4A21-B773-9AC995A345FD}"/>
    <dgm:cxn modelId="{F940764A-5006-4016-99E1-2C1CA3E4F9A8}" srcId="{266A978F-577F-4209-AD64-FC2E8D7120A2}" destId="{4156546C-3124-4F7E-9286-3F78871D73E3}" srcOrd="0" destOrd="0" parTransId="{2132E802-D8A6-4CD0-BF4E-2A52F43E262B}" sibTransId="{148CED3B-B7EE-4C4E-9F70-B5FA0499273C}"/>
    <dgm:cxn modelId="{D183B70B-04C4-4DD9-88DE-6325A2547C70}" type="presOf" srcId="{8D5A28AC-5EAD-498A-8756-90D0539C1921}" destId="{7E1535D2-1556-40AD-98ED-0FEBB3DA1BFF}" srcOrd="1" destOrd="0" presId="urn:microsoft.com/office/officeart/2005/8/layout/hierarchy3"/>
    <dgm:cxn modelId="{89B81ED7-4FC3-4C5C-BCD9-EA48ACE0743D}" type="presOf" srcId="{40BD966E-83C1-4932-80CC-A9573FB1A031}" destId="{3CA5F54A-D7EB-490C-A20F-469AD6F6D12A}" srcOrd="0" destOrd="0" presId="urn:microsoft.com/office/officeart/2005/8/layout/hierarchy3"/>
    <dgm:cxn modelId="{23D962EE-F4A4-4736-8848-E4214D5C3535}" srcId="{859BAB71-7798-4C9C-A942-DDC5D1BA8D18}" destId="{ECAB60E4-7987-49B5-894A-8031B6DBE726}" srcOrd="0" destOrd="0" parTransId="{5C230928-F003-46E9-B3AD-460F36B6D304}" sibTransId="{E7A2A0E9-3768-4562-A98F-C7C08A636E9A}"/>
    <dgm:cxn modelId="{88F02107-A805-4479-82A0-926C7149D103}" srcId="{31261C39-17DD-421D-B43E-E239DB6AB1E6}" destId="{A816B0DD-CCA2-4440-9A27-D8B4D6D0BD15}" srcOrd="0" destOrd="0" parTransId="{F00B0927-82C3-445A-A6C9-6E719FC70210}" sibTransId="{2B61C28C-6095-446B-8855-B965FCA3649C}"/>
    <dgm:cxn modelId="{C0834C7B-A3CA-47C0-AC48-27A7C2CEC008}" type="presOf" srcId="{DA73D75C-39F9-4E80-A485-C5ADB95063CD}" destId="{5A32C8AE-F1AF-4E98-AE66-89699E7BB256}" srcOrd="0" destOrd="0" presId="urn:microsoft.com/office/officeart/2005/8/layout/hierarchy3"/>
    <dgm:cxn modelId="{0980FED7-21F4-4BCB-855C-1285FC8FE0C1}" type="presOf" srcId="{266A978F-577F-4209-AD64-FC2E8D7120A2}" destId="{D854D2E8-C421-4830-9DFC-18FFD134D4FB}" srcOrd="0" destOrd="0" presId="urn:microsoft.com/office/officeart/2005/8/layout/hierarchy3"/>
    <dgm:cxn modelId="{3998912E-A4D8-4580-8869-9E857F0FEBE7}" srcId="{6A83CFA7-2E7F-41C7-9821-6F22FF7E68FE}" destId="{31261C39-17DD-421D-B43E-E239DB6AB1E6}" srcOrd="1" destOrd="0" parTransId="{2152FE3E-4785-42CC-A9A3-E41A432F205F}" sibTransId="{57920672-FE27-4FFC-9D7D-5AA4F00BAC32}"/>
    <dgm:cxn modelId="{7E3B3741-2F52-4FDB-A35F-2A088F21D741}" type="presOf" srcId="{ECAB60E4-7987-49B5-894A-8031B6DBE726}" destId="{2BCBD5C1-433F-4DEC-AE9B-C42BDF3D8F5D}" srcOrd="0" destOrd="1" presId="urn:microsoft.com/office/officeart/2005/8/layout/hierarchy3"/>
    <dgm:cxn modelId="{DD7EB3F7-7D7A-45A9-8650-662891544C71}" srcId="{859BAB71-7798-4C9C-A942-DDC5D1BA8D18}" destId="{A9040106-FE22-4E4F-8493-1AA221718AA0}" srcOrd="2" destOrd="0" parTransId="{C1E267B8-CC54-4C6E-BD79-AB4F8DE7C830}" sibTransId="{3E04A8D9-1E6F-4CAB-AB0B-2D3C9D254A8D}"/>
    <dgm:cxn modelId="{8A625994-DF0B-4191-AD4B-E9180A79B7B0}" srcId="{8D5A28AC-5EAD-498A-8756-90D0539C1921}" destId="{859BAB71-7798-4C9C-A942-DDC5D1BA8D18}" srcOrd="0" destOrd="0" parTransId="{C361000D-F1B8-481B-A17E-88069CE20237}" sibTransId="{209296B7-E9BF-4E07-8008-F36BE818DF78}"/>
    <dgm:cxn modelId="{38F45EEC-6AA0-4086-BEE2-DCCD221A0498}" srcId="{6A83CFA7-2E7F-41C7-9821-6F22FF7E68FE}" destId="{8D5A28AC-5EAD-498A-8756-90D0539C1921}" srcOrd="2" destOrd="0" parTransId="{AEA50ECC-BFBD-4857-9C2B-6C4C9F88B54E}" sibTransId="{0744F25D-7B74-4A36-8FF1-F498302DE758}"/>
    <dgm:cxn modelId="{3F572503-28D9-4138-8DC8-1591B388AF51}" type="presOf" srcId="{31261C39-17DD-421D-B43E-E239DB6AB1E6}" destId="{54BF7FF7-11C9-4920-BBB8-C376D346A909}" srcOrd="1" destOrd="0" presId="urn:microsoft.com/office/officeart/2005/8/layout/hierarchy3"/>
    <dgm:cxn modelId="{74F1D022-F43B-4286-898B-7EEDAA1AB5A4}" type="presOf" srcId="{85269CB0-2E0B-490A-A533-85AAEFE0F4C7}" destId="{5B31813E-044B-4C36-8190-EE617AD6F753}" srcOrd="0" destOrd="0" presId="urn:microsoft.com/office/officeart/2005/8/layout/hierarchy3"/>
    <dgm:cxn modelId="{83CDFB55-6D25-4C4E-8C11-D07B40EF287D}" type="presOf" srcId="{859BAB71-7798-4C9C-A942-DDC5D1BA8D18}" destId="{2BCBD5C1-433F-4DEC-AE9B-C42BDF3D8F5D}" srcOrd="0" destOrd="0" presId="urn:microsoft.com/office/officeart/2005/8/layout/hierarchy3"/>
    <dgm:cxn modelId="{058B88C4-6971-41F4-A608-DA0F87DAF6BC}" srcId="{8D5A28AC-5EAD-498A-8756-90D0539C1921}" destId="{68BE6076-B385-43AA-BAB5-7A6112F4B98D}" srcOrd="3" destOrd="0" parTransId="{C85DBE1B-4803-4020-8742-BAEB1387D9B8}" sibTransId="{24BA3C0F-E5F2-4B9B-84EA-88CFEC6F88B9}"/>
    <dgm:cxn modelId="{D188C534-CE0F-4829-84BC-8D5E65AA5FF6}" type="presOf" srcId="{AB8AA05F-F1D8-4B93-AFD7-42A072896BD6}" destId="{2BCBD5C1-433F-4DEC-AE9B-C42BDF3D8F5D}" srcOrd="0" destOrd="2" presId="urn:microsoft.com/office/officeart/2005/8/layout/hierarchy3"/>
    <dgm:cxn modelId="{62CE1945-FC43-462A-ACDC-A7D5446E5EDF}" type="presOf" srcId="{A9040106-FE22-4E4F-8493-1AA221718AA0}" destId="{2BCBD5C1-433F-4DEC-AE9B-C42BDF3D8F5D}" srcOrd="0" destOrd="3" presId="urn:microsoft.com/office/officeart/2005/8/layout/hierarchy3"/>
    <dgm:cxn modelId="{EE8D6EF7-B81C-4BB6-9C0F-AE65DA9D50F8}" type="presOf" srcId="{E2F83B4F-AC4F-4F47-AB97-B7BD7F4CF8BC}" destId="{CFFC8170-01AF-4F40-A286-8C800B41790B}" srcOrd="0" destOrd="0" presId="urn:microsoft.com/office/officeart/2005/8/layout/hierarchy3"/>
    <dgm:cxn modelId="{A6D80189-D0A6-4058-A1C8-FB31F40EF6D3}" type="presOf" srcId="{CACEADAA-871F-4BFD-959F-3491AA16D516}" destId="{5FEBB2AF-DE35-4254-8C01-D5319FA0DABD}" srcOrd="0" destOrd="0" presId="urn:microsoft.com/office/officeart/2005/8/layout/hierarchy3"/>
    <dgm:cxn modelId="{DFAD9545-E700-4271-837C-67CA5544C180}" srcId="{8D5A28AC-5EAD-498A-8756-90D0539C1921}" destId="{85269CB0-2E0B-490A-A533-85AAEFE0F4C7}" srcOrd="2" destOrd="0" parTransId="{DA73D75C-39F9-4E80-A485-C5ADB95063CD}" sibTransId="{26325E5F-9F9F-472E-A8FF-D5F200CAAC91}"/>
    <dgm:cxn modelId="{0364518D-67A4-443E-A8DA-4E718971D44C}" type="presOf" srcId="{C79B546A-49CD-40C1-B724-406EC7989C73}" destId="{D2082A12-5655-459A-A001-D495EEEDF301}" srcOrd="0" destOrd="0" presId="urn:microsoft.com/office/officeart/2005/8/layout/hierarchy3"/>
    <dgm:cxn modelId="{365040BB-D23F-4A1F-B829-CDDB466C4073}" type="presOf" srcId="{0F8F967B-D6C0-42E3-85C7-A4E2500FB983}" destId="{E9797C47-21B5-4538-A7E8-DD81EBA33E07}" srcOrd="0" destOrd="0" presId="urn:microsoft.com/office/officeart/2005/8/layout/hierarchy3"/>
    <dgm:cxn modelId="{F0677DE6-BDB3-4926-8875-2C2B17DDC640}" srcId="{6A83CFA7-2E7F-41C7-9821-6F22FF7E68FE}" destId="{E2F83B4F-AC4F-4F47-AB97-B7BD7F4CF8BC}" srcOrd="0" destOrd="0" parTransId="{061087E2-65AD-4B7F-B94D-BD3C1623D6F7}" sibTransId="{C8782944-9CD3-4482-BCC9-56CCE789BB10}"/>
    <dgm:cxn modelId="{55228F93-BBF7-4BFA-8AA5-295024FD256A}" srcId="{31261C39-17DD-421D-B43E-E239DB6AB1E6}" destId="{CACEADAA-871F-4BFD-959F-3491AA16D516}" srcOrd="1" destOrd="0" parTransId="{8C644797-5949-43CC-9CC1-85690F9F8B38}" sibTransId="{5B1C4D1F-6D95-484D-8DE5-11BF26DF96AF}"/>
    <dgm:cxn modelId="{42184576-53E7-4443-A40A-C0941CFB708A}" srcId="{E2F83B4F-AC4F-4F47-AB97-B7BD7F4CF8BC}" destId="{0F8F967B-D6C0-42E3-85C7-A4E2500FB983}" srcOrd="0" destOrd="0" parTransId="{5FD36889-E0FB-4BDB-B0B7-E60D90C27FAD}" sibTransId="{07D09228-98CB-4788-98BD-C7DFD756D94D}"/>
    <dgm:cxn modelId="{11D243AB-0F2F-4ADE-95B0-949A0561CF1D}" type="presParOf" srcId="{F0AFD5F9-B762-40B4-B366-947ADA9BBEC4}" destId="{86CCA8A1-F2A2-45CB-BD47-45A12F2FD2FC}" srcOrd="0" destOrd="0" presId="urn:microsoft.com/office/officeart/2005/8/layout/hierarchy3"/>
    <dgm:cxn modelId="{864E92AA-C199-48A6-9A69-AA9EA87A73DB}" type="presParOf" srcId="{86CCA8A1-F2A2-45CB-BD47-45A12F2FD2FC}" destId="{D2920E7C-5BEF-4F35-A358-F9480BA2589E}" srcOrd="0" destOrd="0" presId="urn:microsoft.com/office/officeart/2005/8/layout/hierarchy3"/>
    <dgm:cxn modelId="{692A4C63-EBD8-4C6A-A76C-A17DD4CFB864}" type="presParOf" srcId="{D2920E7C-5BEF-4F35-A358-F9480BA2589E}" destId="{CFFC8170-01AF-4F40-A286-8C800B41790B}" srcOrd="0" destOrd="0" presId="urn:microsoft.com/office/officeart/2005/8/layout/hierarchy3"/>
    <dgm:cxn modelId="{42204DC8-C14B-4182-954F-0758A12E874F}" type="presParOf" srcId="{D2920E7C-5BEF-4F35-A358-F9480BA2589E}" destId="{6C8DBEAA-4B6E-410D-B3EC-CA699504424C}" srcOrd="1" destOrd="0" presId="urn:microsoft.com/office/officeart/2005/8/layout/hierarchy3"/>
    <dgm:cxn modelId="{A0202122-BD7E-42B0-B4F5-7470101D2068}" type="presParOf" srcId="{86CCA8A1-F2A2-45CB-BD47-45A12F2FD2FC}" destId="{81A911D1-CD83-4D49-B2D3-F0C7E590E152}" srcOrd="1" destOrd="0" presId="urn:microsoft.com/office/officeart/2005/8/layout/hierarchy3"/>
    <dgm:cxn modelId="{A4EFD143-B628-4413-8CF7-C773DB607949}" type="presParOf" srcId="{81A911D1-CD83-4D49-B2D3-F0C7E590E152}" destId="{7B3392A1-EDF1-4F5F-96B1-888626D33B92}" srcOrd="0" destOrd="0" presId="urn:microsoft.com/office/officeart/2005/8/layout/hierarchy3"/>
    <dgm:cxn modelId="{DEA0C05E-0458-40AC-BA41-25411775F13F}" type="presParOf" srcId="{81A911D1-CD83-4D49-B2D3-F0C7E590E152}" destId="{E9797C47-21B5-4538-A7E8-DD81EBA33E07}" srcOrd="1" destOrd="0" presId="urn:microsoft.com/office/officeart/2005/8/layout/hierarchy3"/>
    <dgm:cxn modelId="{CE45D2BF-4C19-456D-880D-0EEA2E61A104}" type="presParOf" srcId="{81A911D1-CD83-4D49-B2D3-F0C7E590E152}" destId="{206A2621-E080-47DA-9386-F2023D87696C}" srcOrd="2" destOrd="0" presId="urn:microsoft.com/office/officeart/2005/8/layout/hierarchy3"/>
    <dgm:cxn modelId="{8A1CA2DD-8C0B-41D5-A65E-E6511E64EF6C}" type="presParOf" srcId="{81A911D1-CD83-4D49-B2D3-F0C7E590E152}" destId="{E5B35E1F-D483-4665-B376-444302B9E184}" srcOrd="3" destOrd="0" presId="urn:microsoft.com/office/officeart/2005/8/layout/hierarchy3"/>
    <dgm:cxn modelId="{7861C130-F9F2-48B9-BDB6-49CEC77011D7}" type="presParOf" srcId="{F0AFD5F9-B762-40B4-B366-947ADA9BBEC4}" destId="{12F437CC-DA4F-4168-A8A0-15FA353FF7FA}" srcOrd="1" destOrd="0" presId="urn:microsoft.com/office/officeart/2005/8/layout/hierarchy3"/>
    <dgm:cxn modelId="{A5E1313F-28CC-49F1-A5DB-1D4EF77BC45E}" type="presParOf" srcId="{12F437CC-DA4F-4168-A8A0-15FA353FF7FA}" destId="{AE846659-FC28-4BE2-9873-3A40AC82130A}" srcOrd="0" destOrd="0" presId="urn:microsoft.com/office/officeart/2005/8/layout/hierarchy3"/>
    <dgm:cxn modelId="{58511017-F91F-4F2C-8156-7DBE1535EDEB}" type="presParOf" srcId="{AE846659-FC28-4BE2-9873-3A40AC82130A}" destId="{C30A63CA-2820-4E7E-ABCF-FFDAA72EA5C5}" srcOrd="0" destOrd="0" presId="urn:microsoft.com/office/officeart/2005/8/layout/hierarchy3"/>
    <dgm:cxn modelId="{C62349D2-FEC1-4CC6-8AA2-53ACE185DB35}" type="presParOf" srcId="{AE846659-FC28-4BE2-9873-3A40AC82130A}" destId="{54BF7FF7-11C9-4920-BBB8-C376D346A909}" srcOrd="1" destOrd="0" presId="urn:microsoft.com/office/officeart/2005/8/layout/hierarchy3"/>
    <dgm:cxn modelId="{82EA4019-704A-4BA2-BB57-0332F9D752CC}" type="presParOf" srcId="{12F437CC-DA4F-4168-A8A0-15FA353FF7FA}" destId="{533F70F2-58DA-4019-AEA0-A1234D7F7B2F}" srcOrd="1" destOrd="0" presId="urn:microsoft.com/office/officeart/2005/8/layout/hierarchy3"/>
    <dgm:cxn modelId="{A397B67E-3F2E-423D-B1EB-F1898F9A7A9D}" type="presParOf" srcId="{533F70F2-58DA-4019-AEA0-A1234D7F7B2F}" destId="{7B5C71FD-CAB8-419B-B2CF-F965F5943B4A}" srcOrd="0" destOrd="0" presId="urn:microsoft.com/office/officeart/2005/8/layout/hierarchy3"/>
    <dgm:cxn modelId="{4DCB05DB-48D5-4C83-B40D-EA1B37FE06E4}" type="presParOf" srcId="{533F70F2-58DA-4019-AEA0-A1234D7F7B2F}" destId="{5DF22231-A5B9-45CA-83C4-0C0BEAE4B2A1}" srcOrd="1" destOrd="0" presId="urn:microsoft.com/office/officeart/2005/8/layout/hierarchy3"/>
    <dgm:cxn modelId="{7498F91C-318B-4394-ADBF-03F0CA8CD9E6}" type="presParOf" srcId="{533F70F2-58DA-4019-AEA0-A1234D7F7B2F}" destId="{3347B953-5811-484A-8EC6-DD30A5740942}" srcOrd="2" destOrd="0" presId="urn:microsoft.com/office/officeart/2005/8/layout/hierarchy3"/>
    <dgm:cxn modelId="{F8758082-A178-413C-B954-E29B2446DF0D}" type="presParOf" srcId="{533F70F2-58DA-4019-AEA0-A1234D7F7B2F}" destId="{5FEBB2AF-DE35-4254-8C01-D5319FA0DABD}" srcOrd="3" destOrd="0" presId="urn:microsoft.com/office/officeart/2005/8/layout/hierarchy3"/>
    <dgm:cxn modelId="{F548F8DD-FA64-46B5-8444-EF9235FFA865}" type="presParOf" srcId="{F0AFD5F9-B762-40B4-B366-947ADA9BBEC4}" destId="{B826EACD-7134-429C-B76C-BB769C7A31CC}" srcOrd="2" destOrd="0" presId="urn:microsoft.com/office/officeart/2005/8/layout/hierarchy3"/>
    <dgm:cxn modelId="{86CCE613-BE85-48FA-B7CF-29E9B41EF2B2}" type="presParOf" srcId="{B826EACD-7134-429C-B76C-BB769C7A31CC}" destId="{9D1B5299-241C-4697-A162-525EEA3E9489}" srcOrd="0" destOrd="0" presId="urn:microsoft.com/office/officeart/2005/8/layout/hierarchy3"/>
    <dgm:cxn modelId="{B647E2C6-8304-4D21-8DA4-8E059F4B3660}" type="presParOf" srcId="{9D1B5299-241C-4697-A162-525EEA3E9489}" destId="{4131FF45-2FB7-4666-B641-2DD0AC7BE695}" srcOrd="0" destOrd="0" presId="urn:microsoft.com/office/officeart/2005/8/layout/hierarchy3"/>
    <dgm:cxn modelId="{9555D560-C156-4C05-B0A7-3009C5CDB41A}" type="presParOf" srcId="{9D1B5299-241C-4697-A162-525EEA3E9489}" destId="{7E1535D2-1556-40AD-98ED-0FEBB3DA1BFF}" srcOrd="1" destOrd="0" presId="urn:microsoft.com/office/officeart/2005/8/layout/hierarchy3"/>
    <dgm:cxn modelId="{E5F15242-4808-47BC-AB2F-D2B92A85477C}" type="presParOf" srcId="{B826EACD-7134-429C-B76C-BB769C7A31CC}" destId="{FA799EF8-13CD-4E83-9FEF-6F96B3E291BF}" srcOrd="1" destOrd="0" presId="urn:microsoft.com/office/officeart/2005/8/layout/hierarchy3"/>
    <dgm:cxn modelId="{3AD8467D-9BE2-49A4-9A55-759896A5AAAB}" type="presParOf" srcId="{FA799EF8-13CD-4E83-9FEF-6F96B3E291BF}" destId="{F8433760-1B4B-46EC-88B4-E8AF0393B8E9}" srcOrd="0" destOrd="0" presId="urn:microsoft.com/office/officeart/2005/8/layout/hierarchy3"/>
    <dgm:cxn modelId="{2D4F27F1-45A5-4E8A-AAAF-6C5D293E279A}" type="presParOf" srcId="{FA799EF8-13CD-4E83-9FEF-6F96B3E291BF}" destId="{2BCBD5C1-433F-4DEC-AE9B-C42BDF3D8F5D}" srcOrd="1" destOrd="0" presId="urn:microsoft.com/office/officeart/2005/8/layout/hierarchy3"/>
    <dgm:cxn modelId="{600EC984-112A-4B81-8962-1A4FE58FF541}" type="presParOf" srcId="{FA799EF8-13CD-4E83-9FEF-6F96B3E291BF}" destId="{D2082A12-5655-459A-A001-D495EEEDF301}" srcOrd="2" destOrd="0" presId="urn:microsoft.com/office/officeart/2005/8/layout/hierarchy3"/>
    <dgm:cxn modelId="{1608CED9-502A-4872-A380-33D4DCD6E413}" type="presParOf" srcId="{FA799EF8-13CD-4E83-9FEF-6F96B3E291BF}" destId="{7AFBE234-322B-4112-89E9-D10F40FAF871}" srcOrd="3" destOrd="0" presId="urn:microsoft.com/office/officeart/2005/8/layout/hierarchy3"/>
    <dgm:cxn modelId="{9F3775CB-0678-4FB3-8C5E-C1D6C0241A8C}" type="presParOf" srcId="{FA799EF8-13CD-4E83-9FEF-6F96B3E291BF}" destId="{5A32C8AE-F1AF-4E98-AE66-89699E7BB256}" srcOrd="4" destOrd="0" presId="urn:microsoft.com/office/officeart/2005/8/layout/hierarchy3"/>
    <dgm:cxn modelId="{F7036BFF-9E18-406E-90E1-0188523DB08D}" type="presParOf" srcId="{FA799EF8-13CD-4E83-9FEF-6F96B3E291BF}" destId="{5B31813E-044B-4C36-8190-EE617AD6F753}" srcOrd="5" destOrd="0" presId="urn:microsoft.com/office/officeart/2005/8/layout/hierarchy3"/>
    <dgm:cxn modelId="{5872C1D9-A1F5-4F88-A756-25F023ED717A}" type="presParOf" srcId="{FA799EF8-13CD-4E83-9FEF-6F96B3E291BF}" destId="{D801FD9E-C864-4926-9D1C-A5E801A3DF13}" srcOrd="6" destOrd="0" presId="urn:microsoft.com/office/officeart/2005/8/layout/hierarchy3"/>
    <dgm:cxn modelId="{BBC72F18-5152-4313-83AF-309A18466347}" type="presParOf" srcId="{FA799EF8-13CD-4E83-9FEF-6F96B3E291BF}" destId="{BAB31768-9C10-436F-846C-6083768C5FB9}" srcOrd="7" destOrd="0" presId="urn:microsoft.com/office/officeart/2005/8/layout/hierarchy3"/>
    <dgm:cxn modelId="{B672CF77-AA8B-459F-A1F3-EFED2E9D5261}" type="presParOf" srcId="{FA799EF8-13CD-4E83-9FEF-6F96B3E291BF}" destId="{3CA5F54A-D7EB-490C-A20F-469AD6F6D12A}" srcOrd="8" destOrd="0" presId="urn:microsoft.com/office/officeart/2005/8/layout/hierarchy3"/>
    <dgm:cxn modelId="{DED7873C-8D87-4EA8-B503-5E3D1149724B}" type="presParOf" srcId="{FA799EF8-13CD-4E83-9FEF-6F96B3E291BF}" destId="{D854D2E8-C421-4830-9DFC-18FFD134D4F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25B791-5157-49E9-9322-D1ACFDC30DF5}" type="doc">
      <dgm:prSet loTypeId="urn:microsoft.com/office/officeart/2005/8/layout/StepDown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6039A485-9A39-4C20-9E70-9FE46997EB10}">
      <dgm:prSet/>
      <dgm:spPr/>
      <dgm:t>
        <a:bodyPr/>
        <a:lstStyle/>
        <a:p>
          <a:pPr rtl="0"/>
          <a:r>
            <a:rPr lang="es-ES" dirty="0" smtClean="0"/>
            <a:t>Integrantes de la fiducia colectiva:  art. 459 CDFA</a:t>
          </a:r>
          <a:endParaRPr lang="es-ES_tradnl" dirty="0"/>
        </a:p>
      </dgm:t>
    </dgm:pt>
    <dgm:pt modelId="{5BC84634-0FE7-452F-AE03-E5D4A2C51D4F}" type="parTrans" cxnId="{6F741BCC-6CAE-4CDF-B12F-6AAED68FD48A}">
      <dgm:prSet/>
      <dgm:spPr/>
      <dgm:t>
        <a:bodyPr/>
        <a:lstStyle/>
        <a:p>
          <a:endParaRPr lang="es-ES_tradnl"/>
        </a:p>
      </dgm:t>
    </dgm:pt>
    <dgm:pt modelId="{0A452243-E75F-4056-AC0C-BBF786651FCF}" type="sibTrans" cxnId="{6F741BCC-6CAE-4CDF-B12F-6AAED68FD48A}">
      <dgm:prSet/>
      <dgm:spPr/>
      <dgm:t>
        <a:bodyPr/>
        <a:lstStyle/>
        <a:p>
          <a:endParaRPr lang="es-ES_tradnl"/>
        </a:p>
      </dgm:t>
    </dgm:pt>
    <dgm:pt modelId="{6FF36603-C386-4854-9497-57B667F50FFC}">
      <dgm:prSet/>
      <dgm:spPr/>
      <dgm:t>
        <a:bodyPr/>
        <a:lstStyle/>
        <a:p>
          <a:pPr rtl="0"/>
          <a:r>
            <a:rPr lang="es-ES" dirty="0" smtClean="0"/>
            <a:t>Ejecución: art. 460 CDFA</a:t>
          </a:r>
          <a:endParaRPr lang="es-ES_tradnl" dirty="0"/>
        </a:p>
      </dgm:t>
    </dgm:pt>
    <dgm:pt modelId="{3942F9AD-EBF0-4ADA-8DAE-9E6978D14527}" type="parTrans" cxnId="{FA356C4E-E2AA-4C1A-97DD-B75DB1976C13}">
      <dgm:prSet/>
      <dgm:spPr/>
      <dgm:t>
        <a:bodyPr/>
        <a:lstStyle/>
        <a:p>
          <a:endParaRPr lang="es-ES_tradnl"/>
        </a:p>
      </dgm:t>
    </dgm:pt>
    <dgm:pt modelId="{DB037C0F-D5A1-4E00-A377-D9BE97655CE6}" type="sibTrans" cxnId="{FA356C4E-E2AA-4C1A-97DD-B75DB1976C13}">
      <dgm:prSet/>
      <dgm:spPr/>
      <dgm:t>
        <a:bodyPr/>
        <a:lstStyle/>
        <a:p>
          <a:endParaRPr lang="es-ES_tradnl"/>
        </a:p>
      </dgm:t>
    </dgm:pt>
    <dgm:pt modelId="{1125E6E5-9500-4839-B6D4-6BE351E8BEEC}">
      <dgm:prSet custT="1"/>
      <dgm:spPr/>
      <dgm:t>
        <a:bodyPr/>
        <a:lstStyle/>
        <a:p>
          <a:pPr rtl="0"/>
          <a:r>
            <a:rPr lang="es-ES" sz="1800" dirty="0" smtClean="0"/>
            <a:t>Inter vivos</a:t>
          </a:r>
          <a:endParaRPr lang="es-ES_tradnl" sz="1800" dirty="0"/>
        </a:p>
      </dgm:t>
    </dgm:pt>
    <dgm:pt modelId="{1C6AF324-044F-4BDC-866C-988EC2093F0E}" type="parTrans" cxnId="{20A870ED-ADDC-48F9-B302-E99784711EB3}">
      <dgm:prSet/>
      <dgm:spPr/>
      <dgm:t>
        <a:bodyPr/>
        <a:lstStyle/>
        <a:p>
          <a:endParaRPr lang="es-ES_tradnl"/>
        </a:p>
      </dgm:t>
    </dgm:pt>
    <dgm:pt modelId="{F44FB167-B051-47E3-9682-1F4EE9ABB680}" type="sibTrans" cxnId="{20A870ED-ADDC-48F9-B302-E99784711EB3}">
      <dgm:prSet/>
      <dgm:spPr/>
      <dgm:t>
        <a:bodyPr/>
        <a:lstStyle/>
        <a:p>
          <a:endParaRPr lang="es-ES_tradnl"/>
        </a:p>
      </dgm:t>
    </dgm:pt>
    <dgm:pt modelId="{8DD1CC55-495B-4B61-A31A-0EB0158BEC49}">
      <dgm:prSet custT="1"/>
      <dgm:spPr/>
      <dgm:t>
        <a:bodyPr/>
        <a:lstStyle/>
        <a:p>
          <a:pPr rtl="0"/>
          <a:r>
            <a:rPr lang="es-ES" sz="1800" dirty="0" smtClean="0"/>
            <a:t>Escritura pública</a:t>
          </a:r>
          <a:endParaRPr lang="es-ES_tradnl" sz="1800" dirty="0"/>
        </a:p>
      </dgm:t>
    </dgm:pt>
    <dgm:pt modelId="{531FF662-D526-46D2-AA2F-1E0BA51E2F20}" type="parTrans" cxnId="{C93C5392-8014-4E94-9CE1-73C1CD4FD75D}">
      <dgm:prSet/>
      <dgm:spPr/>
      <dgm:t>
        <a:bodyPr/>
        <a:lstStyle/>
        <a:p>
          <a:endParaRPr lang="es-ES_tradnl"/>
        </a:p>
      </dgm:t>
    </dgm:pt>
    <dgm:pt modelId="{DECF04BE-2454-481B-8EC9-2390B749A64A}" type="sibTrans" cxnId="{C93C5392-8014-4E94-9CE1-73C1CD4FD75D}">
      <dgm:prSet/>
      <dgm:spPr/>
      <dgm:t>
        <a:bodyPr/>
        <a:lstStyle/>
        <a:p>
          <a:endParaRPr lang="es-ES_tradnl"/>
        </a:p>
      </dgm:t>
    </dgm:pt>
    <dgm:pt modelId="{84A5B4DE-F9B6-4EFE-80DE-71B10F635108}">
      <dgm:prSet/>
      <dgm:spPr/>
      <dgm:t>
        <a:bodyPr/>
        <a:lstStyle/>
        <a:p>
          <a:pPr rtl="0"/>
          <a:r>
            <a:rPr lang="es-ES" dirty="0" smtClean="0"/>
            <a:t>Sucesión en la casa: 461 CDFA</a:t>
          </a:r>
          <a:endParaRPr lang="es-ES_tradnl" dirty="0"/>
        </a:p>
      </dgm:t>
    </dgm:pt>
    <dgm:pt modelId="{7674C38C-4F4B-4EFC-A1A8-EFA6E2B70F92}" type="parTrans" cxnId="{82A712B8-89F1-4ED6-96BC-8527BABE45CA}">
      <dgm:prSet/>
      <dgm:spPr/>
      <dgm:t>
        <a:bodyPr/>
        <a:lstStyle/>
        <a:p>
          <a:endParaRPr lang="es-ES_tradnl"/>
        </a:p>
      </dgm:t>
    </dgm:pt>
    <dgm:pt modelId="{78272654-6A26-433F-A837-FC8CB277F4F5}" type="sibTrans" cxnId="{82A712B8-89F1-4ED6-96BC-8527BABE45CA}">
      <dgm:prSet/>
      <dgm:spPr/>
      <dgm:t>
        <a:bodyPr/>
        <a:lstStyle/>
        <a:p>
          <a:endParaRPr lang="es-ES_tradnl"/>
        </a:p>
      </dgm:t>
    </dgm:pt>
    <dgm:pt modelId="{47863E46-F44F-4A4F-A9F2-7239520DF79E}">
      <dgm:prSet/>
      <dgm:spPr/>
      <dgm:t>
        <a:bodyPr/>
        <a:lstStyle/>
        <a:p>
          <a:pPr rtl="0"/>
          <a:r>
            <a:rPr lang="es-ES" b="1" dirty="0" smtClean="0"/>
            <a:t>Delación</a:t>
          </a:r>
          <a:r>
            <a:rPr lang="es-ES" dirty="0" smtClean="0"/>
            <a:t>: 448 CDFA.</a:t>
          </a:r>
          <a:endParaRPr lang="es-ES_tradnl" dirty="0"/>
        </a:p>
      </dgm:t>
    </dgm:pt>
    <dgm:pt modelId="{A4100441-14B8-456B-A3A5-FE73A084CD55}" type="parTrans" cxnId="{DADDDCC2-7B50-420C-A626-78BB1EC92514}">
      <dgm:prSet/>
      <dgm:spPr/>
      <dgm:t>
        <a:bodyPr/>
        <a:lstStyle/>
        <a:p>
          <a:endParaRPr lang="es-ES_tradnl"/>
        </a:p>
      </dgm:t>
    </dgm:pt>
    <dgm:pt modelId="{E3A31287-5919-4E04-8ADC-5CB420BC907D}" type="sibTrans" cxnId="{DADDDCC2-7B50-420C-A626-78BB1EC92514}">
      <dgm:prSet/>
      <dgm:spPr/>
      <dgm:t>
        <a:bodyPr/>
        <a:lstStyle/>
        <a:p>
          <a:endParaRPr lang="es-ES_tradnl"/>
        </a:p>
      </dgm:t>
    </dgm:pt>
    <dgm:pt modelId="{F0614A38-A0EC-435A-874E-3BBFF23E5F39}" type="pres">
      <dgm:prSet presAssocID="{E025B791-5157-49E9-9322-D1ACFDC30D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5F334B8E-AE68-44A7-ADBB-35B500A31B36}" type="pres">
      <dgm:prSet presAssocID="{6039A485-9A39-4C20-9E70-9FE46997EB10}" presName="composite" presStyleCnt="0"/>
      <dgm:spPr/>
    </dgm:pt>
    <dgm:pt modelId="{821406A3-F441-4A23-9B35-6ABC11D289D5}" type="pres">
      <dgm:prSet presAssocID="{6039A485-9A39-4C20-9E70-9FE46997EB10}" presName="bentUpArrow1" presStyleLbl="alignImgPlace1" presStyleIdx="0" presStyleCnt="3"/>
      <dgm:spPr/>
    </dgm:pt>
    <dgm:pt modelId="{23878CF3-FE28-4023-A11C-BC8F2E076581}" type="pres">
      <dgm:prSet presAssocID="{6039A485-9A39-4C20-9E70-9FE46997EB1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55E327A-064D-43F4-891E-046A09C39F85}" type="pres">
      <dgm:prSet presAssocID="{6039A485-9A39-4C20-9E70-9FE46997EB1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33536B7-2A92-4AF6-97F6-A78E4618F889}" type="pres">
      <dgm:prSet presAssocID="{0A452243-E75F-4056-AC0C-BBF786651FCF}" presName="sibTrans" presStyleCnt="0"/>
      <dgm:spPr/>
    </dgm:pt>
    <dgm:pt modelId="{26463A7E-38A5-418B-AE63-113EBFCAC3C0}" type="pres">
      <dgm:prSet presAssocID="{6FF36603-C386-4854-9497-57B667F50FFC}" presName="composite" presStyleCnt="0"/>
      <dgm:spPr/>
    </dgm:pt>
    <dgm:pt modelId="{E2DAB3E2-1AE6-48DE-A0C6-C52D1CE3DAED}" type="pres">
      <dgm:prSet presAssocID="{6FF36603-C386-4854-9497-57B667F50FFC}" presName="bentUpArrow1" presStyleLbl="alignImgPlace1" presStyleIdx="1" presStyleCnt="3"/>
      <dgm:spPr/>
    </dgm:pt>
    <dgm:pt modelId="{705F8EAD-ACC3-45C0-9663-8EFCBB8A0F80}" type="pres">
      <dgm:prSet presAssocID="{6FF36603-C386-4854-9497-57B667F50FF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ECF4907-D59E-4346-B299-1B4001EA17B1}" type="pres">
      <dgm:prSet presAssocID="{6FF36603-C386-4854-9497-57B667F50FFC}" presName="ChildText" presStyleLbl="revTx" presStyleIdx="1" presStyleCnt="3" custScaleX="133100" custScaleY="133100" custLinFactNeighborX="22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7348DC-7AA1-4345-ACA9-C12C76F33DC3}" type="pres">
      <dgm:prSet presAssocID="{DB037C0F-D5A1-4E00-A377-D9BE97655CE6}" presName="sibTrans" presStyleCnt="0"/>
      <dgm:spPr/>
    </dgm:pt>
    <dgm:pt modelId="{C8D1BECA-C566-403E-B5AC-4641365BBC4E}" type="pres">
      <dgm:prSet presAssocID="{84A5B4DE-F9B6-4EFE-80DE-71B10F635108}" presName="composite" presStyleCnt="0"/>
      <dgm:spPr/>
    </dgm:pt>
    <dgm:pt modelId="{45F49D68-23C1-488B-A227-2C2E0B703A44}" type="pres">
      <dgm:prSet presAssocID="{84A5B4DE-F9B6-4EFE-80DE-71B10F635108}" presName="bentUpArrow1" presStyleLbl="alignImgPlace1" presStyleIdx="2" presStyleCnt="3"/>
      <dgm:spPr/>
    </dgm:pt>
    <dgm:pt modelId="{F69528DD-359F-4CE8-AD79-6748829DFCBE}" type="pres">
      <dgm:prSet presAssocID="{84A5B4DE-F9B6-4EFE-80DE-71B10F63510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9190EA-E1A0-4A35-B115-6A8E7976E041}" type="pres">
      <dgm:prSet presAssocID="{84A5B4DE-F9B6-4EFE-80DE-71B10F63510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73B9612-4687-4CA8-891D-D0ECA2CB7CD1}" type="pres">
      <dgm:prSet presAssocID="{78272654-6A26-433F-A837-FC8CB277F4F5}" presName="sibTrans" presStyleCnt="0"/>
      <dgm:spPr/>
    </dgm:pt>
    <dgm:pt modelId="{5F4DC60D-7361-452D-B37C-358F6E3C26C6}" type="pres">
      <dgm:prSet presAssocID="{47863E46-F44F-4A4F-A9F2-7239520DF79E}" presName="composite" presStyleCnt="0"/>
      <dgm:spPr/>
    </dgm:pt>
    <dgm:pt modelId="{C07C9F22-5B3D-4939-A0F8-837EDAE1F081}" type="pres">
      <dgm:prSet presAssocID="{47863E46-F44F-4A4F-A9F2-7239520DF79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A356C4E-E2AA-4C1A-97DD-B75DB1976C13}" srcId="{E025B791-5157-49E9-9322-D1ACFDC30DF5}" destId="{6FF36603-C386-4854-9497-57B667F50FFC}" srcOrd="1" destOrd="0" parTransId="{3942F9AD-EBF0-4ADA-8DAE-9E6978D14527}" sibTransId="{DB037C0F-D5A1-4E00-A377-D9BE97655CE6}"/>
    <dgm:cxn modelId="{42FE7915-AC93-4B8C-AC7E-F57118A1CDF8}" type="presOf" srcId="{6039A485-9A39-4C20-9E70-9FE46997EB10}" destId="{23878CF3-FE28-4023-A11C-BC8F2E076581}" srcOrd="0" destOrd="0" presId="urn:microsoft.com/office/officeart/2005/8/layout/StepDownProcess"/>
    <dgm:cxn modelId="{DADDDCC2-7B50-420C-A626-78BB1EC92514}" srcId="{E025B791-5157-49E9-9322-D1ACFDC30DF5}" destId="{47863E46-F44F-4A4F-A9F2-7239520DF79E}" srcOrd="3" destOrd="0" parTransId="{A4100441-14B8-456B-A3A5-FE73A084CD55}" sibTransId="{E3A31287-5919-4E04-8ADC-5CB420BC907D}"/>
    <dgm:cxn modelId="{29FFA378-C2FD-4331-9647-7328BC55BF54}" type="presOf" srcId="{8DD1CC55-495B-4B61-A31A-0EB0158BEC49}" destId="{2ECF4907-D59E-4346-B299-1B4001EA17B1}" srcOrd="0" destOrd="1" presId="urn:microsoft.com/office/officeart/2005/8/layout/StepDownProcess"/>
    <dgm:cxn modelId="{D45648B5-7199-495D-B47A-BA5DD91F6F92}" type="presOf" srcId="{E025B791-5157-49E9-9322-D1ACFDC30DF5}" destId="{F0614A38-A0EC-435A-874E-3BBFF23E5F39}" srcOrd="0" destOrd="0" presId="urn:microsoft.com/office/officeart/2005/8/layout/StepDownProcess"/>
    <dgm:cxn modelId="{4C1D5957-0F11-4E7E-8088-70D560B4A254}" type="presOf" srcId="{47863E46-F44F-4A4F-A9F2-7239520DF79E}" destId="{C07C9F22-5B3D-4939-A0F8-837EDAE1F081}" srcOrd="0" destOrd="0" presId="urn:microsoft.com/office/officeart/2005/8/layout/StepDownProcess"/>
    <dgm:cxn modelId="{42BB67E0-6DE1-43FF-9BB6-02E5EE22D5A5}" type="presOf" srcId="{6FF36603-C386-4854-9497-57B667F50FFC}" destId="{705F8EAD-ACC3-45C0-9663-8EFCBB8A0F80}" srcOrd="0" destOrd="0" presId="urn:microsoft.com/office/officeart/2005/8/layout/StepDownProcess"/>
    <dgm:cxn modelId="{DBE45A64-075F-4373-A976-51A5C02D0481}" type="presOf" srcId="{1125E6E5-9500-4839-B6D4-6BE351E8BEEC}" destId="{2ECF4907-D59E-4346-B299-1B4001EA17B1}" srcOrd="0" destOrd="0" presId="urn:microsoft.com/office/officeart/2005/8/layout/StepDownProcess"/>
    <dgm:cxn modelId="{6F741BCC-6CAE-4CDF-B12F-6AAED68FD48A}" srcId="{E025B791-5157-49E9-9322-D1ACFDC30DF5}" destId="{6039A485-9A39-4C20-9E70-9FE46997EB10}" srcOrd="0" destOrd="0" parTransId="{5BC84634-0FE7-452F-AE03-E5D4A2C51D4F}" sibTransId="{0A452243-E75F-4056-AC0C-BBF786651FCF}"/>
    <dgm:cxn modelId="{C93C5392-8014-4E94-9CE1-73C1CD4FD75D}" srcId="{6FF36603-C386-4854-9497-57B667F50FFC}" destId="{8DD1CC55-495B-4B61-A31A-0EB0158BEC49}" srcOrd="1" destOrd="0" parTransId="{531FF662-D526-46D2-AA2F-1E0BA51E2F20}" sibTransId="{DECF04BE-2454-481B-8EC9-2390B749A64A}"/>
    <dgm:cxn modelId="{1A68F869-B77C-4FBC-BAB7-7F728D687133}" type="presOf" srcId="{84A5B4DE-F9B6-4EFE-80DE-71B10F635108}" destId="{F69528DD-359F-4CE8-AD79-6748829DFCBE}" srcOrd="0" destOrd="0" presId="urn:microsoft.com/office/officeart/2005/8/layout/StepDownProcess"/>
    <dgm:cxn modelId="{82A712B8-89F1-4ED6-96BC-8527BABE45CA}" srcId="{E025B791-5157-49E9-9322-D1ACFDC30DF5}" destId="{84A5B4DE-F9B6-4EFE-80DE-71B10F635108}" srcOrd="2" destOrd="0" parTransId="{7674C38C-4F4B-4EFC-A1A8-EFA6E2B70F92}" sibTransId="{78272654-6A26-433F-A837-FC8CB277F4F5}"/>
    <dgm:cxn modelId="{20A870ED-ADDC-48F9-B302-E99784711EB3}" srcId="{6FF36603-C386-4854-9497-57B667F50FFC}" destId="{1125E6E5-9500-4839-B6D4-6BE351E8BEEC}" srcOrd="0" destOrd="0" parTransId="{1C6AF324-044F-4BDC-866C-988EC2093F0E}" sibTransId="{F44FB167-B051-47E3-9682-1F4EE9ABB680}"/>
    <dgm:cxn modelId="{A944911F-0FEB-4258-BD28-3968A4DC8D28}" type="presParOf" srcId="{F0614A38-A0EC-435A-874E-3BBFF23E5F39}" destId="{5F334B8E-AE68-44A7-ADBB-35B500A31B36}" srcOrd="0" destOrd="0" presId="urn:microsoft.com/office/officeart/2005/8/layout/StepDownProcess"/>
    <dgm:cxn modelId="{FDDDCC4C-EF5B-46AF-B6FC-C5D456D9B3F1}" type="presParOf" srcId="{5F334B8E-AE68-44A7-ADBB-35B500A31B36}" destId="{821406A3-F441-4A23-9B35-6ABC11D289D5}" srcOrd="0" destOrd="0" presId="urn:microsoft.com/office/officeart/2005/8/layout/StepDownProcess"/>
    <dgm:cxn modelId="{4EF0B78A-5BBA-4CD8-84C4-DF8FB5507AD3}" type="presParOf" srcId="{5F334B8E-AE68-44A7-ADBB-35B500A31B36}" destId="{23878CF3-FE28-4023-A11C-BC8F2E076581}" srcOrd="1" destOrd="0" presId="urn:microsoft.com/office/officeart/2005/8/layout/StepDownProcess"/>
    <dgm:cxn modelId="{3E2F10D6-F6A4-45A7-BA97-677DA370C3E4}" type="presParOf" srcId="{5F334B8E-AE68-44A7-ADBB-35B500A31B36}" destId="{D55E327A-064D-43F4-891E-046A09C39F85}" srcOrd="2" destOrd="0" presId="urn:microsoft.com/office/officeart/2005/8/layout/StepDownProcess"/>
    <dgm:cxn modelId="{C3476780-D490-4D69-BA91-6ED99DE97AF4}" type="presParOf" srcId="{F0614A38-A0EC-435A-874E-3BBFF23E5F39}" destId="{033536B7-2A92-4AF6-97F6-A78E4618F889}" srcOrd="1" destOrd="0" presId="urn:microsoft.com/office/officeart/2005/8/layout/StepDownProcess"/>
    <dgm:cxn modelId="{D6FB6064-8023-46B8-90DA-3CB9B114D52E}" type="presParOf" srcId="{F0614A38-A0EC-435A-874E-3BBFF23E5F39}" destId="{26463A7E-38A5-418B-AE63-113EBFCAC3C0}" srcOrd="2" destOrd="0" presId="urn:microsoft.com/office/officeart/2005/8/layout/StepDownProcess"/>
    <dgm:cxn modelId="{2F94F9D9-1B0F-4628-86A1-DE4876AADBAA}" type="presParOf" srcId="{26463A7E-38A5-418B-AE63-113EBFCAC3C0}" destId="{E2DAB3E2-1AE6-48DE-A0C6-C52D1CE3DAED}" srcOrd="0" destOrd="0" presId="urn:microsoft.com/office/officeart/2005/8/layout/StepDownProcess"/>
    <dgm:cxn modelId="{1CBC4D1E-1B89-400F-8B29-E5F232832BCC}" type="presParOf" srcId="{26463A7E-38A5-418B-AE63-113EBFCAC3C0}" destId="{705F8EAD-ACC3-45C0-9663-8EFCBB8A0F80}" srcOrd="1" destOrd="0" presId="urn:microsoft.com/office/officeart/2005/8/layout/StepDownProcess"/>
    <dgm:cxn modelId="{E6EE68D6-9C93-4CBB-BE02-DE5454620FAD}" type="presParOf" srcId="{26463A7E-38A5-418B-AE63-113EBFCAC3C0}" destId="{2ECF4907-D59E-4346-B299-1B4001EA17B1}" srcOrd="2" destOrd="0" presId="urn:microsoft.com/office/officeart/2005/8/layout/StepDownProcess"/>
    <dgm:cxn modelId="{88D01710-F9D2-496D-A70D-20DBE41A81CF}" type="presParOf" srcId="{F0614A38-A0EC-435A-874E-3BBFF23E5F39}" destId="{A77348DC-7AA1-4345-ACA9-C12C76F33DC3}" srcOrd="3" destOrd="0" presId="urn:microsoft.com/office/officeart/2005/8/layout/StepDownProcess"/>
    <dgm:cxn modelId="{BD8CB019-6C63-4D4F-86CE-A0338FF19E56}" type="presParOf" srcId="{F0614A38-A0EC-435A-874E-3BBFF23E5F39}" destId="{C8D1BECA-C566-403E-B5AC-4641365BBC4E}" srcOrd="4" destOrd="0" presId="urn:microsoft.com/office/officeart/2005/8/layout/StepDownProcess"/>
    <dgm:cxn modelId="{01394684-9DEC-41B1-B319-14ABC8758310}" type="presParOf" srcId="{C8D1BECA-C566-403E-B5AC-4641365BBC4E}" destId="{45F49D68-23C1-488B-A227-2C2E0B703A44}" srcOrd="0" destOrd="0" presId="urn:microsoft.com/office/officeart/2005/8/layout/StepDownProcess"/>
    <dgm:cxn modelId="{856E5686-2008-448E-8FD9-064727F7BA8D}" type="presParOf" srcId="{C8D1BECA-C566-403E-B5AC-4641365BBC4E}" destId="{F69528DD-359F-4CE8-AD79-6748829DFCBE}" srcOrd="1" destOrd="0" presId="urn:microsoft.com/office/officeart/2005/8/layout/StepDownProcess"/>
    <dgm:cxn modelId="{71D3295A-5664-4B85-8A1C-8AA002F2B86D}" type="presParOf" srcId="{C8D1BECA-C566-403E-B5AC-4641365BBC4E}" destId="{819190EA-E1A0-4A35-B115-6A8E7976E041}" srcOrd="2" destOrd="0" presId="urn:microsoft.com/office/officeart/2005/8/layout/StepDownProcess"/>
    <dgm:cxn modelId="{D88FFF86-D573-4DB5-AE42-345FAA090BDE}" type="presParOf" srcId="{F0614A38-A0EC-435A-874E-3BBFF23E5F39}" destId="{873B9612-4687-4CA8-891D-D0ECA2CB7CD1}" srcOrd="5" destOrd="0" presId="urn:microsoft.com/office/officeart/2005/8/layout/StepDownProcess"/>
    <dgm:cxn modelId="{6C3A2A27-ED11-46AF-B13C-9881772E8056}" type="presParOf" srcId="{F0614A38-A0EC-435A-874E-3BBFF23E5F39}" destId="{5F4DC60D-7361-452D-B37C-358F6E3C26C6}" srcOrd="6" destOrd="0" presId="urn:microsoft.com/office/officeart/2005/8/layout/StepDownProcess"/>
    <dgm:cxn modelId="{9975AC2E-6B50-446F-9B70-D390F3085266}" type="presParOf" srcId="{5F4DC60D-7361-452D-B37C-358F6E3C26C6}" destId="{C07C9F22-5B3D-4939-A0F8-837EDAE1F08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2737C6-35FF-47ED-BCE7-1CF4BD3DBF99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0A513F6D-A9A3-48E5-AC77-55B7EFF46962}">
      <dgm:prSet/>
      <dgm:spPr/>
      <dgm:t>
        <a:bodyPr/>
        <a:lstStyle/>
        <a:p>
          <a:pPr rtl="0"/>
          <a:r>
            <a:rPr lang="es-ES_tradnl" dirty="0" smtClean="0"/>
            <a:t>Pérdida de la fiducia ≠ extinción de la fiducia</a:t>
          </a:r>
          <a:endParaRPr lang="es-ES_tradnl" dirty="0"/>
        </a:p>
      </dgm:t>
    </dgm:pt>
    <dgm:pt modelId="{0B0D1783-771B-444C-A87D-AD6C3FD4C5AF}" type="parTrans" cxnId="{AE2B4138-0832-45C7-B6D0-CB561DD5C2D8}">
      <dgm:prSet/>
      <dgm:spPr/>
      <dgm:t>
        <a:bodyPr/>
        <a:lstStyle/>
        <a:p>
          <a:endParaRPr lang="es-ES_tradnl"/>
        </a:p>
      </dgm:t>
    </dgm:pt>
    <dgm:pt modelId="{4DDECAD8-06B5-48FE-9536-2A07C952BD48}" type="sibTrans" cxnId="{AE2B4138-0832-45C7-B6D0-CB561DD5C2D8}">
      <dgm:prSet/>
      <dgm:spPr/>
      <dgm:t>
        <a:bodyPr/>
        <a:lstStyle/>
        <a:p>
          <a:endParaRPr lang="es-ES_tradnl"/>
        </a:p>
      </dgm:t>
    </dgm:pt>
    <dgm:pt modelId="{E3C8337C-BC4B-4279-B8DF-03294D3162C4}">
      <dgm:prSet/>
      <dgm:spPr/>
      <dgm:t>
        <a:bodyPr/>
        <a:lstStyle/>
        <a:p>
          <a:pPr rtl="0"/>
          <a:r>
            <a:rPr lang="es-ES_tradnl" sz="2100" dirty="0" smtClean="0"/>
            <a:t>Extinción de la fiducia individual: </a:t>
          </a:r>
          <a:endParaRPr lang="es-ES_tradnl" sz="2100" dirty="0"/>
        </a:p>
      </dgm:t>
    </dgm:pt>
    <dgm:pt modelId="{1677A589-16B6-449A-88E8-048BDCCF1348}" type="parTrans" cxnId="{B7A675ED-486B-4ED9-9E42-CB4D932AA234}">
      <dgm:prSet/>
      <dgm:spPr/>
      <dgm:t>
        <a:bodyPr/>
        <a:lstStyle/>
        <a:p>
          <a:endParaRPr lang="es-ES_tradnl"/>
        </a:p>
      </dgm:t>
    </dgm:pt>
    <dgm:pt modelId="{BDB6BC55-C1F9-4AB5-88FF-AFA1FE55FC7A}" type="sibTrans" cxnId="{B7A675ED-486B-4ED9-9E42-CB4D932AA234}">
      <dgm:prSet/>
      <dgm:spPr/>
      <dgm:t>
        <a:bodyPr/>
        <a:lstStyle/>
        <a:p>
          <a:endParaRPr lang="es-ES_tradnl"/>
        </a:p>
      </dgm:t>
    </dgm:pt>
    <dgm:pt modelId="{A324D459-F12F-4B89-A309-0C03909C666E}">
      <dgm:prSet custT="1"/>
      <dgm:spPr/>
      <dgm:t>
        <a:bodyPr/>
        <a:lstStyle/>
        <a:p>
          <a:pPr rtl="0"/>
          <a:r>
            <a:rPr lang="es-ES_tradnl" sz="1800" dirty="0" smtClean="0"/>
            <a:t>Regulación: art. 463.1 CDFA </a:t>
          </a:r>
          <a:endParaRPr lang="es-ES_tradnl" sz="1800" dirty="0"/>
        </a:p>
      </dgm:t>
    </dgm:pt>
    <dgm:pt modelId="{7F2D9104-E313-4611-86CF-97BA42E210CF}" type="parTrans" cxnId="{A900D111-E2C9-4EA1-B8BD-3C7B91434A06}">
      <dgm:prSet/>
      <dgm:spPr/>
      <dgm:t>
        <a:bodyPr/>
        <a:lstStyle/>
        <a:p>
          <a:endParaRPr lang="es-ES_tradnl"/>
        </a:p>
      </dgm:t>
    </dgm:pt>
    <dgm:pt modelId="{F179A4EB-1CEA-4548-B1ED-FBDB82FDC69F}" type="sibTrans" cxnId="{A900D111-E2C9-4EA1-B8BD-3C7B91434A06}">
      <dgm:prSet/>
      <dgm:spPr/>
      <dgm:t>
        <a:bodyPr/>
        <a:lstStyle/>
        <a:p>
          <a:endParaRPr lang="es-ES_tradnl"/>
        </a:p>
      </dgm:t>
    </dgm:pt>
    <dgm:pt modelId="{8C0EF1AF-8129-46C2-9768-EDB0E95C4607}">
      <dgm:prSet custT="1"/>
      <dgm:spPr/>
      <dgm:t>
        <a:bodyPr/>
        <a:lstStyle/>
        <a:p>
          <a:pPr rtl="0"/>
          <a:r>
            <a:rPr lang="es-ES" sz="1800" dirty="0" smtClean="0"/>
            <a:t>Pérdida de la condición de fiduciario: art. 462 CDFA</a:t>
          </a:r>
          <a:endParaRPr lang="es-ES_tradnl" sz="1800" dirty="0"/>
        </a:p>
      </dgm:t>
    </dgm:pt>
    <dgm:pt modelId="{168EC8DE-B500-472A-BA51-09DF618C86F8}" type="parTrans" cxnId="{2A7D734E-A2C6-4A64-B5BB-FF6A78882397}">
      <dgm:prSet/>
      <dgm:spPr/>
      <dgm:t>
        <a:bodyPr/>
        <a:lstStyle/>
        <a:p>
          <a:endParaRPr lang="es-ES_tradnl"/>
        </a:p>
      </dgm:t>
    </dgm:pt>
    <dgm:pt modelId="{683CA7E3-3755-418B-9FB0-C8FB6DAF7544}" type="sibTrans" cxnId="{2A7D734E-A2C6-4A64-B5BB-FF6A78882397}">
      <dgm:prSet/>
      <dgm:spPr/>
      <dgm:t>
        <a:bodyPr/>
        <a:lstStyle/>
        <a:p>
          <a:endParaRPr lang="es-ES_tradnl"/>
        </a:p>
      </dgm:t>
    </dgm:pt>
    <dgm:pt modelId="{4F0C587B-AA94-4908-91CB-8AE718082CEA}">
      <dgm:prSet custT="1"/>
      <dgm:spPr/>
      <dgm:t>
        <a:bodyPr/>
        <a:lstStyle/>
        <a:p>
          <a:pPr rtl="0"/>
          <a:r>
            <a:rPr lang="es-ES" sz="1800" dirty="0" smtClean="0"/>
            <a:t>Muerte del único descendiente: STSJA 30/05/2012</a:t>
          </a:r>
          <a:endParaRPr lang="es-ES_tradnl" sz="1800" dirty="0"/>
        </a:p>
      </dgm:t>
    </dgm:pt>
    <dgm:pt modelId="{D37F1349-523E-45AD-8F87-5FD87E8D26A2}" type="parTrans" cxnId="{50AE5D6F-46A9-4090-9FA2-2747B72291BB}">
      <dgm:prSet/>
      <dgm:spPr/>
      <dgm:t>
        <a:bodyPr/>
        <a:lstStyle/>
        <a:p>
          <a:endParaRPr lang="es-ES_tradnl"/>
        </a:p>
      </dgm:t>
    </dgm:pt>
    <dgm:pt modelId="{AD273C7F-CAB6-4CE3-828B-6BC46E70BC9F}" type="sibTrans" cxnId="{50AE5D6F-46A9-4090-9FA2-2747B72291BB}">
      <dgm:prSet/>
      <dgm:spPr/>
      <dgm:t>
        <a:bodyPr/>
        <a:lstStyle/>
        <a:p>
          <a:endParaRPr lang="es-ES_tradnl"/>
        </a:p>
      </dgm:t>
    </dgm:pt>
    <dgm:pt modelId="{11B67A64-F5C7-4066-A685-FC4789A5F398}">
      <dgm:prSet/>
      <dgm:spPr/>
      <dgm:t>
        <a:bodyPr/>
        <a:lstStyle/>
        <a:p>
          <a:pPr rtl="0"/>
          <a:r>
            <a:rPr lang="es-ES" dirty="0" smtClean="0"/>
            <a:t>Extinción de la fiducia colectiva: art. 463.2 CDFA</a:t>
          </a:r>
          <a:r>
            <a:rPr lang="es-ES" dirty="0" smtClean="0">
              <a:hlinkClick xmlns:r="http://schemas.openxmlformats.org/officeDocument/2006/relationships" r:id="rId1"/>
            </a:rPr>
            <a:t>.</a:t>
          </a:r>
          <a:endParaRPr lang="es-ES_tradnl" dirty="0"/>
        </a:p>
      </dgm:t>
    </dgm:pt>
    <dgm:pt modelId="{D8ABDE2E-CF54-420D-A12F-D218416BEBC0}" type="parTrans" cxnId="{41B35F03-365A-4026-A338-9B5476DB5A15}">
      <dgm:prSet/>
      <dgm:spPr/>
      <dgm:t>
        <a:bodyPr/>
        <a:lstStyle/>
        <a:p>
          <a:endParaRPr lang="es-ES_tradnl"/>
        </a:p>
      </dgm:t>
    </dgm:pt>
    <dgm:pt modelId="{9C78B1A4-3AEA-4052-A6CD-D971060F1428}" type="sibTrans" cxnId="{41B35F03-365A-4026-A338-9B5476DB5A15}">
      <dgm:prSet/>
      <dgm:spPr/>
      <dgm:t>
        <a:bodyPr/>
        <a:lstStyle/>
        <a:p>
          <a:endParaRPr lang="es-ES_tradnl"/>
        </a:p>
      </dgm:t>
    </dgm:pt>
    <dgm:pt modelId="{1F95BC25-39E4-4928-8A81-B7BE971FB396}">
      <dgm:prSet/>
      <dgm:spPr/>
      <dgm:t>
        <a:bodyPr/>
        <a:lstStyle/>
        <a:p>
          <a:pPr rtl="0"/>
          <a:r>
            <a:rPr lang="es-ES" smtClean="0"/>
            <a:t>Efectos de la extinción de la fiducia: </a:t>
          </a:r>
          <a:endParaRPr lang="es-ES_tradnl"/>
        </a:p>
      </dgm:t>
    </dgm:pt>
    <dgm:pt modelId="{1B13C765-4768-4F45-BA12-343CD79B869C}" type="parTrans" cxnId="{38664107-5EEB-45F6-9ABF-68C5D4CE2C67}">
      <dgm:prSet/>
      <dgm:spPr/>
      <dgm:t>
        <a:bodyPr/>
        <a:lstStyle/>
        <a:p>
          <a:endParaRPr lang="es-ES_tradnl"/>
        </a:p>
      </dgm:t>
    </dgm:pt>
    <dgm:pt modelId="{8C666CE8-CB16-4E4B-BB26-2F29B704E923}" type="sibTrans" cxnId="{38664107-5EEB-45F6-9ABF-68C5D4CE2C67}">
      <dgm:prSet/>
      <dgm:spPr/>
      <dgm:t>
        <a:bodyPr/>
        <a:lstStyle/>
        <a:p>
          <a:endParaRPr lang="es-ES_tradnl"/>
        </a:p>
      </dgm:t>
    </dgm:pt>
    <dgm:pt modelId="{7D6E4654-4ADB-4E7B-A54E-306B17355991}">
      <dgm:prSet/>
      <dgm:spPr/>
      <dgm:t>
        <a:bodyPr/>
        <a:lstStyle/>
        <a:p>
          <a:pPr rtl="0"/>
          <a:r>
            <a:rPr lang="es-ES" dirty="0" smtClean="0"/>
            <a:t>Delación: apertura sucesión legal (448 y 516 CDFA)</a:t>
          </a:r>
          <a:endParaRPr lang="es-ES_tradnl" dirty="0"/>
        </a:p>
      </dgm:t>
    </dgm:pt>
    <dgm:pt modelId="{14F2484E-58C6-4540-8F7D-A821AD45B78B}" type="parTrans" cxnId="{A577A431-9E76-4AD0-B5B4-E6E67AAA60D2}">
      <dgm:prSet/>
      <dgm:spPr/>
      <dgm:t>
        <a:bodyPr/>
        <a:lstStyle/>
        <a:p>
          <a:endParaRPr lang="es-ES_tradnl"/>
        </a:p>
      </dgm:t>
    </dgm:pt>
    <dgm:pt modelId="{40B7E9DA-DB04-4BFD-9427-2236922719D2}" type="sibTrans" cxnId="{A577A431-9E76-4AD0-B5B4-E6E67AAA60D2}">
      <dgm:prSet/>
      <dgm:spPr/>
      <dgm:t>
        <a:bodyPr/>
        <a:lstStyle/>
        <a:p>
          <a:endParaRPr lang="es-ES_tradnl"/>
        </a:p>
      </dgm:t>
    </dgm:pt>
    <dgm:pt modelId="{311A0707-C0A4-41CD-AB7A-6FE5F48C7860}" type="pres">
      <dgm:prSet presAssocID="{B72737C6-35FF-47ED-BCE7-1CF4BD3DBF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7A83BD9-5327-4034-9CF8-929CFA9018FF}" type="pres">
      <dgm:prSet presAssocID="{B72737C6-35FF-47ED-BCE7-1CF4BD3DBF99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F38DEB58-2CBE-4D06-9E35-C72766A3B199}" type="pres">
      <dgm:prSet presAssocID="{B72737C6-35FF-47ED-BCE7-1CF4BD3DBF9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AC8E05-34C6-4425-9B43-AE5C0BA21CF4}" type="pres">
      <dgm:prSet presAssocID="{B72737C6-35FF-47ED-BCE7-1CF4BD3DBF9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1FA7B5A-7013-4A4B-91A6-1E88472A4569}" type="pres">
      <dgm:prSet presAssocID="{B72737C6-35FF-47ED-BCE7-1CF4BD3DBF9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2097413-7E9E-46CB-BF1D-A43EABFAC6DE}" type="pres">
      <dgm:prSet presAssocID="{B72737C6-35FF-47ED-BCE7-1CF4BD3DBF99}" presName="FourNodes_4" presStyleLbl="node1" presStyleIdx="3" presStyleCnt="4" custScaleX="10178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434A173-6929-4A82-A626-B9E4B057FBE2}" type="pres">
      <dgm:prSet presAssocID="{B72737C6-35FF-47ED-BCE7-1CF4BD3DBF9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5823507-2790-4309-8376-8219FD8A2A13}" type="pres">
      <dgm:prSet presAssocID="{B72737C6-35FF-47ED-BCE7-1CF4BD3DBF9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7F0D65E-180E-4B68-A3D9-8E6C164C1744}" type="pres">
      <dgm:prSet presAssocID="{B72737C6-35FF-47ED-BCE7-1CF4BD3DBF9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31A5E7D-A86E-4DDD-853F-77CF4578B794}" type="pres">
      <dgm:prSet presAssocID="{B72737C6-35FF-47ED-BCE7-1CF4BD3DBF9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150A1B1-28D5-4465-8A3F-869F9A87B4C5}" type="pres">
      <dgm:prSet presAssocID="{B72737C6-35FF-47ED-BCE7-1CF4BD3DBF9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6974689-805F-4EF3-917B-999FE4EBAB40}" type="pres">
      <dgm:prSet presAssocID="{B72737C6-35FF-47ED-BCE7-1CF4BD3DBF9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8105B6-0386-492C-99EF-C0E46B0322F8}" type="pres">
      <dgm:prSet presAssocID="{B72737C6-35FF-47ED-BCE7-1CF4BD3DBF9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FC5E8E2-4C99-4484-8F2A-AEAE04DE8A04}" type="presOf" srcId="{8C0EF1AF-8129-46C2-9768-EDB0E95C4607}" destId="{F150A1B1-28D5-4465-8A3F-869F9A87B4C5}" srcOrd="1" destOrd="2" presId="urn:microsoft.com/office/officeart/2005/8/layout/vProcess5"/>
    <dgm:cxn modelId="{26BE8B9F-731B-4C33-80AF-D533946127BA}" type="presOf" srcId="{BDB6BC55-C1F9-4AB5-88FF-AFA1FE55FC7A}" destId="{35823507-2790-4309-8376-8219FD8A2A13}" srcOrd="0" destOrd="0" presId="urn:microsoft.com/office/officeart/2005/8/layout/vProcess5"/>
    <dgm:cxn modelId="{5DE436D4-ADD7-431F-8696-E235840981F8}" type="presOf" srcId="{11B67A64-F5C7-4066-A685-FC4789A5F398}" destId="{B1FA7B5A-7013-4A4B-91A6-1E88472A4569}" srcOrd="0" destOrd="0" presId="urn:microsoft.com/office/officeart/2005/8/layout/vProcess5"/>
    <dgm:cxn modelId="{0708CEA8-E4B4-4BA6-B1F7-6975C10C9661}" type="presOf" srcId="{11B67A64-F5C7-4066-A685-FC4789A5F398}" destId="{06974689-805F-4EF3-917B-999FE4EBAB40}" srcOrd="1" destOrd="0" presId="urn:microsoft.com/office/officeart/2005/8/layout/vProcess5"/>
    <dgm:cxn modelId="{F93B6FFC-1572-4195-A65B-CED35485D493}" type="presOf" srcId="{0A513F6D-A9A3-48E5-AC77-55B7EFF46962}" destId="{F38DEB58-2CBE-4D06-9E35-C72766A3B199}" srcOrd="0" destOrd="0" presId="urn:microsoft.com/office/officeart/2005/8/layout/vProcess5"/>
    <dgm:cxn modelId="{B7A675ED-486B-4ED9-9E42-CB4D932AA234}" srcId="{B72737C6-35FF-47ED-BCE7-1CF4BD3DBF99}" destId="{E3C8337C-BC4B-4279-B8DF-03294D3162C4}" srcOrd="1" destOrd="0" parTransId="{1677A589-16B6-449A-88E8-048BDCCF1348}" sibTransId="{BDB6BC55-C1F9-4AB5-88FF-AFA1FE55FC7A}"/>
    <dgm:cxn modelId="{947C01F3-8173-42C1-8592-484C86AE1C80}" type="presOf" srcId="{E3C8337C-BC4B-4279-B8DF-03294D3162C4}" destId="{BFAC8E05-34C6-4425-9B43-AE5C0BA21CF4}" srcOrd="0" destOrd="0" presId="urn:microsoft.com/office/officeart/2005/8/layout/vProcess5"/>
    <dgm:cxn modelId="{2F578D8F-7D94-4E2A-AA92-E50823E50403}" type="presOf" srcId="{4F0C587B-AA94-4908-91CB-8AE718082CEA}" destId="{BFAC8E05-34C6-4425-9B43-AE5C0BA21CF4}" srcOrd="0" destOrd="3" presId="urn:microsoft.com/office/officeart/2005/8/layout/vProcess5"/>
    <dgm:cxn modelId="{FCFDBAB2-5795-4046-90E4-FB5E5C9F15E3}" type="presOf" srcId="{8C0EF1AF-8129-46C2-9768-EDB0E95C4607}" destId="{BFAC8E05-34C6-4425-9B43-AE5C0BA21CF4}" srcOrd="0" destOrd="2" presId="urn:microsoft.com/office/officeart/2005/8/layout/vProcess5"/>
    <dgm:cxn modelId="{A900D111-E2C9-4EA1-B8BD-3C7B91434A06}" srcId="{E3C8337C-BC4B-4279-B8DF-03294D3162C4}" destId="{A324D459-F12F-4B89-A309-0C03909C666E}" srcOrd="0" destOrd="0" parTransId="{7F2D9104-E313-4611-86CF-97BA42E210CF}" sibTransId="{F179A4EB-1CEA-4548-B1ED-FBDB82FDC69F}"/>
    <dgm:cxn modelId="{2A7D734E-A2C6-4A64-B5BB-FF6A78882397}" srcId="{E3C8337C-BC4B-4279-B8DF-03294D3162C4}" destId="{8C0EF1AF-8129-46C2-9768-EDB0E95C4607}" srcOrd="1" destOrd="0" parTransId="{168EC8DE-B500-472A-BA51-09DF618C86F8}" sibTransId="{683CA7E3-3755-418B-9FB0-C8FB6DAF7544}"/>
    <dgm:cxn modelId="{4F9F119A-F2EA-4324-A8A3-5628E521480F}" type="presOf" srcId="{A324D459-F12F-4B89-A309-0C03909C666E}" destId="{BFAC8E05-34C6-4425-9B43-AE5C0BA21CF4}" srcOrd="0" destOrd="1" presId="urn:microsoft.com/office/officeart/2005/8/layout/vProcess5"/>
    <dgm:cxn modelId="{A577A431-9E76-4AD0-B5B4-E6E67AAA60D2}" srcId="{1F95BC25-39E4-4928-8A81-B7BE971FB396}" destId="{7D6E4654-4ADB-4E7B-A54E-306B17355991}" srcOrd="0" destOrd="0" parTransId="{14F2484E-58C6-4540-8F7D-A821AD45B78B}" sibTransId="{40B7E9DA-DB04-4BFD-9427-2236922719D2}"/>
    <dgm:cxn modelId="{AE2B4138-0832-45C7-B6D0-CB561DD5C2D8}" srcId="{B72737C6-35FF-47ED-BCE7-1CF4BD3DBF99}" destId="{0A513F6D-A9A3-48E5-AC77-55B7EFF46962}" srcOrd="0" destOrd="0" parTransId="{0B0D1783-771B-444C-A87D-AD6C3FD4C5AF}" sibTransId="{4DDECAD8-06B5-48FE-9536-2A07C952BD48}"/>
    <dgm:cxn modelId="{41B35F03-365A-4026-A338-9B5476DB5A15}" srcId="{B72737C6-35FF-47ED-BCE7-1CF4BD3DBF99}" destId="{11B67A64-F5C7-4066-A685-FC4789A5F398}" srcOrd="2" destOrd="0" parTransId="{D8ABDE2E-CF54-420D-A12F-D218416BEBC0}" sibTransId="{9C78B1A4-3AEA-4052-A6CD-D971060F1428}"/>
    <dgm:cxn modelId="{0AD80E7D-E2CD-4AC5-B7D7-130FA2C390DD}" type="presOf" srcId="{9C78B1A4-3AEA-4052-A6CD-D971060F1428}" destId="{47F0D65E-180E-4B68-A3D9-8E6C164C1744}" srcOrd="0" destOrd="0" presId="urn:microsoft.com/office/officeart/2005/8/layout/vProcess5"/>
    <dgm:cxn modelId="{6797AD9A-6132-4217-9AA0-AA5EBE1BC280}" type="presOf" srcId="{A324D459-F12F-4B89-A309-0C03909C666E}" destId="{F150A1B1-28D5-4465-8A3F-869F9A87B4C5}" srcOrd="1" destOrd="1" presId="urn:microsoft.com/office/officeart/2005/8/layout/vProcess5"/>
    <dgm:cxn modelId="{F9F9A496-87A5-4D9B-BD2A-4C85D3175568}" type="presOf" srcId="{4F0C587B-AA94-4908-91CB-8AE718082CEA}" destId="{F150A1B1-28D5-4465-8A3F-869F9A87B4C5}" srcOrd="1" destOrd="3" presId="urn:microsoft.com/office/officeart/2005/8/layout/vProcess5"/>
    <dgm:cxn modelId="{B7DABBE5-8D93-46C7-8134-2DC6BE541850}" type="presOf" srcId="{B72737C6-35FF-47ED-BCE7-1CF4BD3DBF99}" destId="{311A0707-C0A4-41CD-AB7A-6FE5F48C7860}" srcOrd="0" destOrd="0" presId="urn:microsoft.com/office/officeart/2005/8/layout/vProcess5"/>
    <dgm:cxn modelId="{87260DF7-A18A-4756-B0BA-C5C488237DB4}" type="presOf" srcId="{4DDECAD8-06B5-48FE-9536-2A07C952BD48}" destId="{9434A173-6929-4A82-A626-B9E4B057FBE2}" srcOrd="0" destOrd="0" presId="urn:microsoft.com/office/officeart/2005/8/layout/vProcess5"/>
    <dgm:cxn modelId="{67193400-5826-4618-9072-F5421C0A7805}" type="presOf" srcId="{1F95BC25-39E4-4928-8A81-B7BE971FB396}" destId="{32097413-7E9E-46CB-BF1D-A43EABFAC6DE}" srcOrd="0" destOrd="0" presId="urn:microsoft.com/office/officeart/2005/8/layout/vProcess5"/>
    <dgm:cxn modelId="{38664107-5EEB-45F6-9ABF-68C5D4CE2C67}" srcId="{B72737C6-35FF-47ED-BCE7-1CF4BD3DBF99}" destId="{1F95BC25-39E4-4928-8A81-B7BE971FB396}" srcOrd="3" destOrd="0" parTransId="{1B13C765-4768-4F45-BA12-343CD79B869C}" sibTransId="{8C666CE8-CB16-4E4B-BB26-2F29B704E923}"/>
    <dgm:cxn modelId="{D7753401-8249-4A1E-B9BB-ACF74326EAE6}" type="presOf" srcId="{0A513F6D-A9A3-48E5-AC77-55B7EFF46962}" destId="{D31A5E7D-A86E-4DDD-853F-77CF4578B794}" srcOrd="1" destOrd="0" presId="urn:microsoft.com/office/officeart/2005/8/layout/vProcess5"/>
    <dgm:cxn modelId="{A78621F9-6C39-429E-BF95-6237074EEF1E}" type="presOf" srcId="{7D6E4654-4ADB-4E7B-A54E-306B17355991}" destId="{32097413-7E9E-46CB-BF1D-A43EABFAC6DE}" srcOrd="0" destOrd="1" presId="urn:microsoft.com/office/officeart/2005/8/layout/vProcess5"/>
    <dgm:cxn modelId="{50AE5D6F-46A9-4090-9FA2-2747B72291BB}" srcId="{E3C8337C-BC4B-4279-B8DF-03294D3162C4}" destId="{4F0C587B-AA94-4908-91CB-8AE718082CEA}" srcOrd="2" destOrd="0" parTransId="{D37F1349-523E-45AD-8F87-5FD87E8D26A2}" sibTransId="{AD273C7F-CAB6-4CE3-828B-6BC46E70BC9F}"/>
    <dgm:cxn modelId="{D624DC90-7031-49AF-A37C-3D2823AA8F1C}" type="presOf" srcId="{1F95BC25-39E4-4928-8A81-B7BE971FB396}" destId="{898105B6-0386-492C-99EF-C0E46B0322F8}" srcOrd="1" destOrd="0" presId="urn:microsoft.com/office/officeart/2005/8/layout/vProcess5"/>
    <dgm:cxn modelId="{EEF5AC78-5659-4CD1-8EFC-F02CDD4273DE}" type="presOf" srcId="{E3C8337C-BC4B-4279-B8DF-03294D3162C4}" destId="{F150A1B1-28D5-4465-8A3F-869F9A87B4C5}" srcOrd="1" destOrd="0" presId="urn:microsoft.com/office/officeart/2005/8/layout/vProcess5"/>
    <dgm:cxn modelId="{8575C006-E7BF-4D60-AC14-648B3A228ECF}" type="presOf" srcId="{7D6E4654-4ADB-4E7B-A54E-306B17355991}" destId="{898105B6-0386-492C-99EF-C0E46B0322F8}" srcOrd="1" destOrd="1" presId="urn:microsoft.com/office/officeart/2005/8/layout/vProcess5"/>
    <dgm:cxn modelId="{5F446F6D-ADFF-4EC3-93D9-668E5A581196}" type="presParOf" srcId="{311A0707-C0A4-41CD-AB7A-6FE5F48C7860}" destId="{47A83BD9-5327-4034-9CF8-929CFA9018FF}" srcOrd="0" destOrd="0" presId="urn:microsoft.com/office/officeart/2005/8/layout/vProcess5"/>
    <dgm:cxn modelId="{AA542FF7-1DD5-4907-B08C-8F4543B58A8F}" type="presParOf" srcId="{311A0707-C0A4-41CD-AB7A-6FE5F48C7860}" destId="{F38DEB58-2CBE-4D06-9E35-C72766A3B199}" srcOrd="1" destOrd="0" presId="urn:microsoft.com/office/officeart/2005/8/layout/vProcess5"/>
    <dgm:cxn modelId="{F8CC2177-F75F-4327-9036-21CA4830ABAD}" type="presParOf" srcId="{311A0707-C0A4-41CD-AB7A-6FE5F48C7860}" destId="{BFAC8E05-34C6-4425-9B43-AE5C0BA21CF4}" srcOrd="2" destOrd="0" presId="urn:microsoft.com/office/officeart/2005/8/layout/vProcess5"/>
    <dgm:cxn modelId="{26A621F9-D229-4BAF-9A43-F8DB881F85B8}" type="presParOf" srcId="{311A0707-C0A4-41CD-AB7A-6FE5F48C7860}" destId="{B1FA7B5A-7013-4A4B-91A6-1E88472A4569}" srcOrd="3" destOrd="0" presId="urn:microsoft.com/office/officeart/2005/8/layout/vProcess5"/>
    <dgm:cxn modelId="{77F574FC-1557-4053-9D83-59708861B8F0}" type="presParOf" srcId="{311A0707-C0A4-41CD-AB7A-6FE5F48C7860}" destId="{32097413-7E9E-46CB-BF1D-A43EABFAC6DE}" srcOrd="4" destOrd="0" presId="urn:microsoft.com/office/officeart/2005/8/layout/vProcess5"/>
    <dgm:cxn modelId="{7AEF622C-CBBE-4FE1-8613-591B5058CA47}" type="presParOf" srcId="{311A0707-C0A4-41CD-AB7A-6FE5F48C7860}" destId="{9434A173-6929-4A82-A626-B9E4B057FBE2}" srcOrd="5" destOrd="0" presId="urn:microsoft.com/office/officeart/2005/8/layout/vProcess5"/>
    <dgm:cxn modelId="{121BFEDE-1A1C-4189-98C3-90591162C4E1}" type="presParOf" srcId="{311A0707-C0A4-41CD-AB7A-6FE5F48C7860}" destId="{35823507-2790-4309-8376-8219FD8A2A13}" srcOrd="6" destOrd="0" presId="urn:microsoft.com/office/officeart/2005/8/layout/vProcess5"/>
    <dgm:cxn modelId="{77CDA637-5FE4-4F24-9106-FCA13296BAE7}" type="presParOf" srcId="{311A0707-C0A4-41CD-AB7A-6FE5F48C7860}" destId="{47F0D65E-180E-4B68-A3D9-8E6C164C1744}" srcOrd="7" destOrd="0" presId="urn:microsoft.com/office/officeart/2005/8/layout/vProcess5"/>
    <dgm:cxn modelId="{36E4D0EC-8C5F-48EA-ABBC-F333350BBC36}" type="presParOf" srcId="{311A0707-C0A4-41CD-AB7A-6FE5F48C7860}" destId="{D31A5E7D-A86E-4DDD-853F-77CF4578B794}" srcOrd="8" destOrd="0" presId="urn:microsoft.com/office/officeart/2005/8/layout/vProcess5"/>
    <dgm:cxn modelId="{9C877179-934C-4ACE-B723-1591EC9AC5E4}" type="presParOf" srcId="{311A0707-C0A4-41CD-AB7A-6FE5F48C7860}" destId="{F150A1B1-28D5-4465-8A3F-869F9A87B4C5}" srcOrd="9" destOrd="0" presId="urn:microsoft.com/office/officeart/2005/8/layout/vProcess5"/>
    <dgm:cxn modelId="{83D1C4AD-B7BC-40BA-9F69-877BCF890B79}" type="presParOf" srcId="{311A0707-C0A4-41CD-AB7A-6FE5F48C7860}" destId="{06974689-805F-4EF3-917B-999FE4EBAB40}" srcOrd="10" destOrd="0" presId="urn:microsoft.com/office/officeart/2005/8/layout/vProcess5"/>
    <dgm:cxn modelId="{F158C156-36F8-4B3C-862A-A9377BDAEAB6}" type="presParOf" srcId="{311A0707-C0A4-41CD-AB7A-6FE5F48C7860}" destId="{898105B6-0386-492C-99EF-C0E46B0322F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9AB2-A9D0-40F7-B69A-3D8EA7684FF7}">
      <dsp:nvSpPr>
        <dsp:cNvPr id="0" name=""/>
        <dsp:cNvSpPr/>
      </dsp:nvSpPr>
      <dsp:spPr>
        <a:xfrm rot="1306515">
          <a:off x="3083553" y="3959695"/>
          <a:ext cx="1617297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617297" y="3414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3BC6B-9F63-448A-BB7C-AC186379F06B}">
      <dsp:nvSpPr>
        <dsp:cNvPr id="0" name=""/>
        <dsp:cNvSpPr/>
      </dsp:nvSpPr>
      <dsp:spPr>
        <a:xfrm rot="20148818">
          <a:off x="3050454" y="2209543"/>
          <a:ext cx="2068728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068728" y="3414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9B202-9F99-431A-B97E-0D7849C88C45}">
      <dsp:nvSpPr>
        <dsp:cNvPr id="0" name=""/>
        <dsp:cNvSpPr/>
      </dsp:nvSpPr>
      <dsp:spPr>
        <a:xfrm>
          <a:off x="-140571" y="601668"/>
          <a:ext cx="4641165" cy="52180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94533-1989-4D44-88F2-4253F2101177}">
      <dsp:nvSpPr>
        <dsp:cNvPr id="0" name=""/>
        <dsp:cNvSpPr/>
      </dsp:nvSpPr>
      <dsp:spPr>
        <a:xfrm>
          <a:off x="4787211" y="690246"/>
          <a:ext cx="2376461" cy="140860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</a:rPr>
            <a:t>Código civil:</a:t>
          </a:r>
        </a:p>
      </dsp:txBody>
      <dsp:txXfrm>
        <a:off x="5135236" y="896531"/>
        <a:ext cx="1680411" cy="996035"/>
      </dsp:txXfrm>
    </dsp:sp>
    <dsp:sp modelId="{2105B531-C281-4C6D-81BC-A50CCC1B201D}">
      <dsp:nvSpPr>
        <dsp:cNvPr id="0" name=""/>
        <dsp:cNvSpPr/>
      </dsp:nvSpPr>
      <dsp:spPr>
        <a:xfrm>
          <a:off x="6992226" y="690246"/>
          <a:ext cx="3564692" cy="140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</a:rPr>
            <a:t>Excepcionalmente: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</a:rPr>
            <a:t>arts. </a:t>
          </a:r>
          <a:r>
            <a:rPr lang="es-ES" sz="2000" kern="1200" dirty="0" smtClean="0">
              <a:latin typeface="+mj-lt"/>
              <a:hlinkClick xmlns:r="http://schemas.openxmlformats.org/officeDocument/2006/relationships" r:id="rId2"/>
            </a:rPr>
            <a:t>671 </a:t>
          </a:r>
          <a:r>
            <a:rPr lang="es-ES" sz="2000" kern="1200" dirty="0" smtClean="0">
              <a:latin typeface="+mj-lt"/>
            </a:rPr>
            <a:t>y  </a:t>
          </a:r>
          <a:r>
            <a:rPr lang="es-ES" sz="2000" kern="1200" dirty="0" smtClean="0">
              <a:latin typeface="+mj-lt"/>
              <a:hlinkClick xmlns:r="http://schemas.openxmlformats.org/officeDocument/2006/relationships" r:id="rId3"/>
            </a:rPr>
            <a:t>831 </a:t>
          </a:r>
          <a:r>
            <a:rPr lang="es-ES" sz="2000" kern="1200" dirty="0" err="1" smtClean="0">
              <a:latin typeface="+mj-lt"/>
              <a:hlinkClick xmlns:r="http://schemas.openxmlformats.org/officeDocument/2006/relationships" r:id="rId3"/>
            </a:rPr>
            <a:t>Cc.</a:t>
          </a:r>
          <a:endParaRPr lang="es-ES" sz="2000" kern="1200" dirty="0" smtClean="0">
            <a:latin typeface="+mj-lt"/>
          </a:endParaRPr>
        </a:p>
      </dsp:txBody>
      <dsp:txXfrm>
        <a:off x="6992226" y="690246"/>
        <a:ext cx="3564692" cy="1408605"/>
      </dsp:txXfrm>
    </dsp:sp>
    <dsp:sp modelId="{EA6817C2-C215-4212-B436-BAD90B86A339}">
      <dsp:nvSpPr>
        <dsp:cNvPr id="0" name=""/>
        <dsp:cNvSpPr/>
      </dsp:nvSpPr>
      <dsp:spPr>
        <a:xfrm>
          <a:off x="4569177" y="3641694"/>
          <a:ext cx="2073429" cy="20734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</a:rPr>
            <a:t>Se regula:</a:t>
          </a:r>
        </a:p>
      </dsp:txBody>
      <dsp:txXfrm>
        <a:off x="4872824" y="3945341"/>
        <a:ext cx="1466135" cy="1466135"/>
      </dsp:txXfrm>
    </dsp:sp>
    <dsp:sp modelId="{A32783D0-6C1A-40E7-A9CE-980019D420AC}">
      <dsp:nvSpPr>
        <dsp:cNvPr id="0" name=""/>
        <dsp:cNvSpPr/>
      </dsp:nvSpPr>
      <dsp:spPr>
        <a:xfrm>
          <a:off x="6849950" y="3641694"/>
          <a:ext cx="3110144" cy="20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  <a:hlinkClick xmlns:r="http://schemas.openxmlformats.org/officeDocument/2006/relationships" r:id="rId4"/>
            </a:rPr>
            <a:t>País vasco: Ley 5/2015</a:t>
          </a:r>
          <a:endParaRPr lang="es-ES" sz="2000" kern="1200" dirty="0" smtClean="0">
            <a:latin typeface="+mj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  <a:hlinkClick xmlns:r="http://schemas.openxmlformats.org/officeDocument/2006/relationships" r:id="rId5"/>
            </a:rPr>
            <a:t>Galicia: Ley 2/2006</a:t>
          </a:r>
          <a:endParaRPr lang="es-ES" sz="2000" kern="1200" dirty="0" smtClean="0">
            <a:latin typeface="+mj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  <a:hlinkClick xmlns:r="http://schemas.openxmlformats.org/officeDocument/2006/relationships" r:id="rId6"/>
            </a:rPr>
            <a:t>Navarra: Ley 1/2019</a:t>
          </a:r>
          <a:endParaRPr lang="es-ES" sz="2000" kern="1200" dirty="0" smtClean="0">
            <a:latin typeface="+mj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  <a:hlinkClick xmlns:r="http://schemas.openxmlformats.org/officeDocument/2006/relationships" r:id="rId7"/>
            </a:rPr>
            <a:t>Cataluña</a:t>
          </a:r>
          <a:endParaRPr lang="es-ES" sz="2000" kern="1200" dirty="0" smtClean="0">
            <a:latin typeface="+mj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+mj-lt"/>
              <a:hlinkClick xmlns:r="http://schemas.openxmlformats.org/officeDocument/2006/relationships" r:id="rId8"/>
            </a:rPr>
            <a:t>Baleares</a:t>
          </a:r>
          <a:endParaRPr lang="es-ES" sz="2000" kern="1200" dirty="0" smtClean="0">
            <a:latin typeface="+mj-lt"/>
          </a:endParaRPr>
        </a:p>
      </dsp:txBody>
      <dsp:txXfrm>
        <a:off x="6849950" y="3641694"/>
        <a:ext cx="3110144" cy="2073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82E4B-FFAA-4A0A-8DAE-5D6B117117B1}">
      <dsp:nvSpPr>
        <dsp:cNvPr id="0" name=""/>
        <dsp:cNvSpPr/>
      </dsp:nvSpPr>
      <dsp:spPr>
        <a:xfrm>
          <a:off x="1919" y="0"/>
          <a:ext cx="2986980" cy="6790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CDFA              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Libro III, Título IV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Capítulo I. Disposiciones Generales.</a:t>
          </a: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Capitulo II. Herencia pendiente</a:t>
          </a: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Cap. III. Ejecución</a:t>
          </a: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Cap. IV. Extinción</a:t>
          </a: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Arts. 439 a 463 CDFA.</a:t>
          </a:r>
        </a:p>
      </dsp:txBody>
      <dsp:txXfrm>
        <a:off x="1919" y="2716175"/>
        <a:ext cx="2986980" cy="2716175"/>
      </dsp:txXfrm>
    </dsp:sp>
    <dsp:sp modelId="{A4DA3C13-636C-4396-94EB-1DA90539B783}">
      <dsp:nvSpPr>
        <dsp:cNvPr id="0" name=""/>
        <dsp:cNvSpPr/>
      </dsp:nvSpPr>
      <dsp:spPr>
        <a:xfrm>
          <a:off x="364802" y="407426"/>
          <a:ext cx="2261215" cy="22612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868665-019D-4966-AB07-B8DBEFB115D3}">
      <dsp:nvSpPr>
        <dsp:cNvPr id="0" name=""/>
        <dsp:cNvSpPr/>
      </dsp:nvSpPr>
      <dsp:spPr>
        <a:xfrm>
          <a:off x="3078509" y="0"/>
          <a:ext cx="2986980" cy="6790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Antecedentes: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Derecho Histórico: </a:t>
          </a:r>
          <a:r>
            <a:rPr lang="es-ES" sz="2000" kern="1200" dirty="0" err="1" smtClean="0"/>
            <a:t>Sº</a:t>
          </a:r>
          <a:r>
            <a:rPr lang="es-ES" sz="2000" kern="1200" dirty="0" smtClean="0"/>
            <a:t>. XII: </a:t>
          </a:r>
          <a:r>
            <a:rPr lang="es-ES" sz="2000" i="1" kern="1200" dirty="0" err="1" smtClean="0"/>
            <a:t>Standum</a:t>
          </a:r>
          <a:r>
            <a:rPr lang="es-ES" sz="2000" i="1" kern="1200" dirty="0" smtClean="0"/>
            <a:t>.</a:t>
          </a:r>
          <a:r>
            <a:rPr lang="es-ES" sz="2000" kern="1200" dirty="0" smtClean="0"/>
            <a:t> </a:t>
          </a:r>
          <a:r>
            <a:rPr lang="es-ES" sz="2000" i="0" kern="1200" dirty="0" smtClean="0"/>
            <a:t>Costumbre/notariado</a:t>
          </a:r>
          <a:endParaRPr lang="es-ES_tradnl" sz="2000" i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hlinkClick xmlns:r="http://schemas.openxmlformats.org/officeDocument/2006/relationships" r:id="rId2"/>
            </a:rPr>
            <a:t>Apéndice</a:t>
          </a:r>
          <a:r>
            <a:rPr lang="es-ES" sz="2000" kern="1200" dirty="0" smtClean="0"/>
            <a:t>: cónyuge/parientes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hlinkClick xmlns:r="http://schemas.openxmlformats.org/officeDocument/2006/relationships" r:id="rId3"/>
            </a:rPr>
            <a:t>Compilación</a:t>
          </a:r>
          <a:r>
            <a:rPr lang="es-ES" sz="2000" kern="1200" dirty="0" smtClean="0"/>
            <a:t>: arts.  110 a 118.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Ley 1/1999, de 24 de febrero</a:t>
          </a:r>
          <a:r>
            <a:rPr lang="es-ES" sz="2000" kern="1200" dirty="0" smtClean="0"/>
            <a:t>, (</a:t>
          </a:r>
          <a:r>
            <a:rPr lang="es-ES" sz="2000" kern="1200" dirty="0" err="1" smtClean="0"/>
            <a:t>Lsuc</a:t>
          </a:r>
          <a:r>
            <a:rPr lang="es-ES" sz="2000" kern="1200" dirty="0" smtClean="0"/>
            <a:t>.)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hlinkClick xmlns:r="http://schemas.openxmlformats.org/officeDocument/2006/relationships" r:id="rId4"/>
            </a:rPr>
            <a:t>Ley 15/2018, tributación fiducia</a:t>
          </a:r>
          <a:endParaRPr lang="es-ES_tradnl" sz="2000" kern="1200" dirty="0"/>
        </a:p>
      </dsp:txBody>
      <dsp:txXfrm>
        <a:off x="3078509" y="2716175"/>
        <a:ext cx="2986980" cy="2716175"/>
      </dsp:txXfrm>
    </dsp:sp>
    <dsp:sp modelId="{9395724B-35E5-45B0-BD7F-08EF373A0A6D}">
      <dsp:nvSpPr>
        <dsp:cNvPr id="0" name=""/>
        <dsp:cNvSpPr/>
      </dsp:nvSpPr>
      <dsp:spPr>
        <a:xfrm>
          <a:off x="3441392" y="407426"/>
          <a:ext cx="2261215" cy="226121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9FE230-101D-4326-A4B6-7CB492BAAF07}">
      <dsp:nvSpPr>
        <dsp:cNvPr id="0" name=""/>
        <dsp:cNvSpPr/>
      </dsp:nvSpPr>
      <dsp:spPr>
        <a:xfrm>
          <a:off x="6155099" y="0"/>
          <a:ext cx="2986980" cy="6790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Principios: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Autonomía de la voluntad del causante: art. 318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No se requiere ser pariente o cónyuge.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Sigue conservando una finalidad familiar.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Se regula la herencia yacente como un patrimonio dinámico</a:t>
          </a:r>
          <a:endParaRPr lang="es-ES_tradnl" sz="2000" kern="1200" dirty="0"/>
        </a:p>
      </dsp:txBody>
      <dsp:txXfrm>
        <a:off x="6155099" y="2716175"/>
        <a:ext cx="2986980" cy="2716175"/>
      </dsp:txXfrm>
    </dsp:sp>
    <dsp:sp modelId="{D2582E07-1151-477C-A676-A40AC44F1F91}">
      <dsp:nvSpPr>
        <dsp:cNvPr id="0" name=""/>
        <dsp:cNvSpPr/>
      </dsp:nvSpPr>
      <dsp:spPr>
        <a:xfrm>
          <a:off x="6517981" y="407426"/>
          <a:ext cx="2261215" cy="226121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C30CB0-F3FA-4672-BAA2-6D3AA2D509A3}">
      <dsp:nvSpPr>
        <dsp:cNvPr id="0" name=""/>
        <dsp:cNvSpPr/>
      </dsp:nvSpPr>
      <dsp:spPr>
        <a:xfrm>
          <a:off x="-14" y="6246311"/>
          <a:ext cx="9144029" cy="47319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81E7-5427-4442-B85C-58C84E545B11}">
      <dsp:nvSpPr>
        <dsp:cNvPr id="0" name=""/>
        <dsp:cNvSpPr/>
      </dsp:nvSpPr>
      <dsp:spPr>
        <a:xfrm>
          <a:off x="245246" y="0"/>
          <a:ext cx="1762004" cy="881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Concepto:</a:t>
          </a:r>
          <a:endParaRPr lang="es-ES_tradnl" sz="2100" kern="1200"/>
        </a:p>
      </dsp:txBody>
      <dsp:txXfrm>
        <a:off x="271050" y="25804"/>
        <a:ext cx="1710396" cy="829394"/>
      </dsp:txXfrm>
    </dsp:sp>
    <dsp:sp modelId="{A4032CA7-5239-45AC-B8AF-1CB32FD3637D}">
      <dsp:nvSpPr>
        <dsp:cNvPr id="0" name=""/>
        <dsp:cNvSpPr/>
      </dsp:nvSpPr>
      <dsp:spPr>
        <a:xfrm>
          <a:off x="421446" y="881002"/>
          <a:ext cx="223080" cy="971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660"/>
              </a:lnTo>
              <a:lnTo>
                <a:pt x="223080" y="9716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D7E82-4649-47DD-A1DC-9A0C3EB95173}">
      <dsp:nvSpPr>
        <dsp:cNvPr id="0" name=""/>
        <dsp:cNvSpPr/>
      </dsp:nvSpPr>
      <dsp:spPr>
        <a:xfrm>
          <a:off x="644527" y="1412161"/>
          <a:ext cx="1409603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Modo de delación: 318 CDFA</a:t>
          </a:r>
          <a:endParaRPr lang="es-ES_tradnl" sz="1800" kern="1200" dirty="0"/>
        </a:p>
      </dsp:txBody>
      <dsp:txXfrm>
        <a:off x="670331" y="1437965"/>
        <a:ext cx="1357995" cy="829394"/>
      </dsp:txXfrm>
    </dsp:sp>
    <dsp:sp modelId="{7F43844E-67BB-4F9F-95AD-E253658A5ECD}">
      <dsp:nvSpPr>
        <dsp:cNvPr id="0" name=""/>
        <dsp:cNvSpPr/>
      </dsp:nvSpPr>
      <dsp:spPr>
        <a:xfrm>
          <a:off x="2517228" y="4037"/>
          <a:ext cx="1762004" cy="8810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Naturaleza: art. 448 CDFA</a:t>
          </a:r>
          <a:endParaRPr lang="es-ES_tradnl" sz="2100" kern="1200" dirty="0"/>
        </a:p>
      </dsp:txBody>
      <dsp:txXfrm>
        <a:off x="2543032" y="29841"/>
        <a:ext cx="1710396" cy="829394"/>
      </dsp:txXfrm>
    </dsp:sp>
    <dsp:sp modelId="{00B30EC7-21D7-47FD-8543-C3FADBF59CF6}">
      <dsp:nvSpPr>
        <dsp:cNvPr id="0" name=""/>
        <dsp:cNvSpPr/>
      </dsp:nvSpPr>
      <dsp:spPr>
        <a:xfrm>
          <a:off x="2693428" y="885040"/>
          <a:ext cx="176200" cy="77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802"/>
              </a:lnTo>
              <a:lnTo>
                <a:pt x="176200" y="7728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0DA96-5B4C-4DD1-B394-E69F70EE6E27}">
      <dsp:nvSpPr>
        <dsp:cNvPr id="0" name=""/>
        <dsp:cNvSpPr/>
      </dsp:nvSpPr>
      <dsp:spPr>
        <a:xfrm>
          <a:off x="2869629" y="1105290"/>
          <a:ext cx="1409603" cy="1105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Acto </a:t>
          </a:r>
          <a:r>
            <a:rPr lang="es-ES" sz="1600" i="1" kern="1200" dirty="0" smtClean="0"/>
            <a:t>mortis causa </a:t>
          </a:r>
          <a:r>
            <a:rPr lang="es-ES" sz="1600" kern="1200" dirty="0" smtClean="0"/>
            <a:t>parcialmente ineficaz</a:t>
          </a:r>
          <a:endParaRPr lang="es-ES_tradnl" sz="1600" kern="1200" dirty="0"/>
        </a:p>
      </dsp:txBody>
      <dsp:txXfrm>
        <a:off x="2901996" y="1137657"/>
        <a:ext cx="1344869" cy="1040369"/>
      </dsp:txXfrm>
    </dsp:sp>
    <dsp:sp modelId="{32577C42-0FA7-4DE7-A774-CEF555040740}">
      <dsp:nvSpPr>
        <dsp:cNvPr id="0" name=""/>
        <dsp:cNvSpPr/>
      </dsp:nvSpPr>
      <dsp:spPr>
        <a:xfrm>
          <a:off x="2693428" y="885040"/>
          <a:ext cx="176200" cy="1986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105"/>
              </a:lnTo>
              <a:lnTo>
                <a:pt x="176200" y="19861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654A5-11C4-4A84-AB5A-945F1A128161}">
      <dsp:nvSpPr>
        <dsp:cNvPr id="0" name=""/>
        <dsp:cNvSpPr/>
      </dsp:nvSpPr>
      <dsp:spPr>
        <a:xfrm>
          <a:off x="2869629" y="2430644"/>
          <a:ext cx="1409603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integra con el encargo fiduciario</a:t>
          </a:r>
          <a:endParaRPr lang="es-ES_tradnl" sz="1600" kern="1200" dirty="0"/>
        </a:p>
      </dsp:txBody>
      <dsp:txXfrm>
        <a:off x="2895433" y="2456448"/>
        <a:ext cx="1357995" cy="829394"/>
      </dsp:txXfrm>
    </dsp:sp>
    <dsp:sp modelId="{78CEA30D-0641-42D7-B767-16EE40C548F1}">
      <dsp:nvSpPr>
        <dsp:cNvPr id="0" name=""/>
        <dsp:cNvSpPr/>
      </dsp:nvSpPr>
      <dsp:spPr>
        <a:xfrm>
          <a:off x="2693428" y="885040"/>
          <a:ext cx="176200" cy="308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358"/>
              </a:lnTo>
              <a:lnTo>
                <a:pt x="176200" y="30873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D0E69-90CE-47C5-8FE1-2F9B2734E56E}">
      <dsp:nvSpPr>
        <dsp:cNvPr id="0" name=""/>
        <dsp:cNvSpPr/>
      </dsp:nvSpPr>
      <dsp:spPr>
        <a:xfrm>
          <a:off x="2869629" y="3531897"/>
          <a:ext cx="2129686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No hay delación hasta ejecución o transmisión; no opera el 354 STSJA 21/2012, de 30 de mayo</a:t>
          </a:r>
          <a:endParaRPr lang="es-ES_tradnl" sz="1600" kern="1200" dirty="0"/>
        </a:p>
      </dsp:txBody>
      <dsp:txXfrm>
        <a:off x="2895433" y="3557701"/>
        <a:ext cx="2078078" cy="829394"/>
      </dsp:txXfrm>
    </dsp:sp>
    <dsp:sp modelId="{2C69C6DC-B3B1-42D4-B6DE-B25226F392AA}">
      <dsp:nvSpPr>
        <dsp:cNvPr id="0" name=""/>
        <dsp:cNvSpPr/>
      </dsp:nvSpPr>
      <dsp:spPr>
        <a:xfrm>
          <a:off x="2693428" y="885040"/>
          <a:ext cx="176200" cy="469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221"/>
              </a:lnTo>
              <a:lnTo>
                <a:pt x="176200" y="46982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710A-0DDB-4DAA-8198-382833A048AA}">
      <dsp:nvSpPr>
        <dsp:cNvPr id="0" name=""/>
        <dsp:cNvSpPr/>
      </dsp:nvSpPr>
      <dsp:spPr>
        <a:xfrm>
          <a:off x="2869629" y="4637188"/>
          <a:ext cx="2855660" cy="189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Fiscalidad: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Ley (estatal) 29/87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1"/>
            </a:rPr>
            <a:t>STSJA 21/04/2003</a:t>
          </a:r>
          <a:r>
            <a:rPr lang="es-ES_tradnl" sz="1600" kern="1200" dirty="0" smtClean="0">
              <a:hlinkClick xmlns:r="http://schemas.openxmlformats.org/officeDocument/2006/relationships" r:id="rId1"/>
            </a:rPr>
            <a:t> </a:t>
          </a:r>
          <a:r>
            <a:rPr lang="es-ES_tradnl" sz="1600" kern="1200" dirty="0" smtClean="0"/>
            <a:t>y </a:t>
          </a:r>
          <a:r>
            <a:rPr lang="es-ES_tradnl" sz="1600" kern="1200" dirty="0" smtClean="0">
              <a:hlinkClick xmlns:r="http://schemas.openxmlformats.org/officeDocument/2006/relationships" r:id="rId2"/>
            </a:rPr>
            <a:t>STS 30/01/2012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3"/>
            </a:rPr>
            <a:t>Ley  (aragonesa) 10/2012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4"/>
            </a:rPr>
            <a:t>Ley 15/2018  (art. 133) </a:t>
          </a:r>
          <a:r>
            <a:rPr lang="es-ES" sz="1600" kern="1200" dirty="0" smtClean="0"/>
            <a:t>y </a:t>
          </a:r>
          <a:r>
            <a:rPr lang="es-ES" sz="1600" kern="1200" dirty="0" err="1" smtClean="0"/>
            <a:t>modif</a:t>
          </a:r>
          <a:r>
            <a:rPr lang="es-ES" sz="1600" kern="1200" dirty="0" smtClean="0"/>
            <a:t> </a:t>
          </a:r>
          <a:r>
            <a:rPr lang="es-ES" sz="1600" kern="1200" dirty="0" smtClean="0">
              <a:hlinkClick xmlns:r="http://schemas.openxmlformats.org/officeDocument/2006/relationships" r:id="rId5"/>
            </a:rPr>
            <a:t>art. 451 CDFA</a:t>
          </a:r>
          <a:r>
            <a:rPr lang="es-ES" sz="1600" kern="1200" dirty="0" smtClean="0"/>
            <a:t>.</a:t>
          </a:r>
          <a:endParaRPr lang="es-ES_tradnl" sz="1600" kern="1200" dirty="0"/>
        </a:p>
      </dsp:txBody>
      <dsp:txXfrm>
        <a:off x="2925048" y="4692607"/>
        <a:ext cx="2744822" cy="1781308"/>
      </dsp:txXfrm>
    </dsp:sp>
    <dsp:sp modelId="{278292BC-6207-4DEB-8A46-A3A4E4A220E9}">
      <dsp:nvSpPr>
        <dsp:cNvPr id="0" name=""/>
        <dsp:cNvSpPr/>
      </dsp:nvSpPr>
      <dsp:spPr>
        <a:xfrm>
          <a:off x="4719734" y="4037"/>
          <a:ext cx="1762004" cy="881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Función:</a:t>
          </a:r>
          <a:endParaRPr lang="es-ES_tradnl" sz="2100" kern="1200" dirty="0"/>
        </a:p>
      </dsp:txBody>
      <dsp:txXfrm>
        <a:off x="4745538" y="29841"/>
        <a:ext cx="1710396" cy="829394"/>
      </dsp:txXfrm>
    </dsp:sp>
    <dsp:sp modelId="{64DE81CB-24F0-4160-A691-95C001E62B29}">
      <dsp:nvSpPr>
        <dsp:cNvPr id="0" name=""/>
        <dsp:cNvSpPr/>
      </dsp:nvSpPr>
      <dsp:spPr>
        <a:xfrm>
          <a:off x="4895935" y="885040"/>
          <a:ext cx="176200" cy="660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751"/>
              </a:lnTo>
              <a:lnTo>
                <a:pt x="176200" y="6607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5E0F9-A77F-45B8-A787-EBEF4D98B7D0}">
      <dsp:nvSpPr>
        <dsp:cNvPr id="0" name=""/>
        <dsp:cNvSpPr/>
      </dsp:nvSpPr>
      <dsp:spPr>
        <a:xfrm>
          <a:off x="5072135" y="1105290"/>
          <a:ext cx="1409603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Antecedentes: mantenimiento de la casa</a:t>
          </a:r>
          <a:endParaRPr lang="es-ES_tradnl" sz="1600" kern="1200" dirty="0"/>
        </a:p>
      </dsp:txBody>
      <dsp:txXfrm>
        <a:off x="5097939" y="1131094"/>
        <a:ext cx="1357995" cy="829394"/>
      </dsp:txXfrm>
    </dsp:sp>
    <dsp:sp modelId="{74D2743F-0F38-434D-8945-1C7D22D9D51A}">
      <dsp:nvSpPr>
        <dsp:cNvPr id="0" name=""/>
        <dsp:cNvSpPr/>
      </dsp:nvSpPr>
      <dsp:spPr>
        <a:xfrm>
          <a:off x="4895935" y="885040"/>
          <a:ext cx="176200" cy="206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875"/>
              </a:lnTo>
              <a:lnTo>
                <a:pt x="176200" y="2068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05F29-FBA4-4868-9121-BEC1A717BAB8}">
      <dsp:nvSpPr>
        <dsp:cNvPr id="0" name=""/>
        <dsp:cNvSpPr/>
      </dsp:nvSpPr>
      <dsp:spPr>
        <a:xfrm>
          <a:off x="5072135" y="2513414"/>
          <a:ext cx="1409603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Familiar: descendientes, cónyuge, patrimonio</a:t>
          </a:r>
          <a:endParaRPr lang="es-ES_tradnl" sz="1600" kern="1200" dirty="0"/>
        </a:p>
      </dsp:txBody>
      <dsp:txXfrm>
        <a:off x="5097939" y="2539218"/>
        <a:ext cx="1357995" cy="829394"/>
      </dsp:txXfrm>
    </dsp:sp>
    <dsp:sp modelId="{924B732A-CB43-45BE-9FCC-8CAFAFB18374}">
      <dsp:nvSpPr>
        <dsp:cNvPr id="0" name=""/>
        <dsp:cNvSpPr/>
      </dsp:nvSpPr>
      <dsp:spPr>
        <a:xfrm>
          <a:off x="6743837" y="4037"/>
          <a:ext cx="1762004" cy="8810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≠ con otras figuras</a:t>
          </a:r>
          <a:endParaRPr lang="es-ES_tradnl" sz="2000" kern="1200" dirty="0"/>
        </a:p>
      </dsp:txBody>
      <dsp:txXfrm>
        <a:off x="6769641" y="29841"/>
        <a:ext cx="1710396" cy="829394"/>
      </dsp:txXfrm>
    </dsp:sp>
    <dsp:sp modelId="{337D7B69-6E45-47C7-8620-401C7634FDAA}">
      <dsp:nvSpPr>
        <dsp:cNvPr id="0" name=""/>
        <dsp:cNvSpPr/>
      </dsp:nvSpPr>
      <dsp:spPr>
        <a:xfrm>
          <a:off x="6920038" y="885040"/>
          <a:ext cx="354603" cy="8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630"/>
              </a:lnTo>
              <a:lnTo>
                <a:pt x="354603" y="8336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8C9C8-171B-4FEA-8B4C-DF5804E260CE}">
      <dsp:nvSpPr>
        <dsp:cNvPr id="0" name=""/>
        <dsp:cNvSpPr/>
      </dsp:nvSpPr>
      <dsp:spPr>
        <a:xfrm>
          <a:off x="7274641" y="1278169"/>
          <a:ext cx="1409603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Sustitución Fideicomisaria: ≠ no es heredero</a:t>
          </a:r>
        </a:p>
      </dsp:txBody>
      <dsp:txXfrm>
        <a:off x="7300445" y="1303973"/>
        <a:ext cx="1357995" cy="829394"/>
      </dsp:txXfrm>
    </dsp:sp>
    <dsp:sp modelId="{2203E8C8-F9F1-4A1D-A5ED-9A355F50B748}">
      <dsp:nvSpPr>
        <dsp:cNvPr id="0" name=""/>
        <dsp:cNvSpPr/>
      </dsp:nvSpPr>
      <dsp:spPr>
        <a:xfrm>
          <a:off x="6920038" y="885040"/>
          <a:ext cx="354603" cy="251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583"/>
              </a:lnTo>
              <a:lnTo>
                <a:pt x="354603" y="25185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E2036-8E74-4872-A874-54CC6F3E1536}">
      <dsp:nvSpPr>
        <dsp:cNvPr id="0" name=""/>
        <dsp:cNvSpPr/>
      </dsp:nvSpPr>
      <dsp:spPr>
        <a:xfrm>
          <a:off x="7274641" y="2839182"/>
          <a:ext cx="1409603" cy="1128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Herencia de confianza: 442 CDFA ≠ no secreto-no es heredero</a:t>
          </a:r>
          <a:endParaRPr lang="es-ES_tradnl" sz="1700" kern="1200" dirty="0"/>
        </a:p>
      </dsp:txBody>
      <dsp:txXfrm>
        <a:off x="7307705" y="2872246"/>
        <a:ext cx="1343475" cy="1062753"/>
      </dsp:txXfrm>
    </dsp:sp>
    <dsp:sp modelId="{C03E4CCF-DE23-465A-BE4A-45279916DB97}">
      <dsp:nvSpPr>
        <dsp:cNvPr id="0" name=""/>
        <dsp:cNvSpPr/>
      </dsp:nvSpPr>
      <dsp:spPr>
        <a:xfrm>
          <a:off x="6920038" y="885040"/>
          <a:ext cx="354603" cy="4183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3422"/>
              </a:lnTo>
              <a:lnTo>
                <a:pt x="354603" y="41834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D7675-65E3-4BA1-B29F-F8BF3B9B2A6C}">
      <dsp:nvSpPr>
        <dsp:cNvPr id="0" name=""/>
        <dsp:cNvSpPr/>
      </dsp:nvSpPr>
      <dsp:spPr>
        <a:xfrm>
          <a:off x="7274641" y="4627961"/>
          <a:ext cx="1409603" cy="88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Albacea:≠ no es mero ejecutor</a:t>
          </a:r>
          <a:endParaRPr lang="es-ES_tradnl" sz="1700" kern="1200" dirty="0"/>
        </a:p>
      </dsp:txBody>
      <dsp:txXfrm>
        <a:off x="7300445" y="4653765"/>
        <a:ext cx="1357995" cy="829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AA1C3-AF41-45B8-A093-89AB5CF99530}">
      <dsp:nvSpPr>
        <dsp:cNvPr id="0" name=""/>
        <dsp:cNvSpPr/>
      </dsp:nvSpPr>
      <dsp:spPr>
        <a:xfrm>
          <a:off x="0" y="1907"/>
          <a:ext cx="9107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9735A-2748-47E2-AB37-D8454924A112}">
      <dsp:nvSpPr>
        <dsp:cNvPr id="0" name=""/>
        <dsp:cNvSpPr/>
      </dsp:nvSpPr>
      <dsp:spPr>
        <a:xfrm>
          <a:off x="0" y="1907"/>
          <a:ext cx="1821497" cy="270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Comitente (causante):</a:t>
          </a:r>
          <a:r>
            <a:rPr lang="es-ES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 </a:t>
          </a:r>
          <a:r>
            <a:rPr lang="es-ES" sz="2300" kern="1200" dirty="0" smtClean="0"/>
            <a:t>art. 439 CDFA</a:t>
          </a:r>
          <a:endParaRPr lang="es-ES_tradnl" sz="2300" kern="1200" dirty="0"/>
        </a:p>
      </dsp:txBody>
      <dsp:txXfrm>
        <a:off x="0" y="1907"/>
        <a:ext cx="1821497" cy="2702618"/>
      </dsp:txXfrm>
    </dsp:sp>
    <dsp:sp modelId="{1526E591-98C1-4579-B387-F2E50D6FA925}">
      <dsp:nvSpPr>
        <dsp:cNvPr id="0" name=""/>
        <dsp:cNvSpPr/>
      </dsp:nvSpPr>
      <dsp:spPr>
        <a:xfrm>
          <a:off x="1958109" y="33677"/>
          <a:ext cx="3506382" cy="63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Capacidad (408 CDFA)/aragonés (14 </a:t>
          </a:r>
          <a:r>
            <a:rPr lang="es-ES" sz="1700" kern="1200" dirty="0" err="1" smtClean="0"/>
            <a:t>Cc.</a:t>
          </a:r>
          <a:r>
            <a:rPr lang="es-ES" sz="1700" kern="1200" dirty="0" smtClean="0"/>
            <a:t>) </a:t>
          </a:r>
          <a:endParaRPr lang="es-ES_tradnl" sz="1700" kern="1200" dirty="0"/>
        </a:p>
      </dsp:txBody>
      <dsp:txXfrm>
        <a:off x="1958109" y="33677"/>
        <a:ext cx="3506382" cy="635405"/>
      </dsp:txXfrm>
    </dsp:sp>
    <dsp:sp modelId="{2F38EF98-AD5D-48AB-956B-937F33B1F739}">
      <dsp:nvSpPr>
        <dsp:cNvPr id="0" name=""/>
        <dsp:cNvSpPr/>
      </dsp:nvSpPr>
      <dsp:spPr>
        <a:xfrm>
          <a:off x="1821497" y="669083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24231-EEE1-4658-85F6-7A434EF3AD0C}">
      <dsp:nvSpPr>
        <dsp:cNvPr id="0" name=""/>
        <dsp:cNvSpPr/>
      </dsp:nvSpPr>
      <dsp:spPr>
        <a:xfrm>
          <a:off x="1958109" y="700853"/>
          <a:ext cx="3506382" cy="63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Forma:  442 CDFA (testa./pacto/</a:t>
          </a:r>
          <a:r>
            <a:rPr lang="es-ES" sz="1700" kern="1200" dirty="0" err="1" smtClean="0"/>
            <a:t>c.m</a:t>
          </a:r>
          <a:r>
            <a:rPr lang="es-ES" sz="1700" kern="1200" dirty="0" smtClean="0"/>
            <a:t>.)/Lugar (¿?)</a:t>
          </a:r>
          <a:endParaRPr lang="es-ES_tradnl" sz="1700" kern="1200" dirty="0"/>
        </a:p>
      </dsp:txBody>
      <dsp:txXfrm>
        <a:off x="1958109" y="700853"/>
        <a:ext cx="3506382" cy="635405"/>
      </dsp:txXfrm>
    </dsp:sp>
    <dsp:sp modelId="{AFF52BC7-3BE8-4B8F-A21A-3F915F007F92}">
      <dsp:nvSpPr>
        <dsp:cNvPr id="0" name=""/>
        <dsp:cNvSpPr/>
      </dsp:nvSpPr>
      <dsp:spPr>
        <a:xfrm>
          <a:off x="1821497" y="1336259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61668-E417-48D3-9158-70D1EA8D23DF}">
      <dsp:nvSpPr>
        <dsp:cNvPr id="0" name=""/>
        <dsp:cNvSpPr/>
      </dsp:nvSpPr>
      <dsp:spPr>
        <a:xfrm>
          <a:off x="1958109" y="1368029"/>
          <a:ext cx="3506382" cy="63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Subsidiariedad: 441 CDFA/manda el comitente</a:t>
          </a:r>
          <a:endParaRPr lang="es-ES_tradnl" sz="1700" kern="1200" dirty="0"/>
        </a:p>
      </dsp:txBody>
      <dsp:txXfrm>
        <a:off x="1958109" y="1368029"/>
        <a:ext cx="3506382" cy="635405"/>
      </dsp:txXfrm>
    </dsp:sp>
    <dsp:sp modelId="{5C1D73DB-CE1E-4F68-82A8-804D3F09D357}">
      <dsp:nvSpPr>
        <dsp:cNvPr id="0" name=""/>
        <dsp:cNvSpPr/>
      </dsp:nvSpPr>
      <dsp:spPr>
        <a:xfrm>
          <a:off x="1821497" y="2003434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A877-7BC0-48F1-835A-D210D1F9FB89}">
      <dsp:nvSpPr>
        <dsp:cNvPr id="0" name=""/>
        <dsp:cNvSpPr/>
      </dsp:nvSpPr>
      <dsp:spPr>
        <a:xfrm>
          <a:off x="1958109" y="2035205"/>
          <a:ext cx="3506382" cy="63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Revocación: 443 CDFA: en mancomunado (no 421 CDFA)</a:t>
          </a:r>
          <a:endParaRPr lang="es-ES_tradnl" sz="1700" kern="1200" dirty="0"/>
        </a:p>
      </dsp:txBody>
      <dsp:txXfrm>
        <a:off x="1958109" y="2035205"/>
        <a:ext cx="3506382" cy="635405"/>
      </dsp:txXfrm>
    </dsp:sp>
    <dsp:sp modelId="{8FA0D7CD-CEAB-4E88-B94E-37DDA1BC0D97}">
      <dsp:nvSpPr>
        <dsp:cNvPr id="0" name=""/>
        <dsp:cNvSpPr/>
      </dsp:nvSpPr>
      <dsp:spPr>
        <a:xfrm>
          <a:off x="1821497" y="2670610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3AA8C-C9E5-4485-BBC6-59D15E2FB7C2}">
      <dsp:nvSpPr>
        <dsp:cNvPr id="0" name=""/>
        <dsp:cNvSpPr/>
      </dsp:nvSpPr>
      <dsp:spPr>
        <a:xfrm>
          <a:off x="0" y="2704525"/>
          <a:ext cx="9107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634B1-D3A7-4392-912B-D42C01A0A451}">
      <dsp:nvSpPr>
        <dsp:cNvPr id="0" name=""/>
        <dsp:cNvSpPr/>
      </dsp:nvSpPr>
      <dsp:spPr>
        <a:xfrm>
          <a:off x="0" y="2704525"/>
          <a:ext cx="1821497" cy="270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es-ES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Fiduciario: </a:t>
          </a:r>
          <a:r>
            <a:rPr lang="es-ES" sz="2300" kern="1200" dirty="0" smtClean="0"/>
            <a:t>art. 440 CDFA</a:t>
          </a:r>
          <a:endParaRPr lang="es-ES_tradnl" sz="2300" kern="1200" dirty="0"/>
        </a:p>
      </dsp:txBody>
      <dsp:txXfrm>
        <a:off x="0" y="2704525"/>
        <a:ext cx="1821497" cy="2702618"/>
      </dsp:txXfrm>
    </dsp:sp>
    <dsp:sp modelId="{9FD7FFDF-3E16-47D5-B3AB-5B11BDEF471F}">
      <dsp:nvSpPr>
        <dsp:cNvPr id="0" name=""/>
        <dsp:cNvSpPr/>
      </dsp:nvSpPr>
      <dsp:spPr>
        <a:xfrm>
          <a:off x="1958109" y="2746753"/>
          <a:ext cx="3506382" cy="84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Capacidad: mayor de edad/momento/no cónyuge/¿aragonés?/art. 440 CDFA</a:t>
          </a:r>
          <a:endParaRPr lang="es-ES_tradnl" sz="1700" kern="1200" dirty="0"/>
        </a:p>
      </dsp:txBody>
      <dsp:txXfrm>
        <a:off x="1958109" y="2746753"/>
        <a:ext cx="3506382" cy="844568"/>
      </dsp:txXfrm>
    </dsp:sp>
    <dsp:sp modelId="{9D5256E8-BA8E-4782-B127-3FF1FA86C838}">
      <dsp:nvSpPr>
        <dsp:cNvPr id="0" name=""/>
        <dsp:cNvSpPr/>
      </dsp:nvSpPr>
      <dsp:spPr>
        <a:xfrm>
          <a:off x="1821497" y="3591322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CA920-AEE5-4E1C-A1B1-413E42EAFDB5}">
      <dsp:nvSpPr>
        <dsp:cNvPr id="0" name=""/>
        <dsp:cNvSpPr/>
      </dsp:nvSpPr>
      <dsp:spPr>
        <a:xfrm>
          <a:off x="1958109" y="3633550"/>
          <a:ext cx="3506382" cy="84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Acceso al cargo: 440.3 y 462.d CDFA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 Composición: 439 CDFA</a:t>
          </a:r>
          <a:endParaRPr lang="es-ES_tradnl" sz="1700" kern="1200" dirty="0"/>
        </a:p>
      </dsp:txBody>
      <dsp:txXfrm>
        <a:off x="1958109" y="3633550"/>
        <a:ext cx="3506382" cy="844568"/>
      </dsp:txXfrm>
    </dsp:sp>
    <dsp:sp modelId="{D22F54BC-A8AE-4C06-8745-1D7A0542DDEA}">
      <dsp:nvSpPr>
        <dsp:cNvPr id="0" name=""/>
        <dsp:cNvSpPr/>
      </dsp:nvSpPr>
      <dsp:spPr>
        <a:xfrm>
          <a:off x="1821497" y="4478118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7F4B2-51A4-4A53-9D58-5C30E73F936A}">
      <dsp:nvSpPr>
        <dsp:cNvPr id="0" name=""/>
        <dsp:cNvSpPr/>
      </dsp:nvSpPr>
      <dsp:spPr>
        <a:xfrm>
          <a:off x="1958109" y="4520347"/>
          <a:ext cx="3506382" cy="84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Caracteres:</a:t>
          </a:r>
          <a:endParaRPr lang="es-ES_tradnl" sz="1700" kern="1200"/>
        </a:p>
      </dsp:txBody>
      <dsp:txXfrm>
        <a:off x="1958109" y="4520347"/>
        <a:ext cx="3506382" cy="844568"/>
      </dsp:txXfrm>
    </dsp:sp>
    <dsp:sp modelId="{8A484900-6624-4A84-8130-5B79E2145B15}">
      <dsp:nvSpPr>
        <dsp:cNvPr id="0" name=""/>
        <dsp:cNvSpPr/>
      </dsp:nvSpPr>
      <dsp:spPr>
        <a:xfrm>
          <a:off x="5104145" y="4520347"/>
          <a:ext cx="3506382" cy="28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440.3: voluntario/gratuito/personalísimo</a:t>
          </a:r>
          <a:endParaRPr lang="es-ES_tradnl" sz="1600" kern="1200" dirty="0"/>
        </a:p>
      </dsp:txBody>
      <dsp:txXfrm>
        <a:off x="5104145" y="4520347"/>
        <a:ext cx="3506382" cy="281247"/>
      </dsp:txXfrm>
    </dsp:sp>
    <dsp:sp modelId="{AAFCC372-BCCE-4BBC-854A-FE2F6D741E51}">
      <dsp:nvSpPr>
        <dsp:cNvPr id="0" name=""/>
        <dsp:cNvSpPr/>
      </dsp:nvSpPr>
      <dsp:spPr>
        <a:xfrm>
          <a:off x="4967533" y="4801594"/>
          <a:ext cx="3506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FA269-0285-4CCC-B5BC-F1E4E7DD30FB}">
      <dsp:nvSpPr>
        <dsp:cNvPr id="0" name=""/>
        <dsp:cNvSpPr/>
      </dsp:nvSpPr>
      <dsp:spPr>
        <a:xfrm>
          <a:off x="5104145" y="4801594"/>
          <a:ext cx="3506382" cy="28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441:</a:t>
          </a:r>
          <a:r>
            <a:rPr lang="es-ES" sz="1600" kern="1200" dirty="0" smtClean="0">
              <a:hlinkClick xmlns:r="http://schemas.openxmlformats.org/officeDocument/2006/relationships" r:id="rId1"/>
            </a:rPr>
            <a:t> </a:t>
          </a:r>
          <a:r>
            <a:rPr lang="es-ES" sz="1600" kern="1200" dirty="0" smtClean="0"/>
            <a:t>Subsidiario.</a:t>
          </a:r>
          <a:endParaRPr lang="es-ES_tradnl" sz="1600" kern="1200" dirty="0"/>
        </a:p>
      </dsp:txBody>
      <dsp:txXfrm>
        <a:off x="5104145" y="4801594"/>
        <a:ext cx="3506382" cy="281247"/>
      </dsp:txXfrm>
    </dsp:sp>
    <dsp:sp modelId="{71628400-57B2-42CF-A89D-E06982EE797D}">
      <dsp:nvSpPr>
        <dsp:cNvPr id="0" name=""/>
        <dsp:cNvSpPr/>
      </dsp:nvSpPr>
      <dsp:spPr>
        <a:xfrm>
          <a:off x="4967533" y="5082842"/>
          <a:ext cx="3506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D7ED8-CAC0-40AB-BC2C-2B96F0B4A108}">
      <dsp:nvSpPr>
        <dsp:cNvPr id="0" name=""/>
        <dsp:cNvSpPr/>
      </dsp:nvSpPr>
      <dsp:spPr>
        <a:xfrm>
          <a:off x="5104145" y="5082842"/>
          <a:ext cx="3506382" cy="28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443:</a:t>
          </a:r>
          <a:r>
            <a:rPr lang="es-ES" sz="1600" kern="1200" dirty="0" smtClean="0">
              <a:hlinkClick xmlns:r="http://schemas.openxmlformats.org/officeDocument/2006/relationships" r:id="rId1"/>
            </a:rPr>
            <a:t> </a:t>
          </a:r>
          <a:r>
            <a:rPr lang="es-ES" sz="1600" kern="1200" dirty="0" smtClean="0"/>
            <a:t>revocable</a:t>
          </a:r>
          <a:endParaRPr lang="es-ES_tradnl" sz="1600" kern="1200" dirty="0"/>
        </a:p>
      </dsp:txBody>
      <dsp:txXfrm>
        <a:off x="5104145" y="5082842"/>
        <a:ext cx="3506382" cy="281247"/>
      </dsp:txXfrm>
    </dsp:sp>
    <dsp:sp modelId="{749505DD-BA4B-4C02-AC1D-48BDAD7907FE}">
      <dsp:nvSpPr>
        <dsp:cNvPr id="0" name=""/>
        <dsp:cNvSpPr/>
      </dsp:nvSpPr>
      <dsp:spPr>
        <a:xfrm>
          <a:off x="1821497" y="5364915"/>
          <a:ext cx="72859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635D8-D1DF-451F-81C3-AAC158EAF2F9}">
      <dsp:nvSpPr>
        <dsp:cNvPr id="0" name=""/>
        <dsp:cNvSpPr/>
      </dsp:nvSpPr>
      <dsp:spPr>
        <a:xfrm>
          <a:off x="0" y="5472608"/>
          <a:ext cx="9107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88D97-46D6-4DB1-AFAA-B87B8CD90E4A}">
      <dsp:nvSpPr>
        <dsp:cNvPr id="0" name=""/>
        <dsp:cNvSpPr/>
      </dsp:nvSpPr>
      <dsp:spPr>
        <a:xfrm>
          <a:off x="0" y="5400603"/>
          <a:ext cx="2127071" cy="60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Administrador: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Art. 449 CDFA</a:t>
          </a:r>
          <a:endParaRPr lang="es-ES_tradnl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00603"/>
        <a:ext cx="2127071" cy="608170"/>
      </dsp:txXfrm>
    </dsp:sp>
    <dsp:sp modelId="{DAAAD9BD-40C6-4FB1-B628-9FBDD902E54A}">
      <dsp:nvSpPr>
        <dsp:cNvPr id="0" name=""/>
        <dsp:cNvSpPr/>
      </dsp:nvSpPr>
      <dsp:spPr>
        <a:xfrm>
          <a:off x="2257814" y="5472601"/>
          <a:ext cx="3355717" cy="64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Cónyuge fiduciario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Fiducia individual: no cónyuge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Colectiva</a:t>
          </a:r>
          <a:endParaRPr lang="es-ES_tradnl" sz="1600" kern="1200" dirty="0"/>
        </a:p>
      </dsp:txBody>
      <dsp:txXfrm>
        <a:off x="2257814" y="5472601"/>
        <a:ext cx="3355717" cy="646358"/>
      </dsp:txXfrm>
    </dsp:sp>
    <dsp:sp modelId="{A020E900-276D-4A38-A224-FD5149645648}">
      <dsp:nvSpPr>
        <dsp:cNvPr id="0" name=""/>
        <dsp:cNvSpPr/>
      </dsp:nvSpPr>
      <dsp:spPr>
        <a:xfrm>
          <a:off x="2127071" y="6325671"/>
          <a:ext cx="6972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C8170-01AF-4F40-A286-8C800B41790B}">
      <dsp:nvSpPr>
        <dsp:cNvPr id="0" name=""/>
        <dsp:cNvSpPr/>
      </dsp:nvSpPr>
      <dsp:spPr>
        <a:xfrm>
          <a:off x="0" y="90391"/>
          <a:ext cx="1774904" cy="10092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Regulación: arts.  449 a 455 CDFA</a:t>
          </a:r>
          <a:endParaRPr lang="es-ES_tradnl" sz="2000" kern="1200" dirty="0"/>
        </a:p>
      </dsp:txBody>
      <dsp:txXfrm>
        <a:off x="29560" y="119951"/>
        <a:ext cx="1715784" cy="950133"/>
      </dsp:txXfrm>
    </dsp:sp>
    <dsp:sp modelId="{7B3392A1-EDF1-4F5F-96B1-888626D33B92}">
      <dsp:nvSpPr>
        <dsp:cNvPr id="0" name=""/>
        <dsp:cNvSpPr/>
      </dsp:nvSpPr>
      <dsp:spPr>
        <a:xfrm>
          <a:off x="59912" y="1099644"/>
          <a:ext cx="91440" cy="1125689"/>
        </a:xfrm>
        <a:custGeom>
          <a:avLst/>
          <a:gdLst/>
          <a:ahLst/>
          <a:cxnLst/>
          <a:rect l="0" t="0" r="0" b="0"/>
          <a:pathLst>
            <a:path>
              <a:moveTo>
                <a:pt x="117578" y="0"/>
              </a:moveTo>
              <a:lnTo>
                <a:pt x="45720" y="11256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97C47-21B5-4538-A7E8-DD81EBA33E07}">
      <dsp:nvSpPr>
        <dsp:cNvPr id="0" name=""/>
        <dsp:cNvSpPr/>
      </dsp:nvSpPr>
      <dsp:spPr>
        <a:xfrm>
          <a:off x="105632" y="1570007"/>
          <a:ext cx="1367595" cy="1310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Patrimonio dinámico: responde y se dispone</a:t>
          </a:r>
          <a:endParaRPr lang="es-ES_tradnl" sz="1800" kern="1200" dirty="0"/>
        </a:p>
      </dsp:txBody>
      <dsp:txXfrm>
        <a:off x="144020" y="1608395"/>
        <a:ext cx="1290819" cy="1233876"/>
      </dsp:txXfrm>
    </dsp:sp>
    <dsp:sp modelId="{206A2621-E080-47DA-9386-F2023D87696C}">
      <dsp:nvSpPr>
        <dsp:cNvPr id="0" name=""/>
        <dsp:cNvSpPr/>
      </dsp:nvSpPr>
      <dsp:spPr>
        <a:xfrm>
          <a:off x="40506" y="1099644"/>
          <a:ext cx="136983" cy="2602195"/>
        </a:xfrm>
        <a:custGeom>
          <a:avLst/>
          <a:gdLst/>
          <a:ahLst/>
          <a:cxnLst/>
          <a:rect l="0" t="0" r="0" b="0"/>
          <a:pathLst>
            <a:path>
              <a:moveTo>
                <a:pt x="136983" y="0"/>
              </a:moveTo>
              <a:lnTo>
                <a:pt x="0" y="26021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35E1F-D483-4665-B376-444302B9E184}">
      <dsp:nvSpPr>
        <dsp:cNvPr id="0" name=""/>
        <dsp:cNvSpPr/>
      </dsp:nvSpPr>
      <dsp:spPr>
        <a:xfrm>
          <a:off x="40506" y="3177496"/>
          <a:ext cx="1510136" cy="10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Administrado y representado</a:t>
          </a:r>
          <a:endParaRPr lang="es-ES_tradnl" sz="1800" kern="1200" dirty="0"/>
        </a:p>
      </dsp:txBody>
      <dsp:txXfrm>
        <a:off x="71221" y="3208211"/>
        <a:ext cx="1448706" cy="987257"/>
      </dsp:txXfrm>
    </dsp:sp>
    <dsp:sp modelId="{C30A63CA-2820-4E7E-ABCF-FFDAA72EA5C5}">
      <dsp:nvSpPr>
        <dsp:cNvPr id="0" name=""/>
        <dsp:cNvSpPr/>
      </dsp:nvSpPr>
      <dsp:spPr>
        <a:xfrm>
          <a:off x="2416552" y="2216"/>
          <a:ext cx="2400384" cy="126492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Sujetos a los que corresponde la administración: 449 CDFA</a:t>
          </a:r>
          <a:endParaRPr lang="es-ES_tradnl" sz="2000" kern="1200" dirty="0"/>
        </a:p>
      </dsp:txBody>
      <dsp:txXfrm>
        <a:off x="2453600" y="39264"/>
        <a:ext cx="2326288" cy="1190825"/>
      </dsp:txXfrm>
    </dsp:sp>
    <dsp:sp modelId="{7B5C71FD-CAB8-419B-B2CF-F965F5943B4A}">
      <dsp:nvSpPr>
        <dsp:cNvPr id="0" name=""/>
        <dsp:cNvSpPr/>
      </dsp:nvSpPr>
      <dsp:spPr>
        <a:xfrm>
          <a:off x="2656591" y="1267138"/>
          <a:ext cx="346269" cy="88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653"/>
              </a:lnTo>
              <a:lnTo>
                <a:pt x="346269" y="8856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22231-A5B9-45CA-83C4-0C0BEAE4B2A1}">
      <dsp:nvSpPr>
        <dsp:cNvPr id="0" name=""/>
        <dsp:cNvSpPr/>
      </dsp:nvSpPr>
      <dsp:spPr>
        <a:xfrm>
          <a:off x="3002860" y="1627720"/>
          <a:ext cx="1685128" cy="1050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Al viudo: sea o no fiduciario (253 CDFA, 283 y ss. CDFA)</a:t>
          </a:r>
          <a:endParaRPr lang="es-ES_tradnl" sz="1600" kern="1200" dirty="0"/>
        </a:p>
      </dsp:txBody>
      <dsp:txXfrm>
        <a:off x="3033618" y="1658478"/>
        <a:ext cx="1623612" cy="988626"/>
      </dsp:txXfrm>
    </dsp:sp>
    <dsp:sp modelId="{3347B953-5811-484A-8EC6-DD30A5740942}">
      <dsp:nvSpPr>
        <dsp:cNvPr id="0" name=""/>
        <dsp:cNvSpPr/>
      </dsp:nvSpPr>
      <dsp:spPr>
        <a:xfrm>
          <a:off x="2656591" y="1267138"/>
          <a:ext cx="236043" cy="2663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00"/>
              </a:lnTo>
              <a:lnTo>
                <a:pt x="236043" y="26639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BB2AF-DE35-4254-8C01-D5319FA0DABD}">
      <dsp:nvSpPr>
        <dsp:cNvPr id="0" name=""/>
        <dsp:cNvSpPr/>
      </dsp:nvSpPr>
      <dsp:spPr>
        <a:xfrm>
          <a:off x="2892635" y="3334276"/>
          <a:ext cx="1975383" cy="119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Fiduciario/fiduciarios: art. 449.2 CDFA</a:t>
          </a:r>
          <a:endParaRPr lang="es-ES_tradnl" sz="1600" kern="1200" dirty="0"/>
        </a:p>
      </dsp:txBody>
      <dsp:txXfrm>
        <a:off x="2927592" y="3369233"/>
        <a:ext cx="1905469" cy="1123610"/>
      </dsp:txXfrm>
    </dsp:sp>
    <dsp:sp modelId="{4131FF45-2FB7-4666-B641-2DD0AC7BE695}">
      <dsp:nvSpPr>
        <dsp:cNvPr id="0" name=""/>
        <dsp:cNvSpPr/>
      </dsp:nvSpPr>
      <dsp:spPr>
        <a:xfrm>
          <a:off x="5200486" y="0"/>
          <a:ext cx="2406278" cy="88141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Gestión del patrimonio hereditario.</a:t>
          </a:r>
          <a:endParaRPr lang="es-ES_tradnl" sz="2000" kern="1200" dirty="0"/>
        </a:p>
      </dsp:txBody>
      <dsp:txXfrm>
        <a:off x="5226302" y="25816"/>
        <a:ext cx="2354646" cy="829779"/>
      </dsp:txXfrm>
    </dsp:sp>
    <dsp:sp modelId="{F8433760-1B4B-46EC-88B4-E8AF0393B8E9}">
      <dsp:nvSpPr>
        <dsp:cNvPr id="0" name=""/>
        <dsp:cNvSpPr/>
      </dsp:nvSpPr>
      <dsp:spPr>
        <a:xfrm>
          <a:off x="5441114" y="881411"/>
          <a:ext cx="802007" cy="991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40"/>
              </a:lnTo>
              <a:lnTo>
                <a:pt x="802007" y="9917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BD5C1-433F-4DEC-AE9B-C42BDF3D8F5D}">
      <dsp:nvSpPr>
        <dsp:cNvPr id="0" name=""/>
        <dsp:cNvSpPr/>
      </dsp:nvSpPr>
      <dsp:spPr>
        <a:xfrm>
          <a:off x="6243122" y="917601"/>
          <a:ext cx="2900876" cy="1911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Inventario: art. 450 CDFA/ 455 CDFA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Forma: escritura pública.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Plazo: comitente/6mes/cónyuge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Incumplimiento: nuevo plazo/a su costa</a:t>
          </a:r>
          <a:endParaRPr lang="es-ES_tradnl" sz="1600" kern="1200" dirty="0"/>
        </a:p>
      </dsp:txBody>
      <dsp:txXfrm>
        <a:off x="6299096" y="973575"/>
        <a:ext cx="2788928" cy="1799153"/>
      </dsp:txXfrm>
    </dsp:sp>
    <dsp:sp modelId="{D2082A12-5655-459A-A001-D495EEEDF301}">
      <dsp:nvSpPr>
        <dsp:cNvPr id="0" name=""/>
        <dsp:cNvSpPr/>
      </dsp:nvSpPr>
      <dsp:spPr>
        <a:xfrm>
          <a:off x="5441114" y="881411"/>
          <a:ext cx="1384100" cy="268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851"/>
              </a:lnTo>
              <a:lnTo>
                <a:pt x="1384100" y="26868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BE234-322B-4112-89E9-D10F40FAF871}">
      <dsp:nvSpPr>
        <dsp:cNvPr id="0" name=""/>
        <dsp:cNvSpPr/>
      </dsp:nvSpPr>
      <dsp:spPr>
        <a:xfrm>
          <a:off x="6825214" y="3181495"/>
          <a:ext cx="1760303" cy="773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Cargas y obligaciones : 451 CDFA</a:t>
          </a:r>
          <a:endParaRPr lang="es-ES_tradnl" sz="1600" kern="1200" dirty="0"/>
        </a:p>
      </dsp:txBody>
      <dsp:txXfrm>
        <a:off x="6847870" y="3204151"/>
        <a:ext cx="1714991" cy="728222"/>
      </dsp:txXfrm>
    </dsp:sp>
    <dsp:sp modelId="{5A32C8AE-F1AF-4E98-AE66-89699E7BB256}">
      <dsp:nvSpPr>
        <dsp:cNvPr id="0" name=""/>
        <dsp:cNvSpPr/>
      </dsp:nvSpPr>
      <dsp:spPr>
        <a:xfrm>
          <a:off x="5441114" y="881411"/>
          <a:ext cx="1241893" cy="365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769"/>
              </a:lnTo>
              <a:lnTo>
                <a:pt x="1241893" y="36537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1813E-044B-4C36-8190-EE617AD6F753}">
      <dsp:nvSpPr>
        <dsp:cNvPr id="0" name=""/>
        <dsp:cNvSpPr/>
      </dsp:nvSpPr>
      <dsp:spPr>
        <a:xfrm>
          <a:off x="6683008" y="4148413"/>
          <a:ext cx="1980569" cy="773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Contenido : 452 CDFA</a:t>
          </a:r>
          <a:endParaRPr lang="es-ES_tradnl" sz="1600" kern="1200" dirty="0"/>
        </a:p>
      </dsp:txBody>
      <dsp:txXfrm>
        <a:off x="6705664" y="4171069"/>
        <a:ext cx="1935257" cy="728222"/>
      </dsp:txXfrm>
    </dsp:sp>
    <dsp:sp modelId="{D801FD9E-C864-4926-9D1C-A5E801A3DF13}">
      <dsp:nvSpPr>
        <dsp:cNvPr id="0" name=""/>
        <dsp:cNvSpPr/>
      </dsp:nvSpPr>
      <dsp:spPr>
        <a:xfrm>
          <a:off x="5441114" y="881411"/>
          <a:ext cx="1226732" cy="462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0686"/>
              </a:lnTo>
              <a:lnTo>
                <a:pt x="1226732" y="46206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31768-9C10-436F-846C-6083768C5FB9}">
      <dsp:nvSpPr>
        <dsp:cNvPr id="0" name=""/>
        <dsp:cNvSpPr/>
      </dsp:nvSpPr>
      <dsp:spPr>
        <a:xfrm>
          <a:off x="6667846" y="5115330"/>
          <a:ext cx="1839612" cy="773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Representación: 452.2 CDFA</a:t>
          </a:r>
          <a:endParaRPr lang="es-ES_tradnl" sz="1600" kern="1200" dirty="0"/>
        </a:p>
      </dsp:txBody>
      <dsp:txXfrm>
        <a:off x="6690502" y="5137986"/>
        <a:ext cx="1794300" cy="728222"/>
      </dsp:txXfrm>
    </dsp:sp>
    <dsp:sp modelId="{3CA5F54A-D7EB-490C-A20F-469AD6F6D12A}">
      <dsp:nvSpPr>
        <dsp:cNvPr id="0" name=""/>
        <dsp:cNvSpPr/>
      </dsp:nvSpPr>
      <dsp:spPr>
        <a:xfrm>
          <a:off x="5441114" y="881411"/>
          <a:ext cx="631805" cy="558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8424"/>
              </a:lnTo>
              <a:lnTo>
                <a:pt x="631805" y="55884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4D2E8-C421-4830-9DFC-18FFD134D4FB}">
      <dsp:nvSpPr>
        <dsp:cNvPr id="0" name=""/>
        <dsp:cNvSpPr/>
      </dsp:nvSpPr>
      <dsp:spPr>
        <a:xfrm>
          <a:off x="6072920" y="6083068"/>
          <a:ext cx="3071078" cy="773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Disposición: 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fiduciario: 453 CDFA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Requisitos: 454 CDFA</a:t>
          </a:r>
          <a:endParaRPr lang="es-ES_tradnl" sz="1600" kern="1200" dirty="0"/>
        </a:p>
      </dsp:txBody>
      <dsp:txXfrm>
        <a:off x="6095576" y="6105724"/>
        <a:ext cx="3025766" cy="728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406A3-F441-4A23-9B35-6ABC11D289D5}">
      <dsp:nvSpPr>
        <dsp:cNvPr id="0" name=""/>
        <dsp:cNvSpPr/>
      </dsp:nvSpPr>
      <dsp:spPr>
        <a:xfrm rot="5400000">
          <a:off x="1238758" y="1417597"/>
          <a:ext cx="1248238" cy="1421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878CF3-FE28-4023-A11C-BC8F2E076581}">
      <dsp:nvSpPr>
        <dsp:cNvPr id="0" name=""/>
        <dsp:cNvSpPr/>
      </dsp:nvSpPr>
      <dsp:spPr>
        <a:xfrm>
          <a:off x="908050" y="33900"/>
          <a:ext cx="2101298" cy="147084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Integrantes de la fiducia colectiva:  art. 459 CDFA</a:t>
          </a:r>
          <a:endParaRPr lang="es-ES_tradnl" sz="2200" kern="1200" dirty="0"/>
        </a:p>
      </dsp:txBody>
      <dsp:txXfrm>
        <a:off x="979863" y="105713"/>
        <a:ext cx="1957672" cy="1327214"/>
      </dsp:txXfrm>
    </dsp:sp>
    <dsp:sp modelId="{D55E327A-064D-43F4-891E-046A09C39F85}">
      <dsp:nvSpPr>
        <dsp:cNvPr id="0" name=""/>
        <dsp:cNvSpPr/>
      </dsp:nvSpPr>
      <dsp:spPr>
        <a:xfrm>
          <a:off x="3009349" y="174178"/>
          <a:ext cx="1528284" cy="11887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AB3E2-1AE6-48DE-A0C6-C52D1CE3DAED}">
      <dsp:nvSpPr>
        <dsp:cNvPr id="0" name=""/>
        <dsp:cNvSpPr/>
      </dsp:nvSpPr>
      <dsp:spPr>
        <a:xfrm rot="5400000">
          <a:off x="2980958" y="3126304"/>
          <a:ext cx="1248238" cy="1421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5F8EAD-ACC3-45C0-9663-8EFCBB8A0F80}">
      <dsp:nvSpPr>
        <dsp:cNvPr id="0" name=""/>
        <dsp:cNvSpPr/>
      </dsp:nvSpPr>
      <dsp:spPr>
        <a:xfrm>
          <a:off x="2650250" y="1742607"/>
          <a:ext cx="2101298" cy="1470840"/>
        </a:xfrm>
        <a:prstGeom prst="roundRect">
          <a:avLst>
            <a:gd name="adj" fmla="val 166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Ejecución: art. 460 CDFA</a:t>
          </a:r>
          <a:endParaRPr lang="es-ES_tradnl" sz="2200" kern="1200" dirty="0"/>
        </a:p>
      </dsp:txBody>
      <dsp:txXfrm>
        <a:off x="2722063" y="1814420"/>
        <a:ext cx="1957672" cy="1327214"/>
      </dsp:txXfrm>
    </dsp:sp>
    <dsp:sp modelId="{2ECF4907-D59E-4346-B299-1B4001EA17B1}">
      <dsp:nvSpPr>
        <dsp:cNvPr id="0" name=""/>
        <dsp:cNvSpPr/>
      </dsp:nvSpPr>
      <dsp:spPr>
        <a:xfrm>
          <a:off x="4842115" y="1686139"/>
          <a:ext cx="2034146" cy="15822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Inter vivos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Escritura pública</a:t>
          </a:r>
          <a:endParaRPr lang="es-ES_tradnl" sz="1800" kern="1200" dirty="0"/>
        </a:p>
      </dsp:txBody>
      <dsp:txXfrm>
        <a:off x="4842115" y="1686139"/>
        <a:ext cx="2034146" cy="1582290"/>
      </dsp:txXfrm>
    </dsp:sp>
    <dsp:sp modelId="{45F49D68-23C1-488B-A227-2C2E0B703A44}">
      <dsp:nvSpPr>
        <dsp:cNvPr id="0" name=""/>
        <dsp:cNvSpPr/>
      </dsp:nvSpPr>
      <dsp:spPr>
        <a:xfrm rot="5400000">
          <a:off x="4723157" y="4778544"/>
          <a:ext cx="1248238" cy="14210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9528DD-359F-4CE8-AD79-6748829DFCBE}">
      <dsp:nvSpPr>
        <dsp:cNvPr id="0" name=""/>
        <dsp:cNvSpPr/>
      </dsp:nvSpPr>
      <dsp:spPr>
        <a:xfrm>
          <a:off x="4392450" y="3394847"/>
          <a:ext cx="2101298" cy="1470840"/>
        </a:xfrm>
        <a:prstGeom prst="roundRect">
          <a:avLst>
            <a:gd name="adj" fmla="val 166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Sucesión en la casa: 461 CDFA</a:t>
          </a:r>
          <a:endParaRPr lang="es-ES_tradnl" sz="2200" kern="1200" dirty="0"/>
        </a:p>
      </dsp:txBody>
      <dsp:txXfrm>
        <a:off x="4464263" y="3466660"/>
        <a:ext cx="1957672" cy="1327214"/>
      </dsp:txXfrm>
    </dsp:sp>
    <dsp:sp modelId="{819190EA-E1A0-4A35-B115-6A8E7976E041}">
      <dsp:nvSpPr>
        <dsp:cNvPr id="0" name=""/>
        <dsp:cNvSpPr/>
      </dsp:nvSpPr>
      <dsp:spPr>
        <a:xfrm>
          <a:off x="6493749" y="3535125"/>
          <a:ext cx="1528284" cy="11887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C9F22-5B3D-4939-A0F8-837EDAE1F081}">
      <dsp:nvSpPr>
        <dsp:cNvPr id="0" name=""/>
        <dsp:cNvSpPr/>
      </dsp:nvSpPr>
      <dsp:spPr>
        <a:xfrm>
          <a:off x="6134650" y="5047087"/>
          <a:ext cx="2101298" cy="1470840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Delación</a:t>
          </a:r>
          <a:r>
            <a:rPr lang="es-ES" sz="2200" kern="1200" dirty="0" smtClean="0"/>
            <a:t>: 448 CDFA.</a:t>
          </a:r>
          <a:endParaRPr lang="es-ES_tradnl" sz="2200" kern="1200" dirty="0"/>
        </a:p>
      </dsp:txBody>
      <dsp:txXfrm>
        <a:off x="6206463" y="5118900"/>
        <a:ext cx="1957672" cy="1327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EB58-2CBE-4D06-9E35-C72766A3B199}">
      <dsp:nvSpPr>
        <dsp:cNvPr id="0" name=""/>
        <dsp:cNvSpPr/>
      </dsp:nvSpPr>
      <dsp:spPr>
        <a:xfrm>
          <a:off x="-32552" y="0"/>
          <a:ext cx="7315200" cy="1435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Pérdida de la fiducia ≠ extinción de la fiducia</a:t>
          </a:r>
          <a:endParaRPr lang="es-ES_tradnl" sz="2800" kern="1200" dirty="0"/>
        </a:p>
      </dsp:txBody>
      <dsp:txXfrm>
        <a:off x="9495" y="42047"/>
        <a:ext cx="5644795" cy="1351481"/>
      </dsp:txXfrm>
    </dsp:sp>
    <dsp:sp modelId="{BFAC8E05-34C6-4425-9B43-AE5C0BA21CF4}">
      <dsp:nvSpPr>
        <dsp:cNvPr id="0" name=""/>
        <dsp:cNvSpPr/>
      </dsp:nvSpPr>
      <dsp:spPr>
        <a:xfrm>
          <a:off x="580095" y="1696589"/>
          <a:ext cx="7315200" cy="1435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Extinción de la fiducia individual: </a:t>
          </a:r>
          <a:endParaRPr lang="es-ES_tradnl" sz="21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Regulación: art. 463.1 CDFA 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Pérdida de la condición de fiduciario: art. 462 CDFA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Muerte del único descendiente: STSJA 30/05/2012</a:t>
          </a:r>
          <a:endParaRPr lang="es-ES_tradnl" sz="1800" kern="1200" dirty="0"/>
        </a:p>
      </dsp:txBody>
      <dsp:txXfrm>
        <a:off x="622142" y="1738636"/>
        <a:ext cx="5685333" cy="1351481"/>
      </dsp:txXfrm>
    </dsp:sp>
    <dsp:sp modelId="{B1FA7B5A-7013-4A4B-91A6-1E88472A4569}">
      <dsp:nvSpPr>
        <dsp:cNvPr id="0" name=""/>
        <dsp:cNvSpPr/>
      </dsp:nvSpPr>
      <dsp:spPr>
        <a:xfrm>
          <a:off x="1183599" y="3393178"/>
          <a:ext cx="7315200" cy="14355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Extinción de la fiducia colectiva: art. 463.2 CDFA</a:t>
          </a:r>
          <a:r>
            <a:rPr lang="es-ES" sz="2800" kern="1200" dirty="0" smtClean="0">
              <a:hlinkClick xmlns:r="http://schemas.openxmlformats.org/officeDocument/2006/relationships" r:id="rId1"/>
            </a:rPr>
            <a:t>.</a:t>
          </a:r>
          <a:endParaRPr lang="es-ES_tradnl" sz="2800" kern="1200" dirty="0"/>
        </a:p>
      </dsp:txBody>
      <dsp:txXfrm>
        <a:off x="1225646" y="3435225"/>
        <a:ext cx="5694477" cy="1351481"/>
      </dsp:txXfrm>
    </dsp:sp>
    <dsp:sp modelId="{32097413-7E9E-46CB-BF1D-A43EABFAC6DE}">
      <dsp:nvSpPr>
        <dsp:cNvPr id="0" name=""/>
        <dsp:cNvSpPr/>
      </dsp:nvSpPr>
      <dsp:spPr>
        <a:xfrm>
          <a:off x="1731142" y="5089767"/>
          <a:ext cx="7445410" cy="1435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Efectos de la extinción de la fiducia: </a:t>
          </a:r>
          <a:endParaRPr lang="es-ES_tradnl" sz="28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Delación: apertura sucesión legal (448 y 516 CDFA)</a:t>
          </a:r>
          <a:endParaRPr lang="es-ES_tradnl" sz="2200" kern="1200" dirty="0"/>
        </a:p>
      </dsp:txBody>
      <dsp:txXfrm>
        <a:off x="1773189" y="5131814"/>
        <a:ext cx="5788029" cy="1351481"/>
      </dsp:txXfrm>
    </dsp:sp>
    <dsp:sp modelId="{9434A173-6929-4A82-A626-B9E4B057FBE2}">
      <dsp:nvSpPr>
        <dsp:cNvPr id="0" name=""/>
        <dsp:cNvSpPr/>
      </dsp:nvSpPr>
      <dsp:spPr>
        <a:xfrm>
          <a:off x="6349523" y="1099520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600" kern="1200"/>
        </a:p>
      </dsp:txBody>
      <dsp:txXfrm>
        <a:off x="6559476" y="1099520"/>
        <a:ext cx="513218" cy="702176"/>
      </dsp:txXfrm>
    </dsp:sp>
    <dsp:sp modelId="{35823507-2790-4309-8376-8219FD8A2A13}">
      <dsp:nvSpPr>
        <dsp:cNvPr id="0" name=""/>
        <dsp:cNvSpPr/>
      </dsp:nvSpPr>
      <dsp:spPr>
        <a:xfrm>
          <a:off x="6962171" y="2796109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600" kern="1200"/>
        </a:p>
      </dsp:txBody>
      <dsp:txXfrm>
        <a:off x="7172124" y="2796109"/>
        <a:ext cx="513218" cy="702176"/>
      </dsp:txXfrm>
    </dsp:sp>
    <dsp:sp modelId="{47F0D65E-180E-4B68-A3D9-8E6C164C1744}">
      <dsp:nvSpPr>
        <dsp:cNvPr id="0" name=""/>
        <dsp:cNvSpPr/>
      </dsp:nvSpPr>
      <dsp:spPr>
        <a:xfrm>
          <a:off x="7565675" y="4492698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600" kern="1200"/>
        </a:p>
      </dsp:txBody>
      <dsp:txXfrm>
        <a:off x="7775628" y="4492698"/>
        <a:ext cx="513218" cy="70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8DB1-FC1B-4200-85F3-739DA80312E0}" type="datetimeFigureOut">
              <a:rPr lang="es-ES_tradnl" smtClean="0"/>
              <a:t>10/04/2023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4446A-95BE-49C1-A2C2-BACA344722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36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3BEE-5D72-4EDB-B03F-E3CF11BA8660}" type="datetimeFigureOut">
              <a:rPr lang="es-ES_tradnl" smtClean="0"/>
              <a:t>10/04/2023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F598F-0590-4857-88FF-91CB8AEC79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946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F45F-E9BD-41DF-A209-DF30A0202C7D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66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B95C-EFA9-4E06-B910-EC6F55003D25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70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10E3-598D-4047-95F6-E9F4C83CAD8C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54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ADA-AF8E-4B85-97FD-4FE7C1583266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75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D893-5D7F-4796-B62E-6366C83C46EE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716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551-B057-40CF-BDE0-B9D1C497CF84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22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0567-CA9D-473F-9FAD-123A89CB28AE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7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8ED-1B9E-4EDA-B078-15ECC5823415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041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B55-45F2-4E6E-9D8D-38E626D304BC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971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D16-40CA-4DAD-A133-3EED27B1F4BF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89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A60F-1D1F-4ED0-9BA9-C58EE933833E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6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6794-F823-45E8-A365-87AF329ABE45}" type="datetime1">
              <a:rPr lang="es-ES_tradnl" smtClean="0"/>
              <a:t>10/04/2023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18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f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608385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©</a:t>
            </a:r>
            <a:r>
              <a:rPr lang="es-ES" sz="1200" i="1" dirty="0" err="1"/>
              <a:t>cbayod</a:t>
            </a:r>
            <a:endParaRPr lang="es-ES_tradnl" sz="1200" i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2" name="AutoShape 4" descr="data:image/png;base64,iVBORw0KGgoAAAANSUhEUgAAAs4AAAEICAYAAABPtXIYAAAACXBIWXMAABcSAAAXEgFnn9JSAAAAIGNIUk0AAHolAACAgwAA+f8AAIDpAAB1MAAA6mAAADqYAAAXb5JfxUYAADBsSURBVHja7N1/iNX3ne/xZ3aWucxlLrN4cZlllunancXFZcIsUywWuwaLxWAwpBhSLCkGexMMKQmGhISEhISEhISEhIgh3khCJVJJqCREKisrcSuVSqWyUql0tm5l5coKsnIHBoY7eP/4fM7O8cz3nPP9fM/3/Jp5PmBQx/Pr++Oc8/p+vu/v+3PHrVu3kCRJktTYHQZnSZIkyeAsSZIkGZwlSZIkg7MkSZJkcJYkSZIMzpIkSZLBWZIkSTI4S5IkSTI4S5IkSQZnSZIkyeAsSZIkGZwlSZIkg7MkSZJkcJYkSZIMzpIkSZIMzpIkSZLBWZIkSTI4S5IkSQZnSZIkyeAsSZIkGZwlSZIkg7MkSZJkcJYkSZJkcJYkSZIMzpIkSZLBWZIkSTI4S5IkSQZnSZIkyeAsSZIkGZwlSZIkGZwlSZIkg7MkSZJkcJYkSZIMzpIkSZLBWZIkSTI4S5IkSQZnSZIkSQZnSZIkyeAsSZIkGZwlSZIkg7MkSZJkcJYkSZIMzpIkSZLBWZIkSTI4S5IkSTI4S5IkSQZnSZIkyeAsSZIkGZwlSZIkg7MkSZJkcJYkSZIMzpIkSZIMzpIkSZLBWZIkSTI4S5IkSQZnSZIkyeAsSZIkGZwlSZIkg7OK+ut/2Jv3pruAx1xjLbsEvAjM5L3Dv/7z2641SZKUy5+6CnrCx8Aw8A4w4OpIdg14GTgALLg6JEmSwXl520cYKb3PVZFkBngfmF2pKyDhzIaWGc+YSJLBeSU7Hn+kVMPA2oTbXyrpYGMIWJd4oHNzGW+Djh7AedC0ot7fs64GD5RlcF4pNgC/wDKMXjAP3A98scyWayruY3l9GzhdwvNOAL9OuP09wLFl9t5+CZgERuPvzsVlfB2Y8y2ngkH5BWBLfG8DXAUuAM8C53vgNb4DbEw4YP6+m3WJr+K2zuNjwplpGZxXhDOE+ts9rgpDs5aNd4DHM34/HX8eAO4ljO5LeU0DPwPGa34/Fn+2xPD8Zpdf50R8rXkMulkzTQEjOW97wtXVG/7EVdAxT8cRAxma1f+eqhOaq60FPsIzTcpvCPhpRmiuNgC8AWxydUkG5+VsFnjU1WBo1rIIN8/lvO0G4EFXmRIOyCZy3vYdV5dkcF7uvgCOuhoMzeprG8h/ehVgm6tMbdhXpgilG5I6yBrnzvtx/LDz9G1nvGxoVslGE2+/xlWmNu1b41gCKBmcl7mrwDddDVLfSm2nd8NVpjbtW7aokzrMUg1JSnOGtBkqT7rKlFNKi8gbwEVXmWRwlqRedoPQozmPq4SZLaU8XiX/qPPTiQdwkgzOktQVL9N8Eop54CGW70yJKt9VwnUwzXwBHHR1SQZnSeoH84TZF98le3bAU4RrGZy0QKkOEWbYvJDxfzcIk598z9UkdYcXB0pSMbPAE/FngjDhyTXClNtSK47FnxHCdO6DhHrma64aqbscce4fY4SG978A3qN+i6sRwqxSXwEfxg/deh4DPgc+BXY2uN3OeJvP4306+RonCbOv/RPwCjDsrqAeNBODjqFZZbpJuGDwpKFZ6g2OOPeHUeA3wOr4743ALuAbwKWq2w3H21UC6ybCrGV3EToBVPsQ2F317x2EEbMXa273EvBC1b+3Exrv/6jk1/hdwuntapuAfySMtgBsjq/zW9jiS5IkdZgjzv3hpapAWh1A36j53TMsHeUdJIz+VltfE5orniM01K8YJ3tq4d3xMcp8je9kPM8bVaG5Yi3wsLuEJEkyOCvLdJ3fT9X8e7LF2w0A66r+vY76MxxOtuE1DtaE6XqPud5dQpIkdZqlGv1hMOftBnL+fjDnYwwkvKZWXyPAEKFbQeXvAy2uD61M6whlPZOEEqIx4DpwhVAnegw462oqxeq4rtfG9bwGWBX/70pc7xcIrftOd/m1DgD3EcrIJuK+sQB8BryZ+FhThFKydVX7WMVCXN5rhAv6zhFq4HvRALAV2BI/c6eqPnfPETrGnIg/8116jSOEQZTpuN0gnA2tPsM5Q6gHnyXUg5+ic7Mqrga2ARsIZ1nXxt/fAC4TWgweJbtLigzOklTYK2SXBtV6njBRRO3B1G5gD40vNoVQs38deJv67eSafZH/Z8LtH2VxEpT1wK8Sn+/OAl+6A8B/VIXYPL4ev+ibGSZcMLwrhoV6as8Y3QCOAPtIn/FuHfDbHLc7Anw/Y9/YRXaZGDEQ5gnOE4SLo3fFfaCR2rNiV+IB2+EmBxD74z6cxxXgay0cXD5DuGZlpMn2ezyG0qPxfdfug4DBGOZ3xIOcNTnuU72v7Y1/nowHRQfbFPor74EtOW77Utxe78b9v1sHISqBpRqSekXeEaKxjC/N38bQMZnzMVYDrwF/iF/SnXK2QPDYVuB5phND88mcofnBuM4+aBKas6yKofC3hIuTRxLuezPhOaqNA7+Mr3dNwW02AvwE+H0MkSMFHmM8LvsvgJ938T22Kr5P/iVuy5GEdbAr3m9Pm17bZFzP/0Ho4PRgC9sMwpmQ/cDv4mOVZYrQEeqTnKG5eh94i3BxvOWGBmdJalnekd/Rqr/vjGFkouBzjgJfxlDQKYc6EJw3l/yaJggdbn7C0ouAi9gdQ1jeAJH3oGqk5gDrl9S/ViKPrTHolxm8utVWbn0MkXtoXDLXyFAMoy+U/No+KhDm81oT99tPaL3M7/EYfDe18Bjr4ntpEhmcJakDwXms6kvsk/hl3oqB+MW9o0eD8wbSRo9Tw/Yc4ZR2o+f/DWmja3mME0bu8jxu6ojzIGHUcqyF1/dACY+R5WQX3ltb47peXdLjvdTiAUnR934rdsaD5KJzAbxDdvenIkZieB5CBmd1NFDM57zdXMKH1HyDxy/ymPMJt5tv8O9qs+4Sy1Le7TpOGPF5q+Tn/4Db2zG2y2WW9ixvFuxTyklWkVZGcaTBut8Yv+DbNfHQUAyneUbf5nMuO4Q611aC3QbCKGU7LkQ+1eH31dYYGMsOaaMlPtaxDq2LLQXD7/54oF72+vNC9z7kxYH94V6yRz1qT/k9AryecbvayUIOkX2xUeVq8IoTwN+TfVrvfBte41xNwP5bskfaLrtLrOjgvDqGrYGSn38Voef5vR1Y1sOkne7dFu+TN/SlrJt6I+DThHrcds/WOQT8LH7WzDY5WB/MsQ2HCRe+FTXYxtB8Jf50ymhcloEef++fjNu3EyOwuwlnWI7nvP0DtK+uWwZntck18tXF3SDfjHoL5J8a+HyXXmMlIBuSV46FnLcboPw6yIrthHZSl9q8rJ8RRr7yBoWtcbnzrKOUMo0rZI+ADhLKYIqE5psFts8E4fT/kyWs25da3D8epnjNfDOdHG0eAD6lvPKMdpqL4Xlbh55vP/A3Od5PawhnoqT/YqmGJN3usQ48xw3STk+nlF+khI+P64SHV1jsR5snKP8Y+AvgDuDP4p93E85apaz3NSWs270d3P6zwAHgfuAb8ede4AlCCczVmtt3sr55N6HUpl/Uez+cIbRxe6hqHd8JfJNwBvNV0kfx15Cvtn5/Gw/S1acccZbUKxZavP8VQn/gypfoVorVLO+MwWehzct7iLQLErfRfBKRicRlzirTmEoIn+diULya8X/H488LhFHgZgYJp8SfrvP/neh9O55wwDAHfIelk+lUzua9W7Xd9sQ/OzXiPFDwAGKe0Pf4KKFt4mVCucdGQo1vO4N4denEaUJp0hEan6GsrPtX4/K+RP6ylIdpXK6xkWKtKq/HbX8irsMbcZ/aFtfhOOprjjhL6hVFL/q8SZhk5OuEUc5H4s/XCCOBqY+7is70WT1O/rKlSgBrJqXzxRmye0rnDR9X4/q+2uR2L5O/k8iDDZ67zM4L9dZ76kWVeWagPAbcA/wlnSs9uy/hAKBihjCa+2gMfZXXeo1QWvRtwqhvuw5gLsew/K34XO8nvD/mYnh+MeH5ttK4VKrIgccXhBKQV+O+UXn9lwgTLv0t6V11ZHCWpFLD9nfjl2zWCPFnhBHR1NHj6Q689nnyX/AHofNEs9GqlDKNgxm/myDUeefxY8LoWh7P59wGo5Tf9g7CxdCPxGD434H/SSgn+W/Aj6puN56476W42sH3xeMFXttdNJ+h8uMYntvlB/GArqh3E97rQ9Tv5jKa8D6oDs3fo3HrxDngh4nvexmcJanUL9pmo34n4xd+ik5NTlDmZChD5J/4pF7v5rwTfVwknM7P6wr563vLnsnxaULHjgOEMoq5moOX6gtBU7pP7KA3L7wbJ72k4vsJwb5SQtGrB9IpM3NO1fn9fYn7wvX4WZQ3tD9C9ybCkcFZ0gp1hjDKk0dqcB7r0DKcJa2DR6PgPE3+Lh1fkD0ydl+bAj80r8+uXo6yPAK8mRBobiY89ihhZsKtPfa+SB2xP56wbSre7PIyjsWDg4fjz3OE7hcfJB7MjJW0Dl8m7QzELLDPj/D+5MWBkvpVSleKM/HLKm97tVUdXI7D5Lt4DsKI8hDZ9b6p3TRqjZN/pP10geXMW987Tf7We40cJYwyp7iQePsJQq/r04RyoaN0Zha8RlLr84sEuHOEswidutBtcwyzm+M+Wla/59ES1uFcgQPzysHrK36MG5wlqVMuJtx2IYaivBd/DXdwOQ4lBOdKOcaxFoLzVbLbxKWEhT3kL+uoWJOwjBO03kv71QL3OUM47Z5agrEx/tyMB0IHyd8rv2xTiaHvRMHnudTm4LyWMJHN9jYeyA7XOWhOOeN0imIXNl9CBmd13Lb4oTJN6DV5Pn5Yv0/aKcdGdsYv6spp4HOE08sHKGdkZTI+x3T8srwcn+NIF794lF/qjGRlTpeeuo/f6NF1WJmCe1PC+742OK8m/2jxYbJHc6cSPxfaaazFYHGl4OfHAmEE9qWCzzsSDyr2xOd/nexa8nZK6YV9geJdMtrVXWMyBuadXXo/pvYSP9vC+pvHabf7jjXO/Wk1YYraLwn1XZXQuQN4DfgtrdfdrQG+Iswetjt+qa6NH2bvAL+htZZdA4S6tF/HD8kt8Tk3A08BvyKcxvJDpT0hsiypkwOU2Rt5vk/WUd4wm3LAXCulJvPjOr/vpf6yrZ6Kv9jCfd+mnNHAacLMfb+mM+0NK+stZbS810Y998T1tbOLryH1fdDKOpxDBmd1JDT/isYX8YwR6u6KfvhMxA+vRiNgawkXxhRtHfVRk2BcCdafusnbEiLLOvWZWtJww02V6bOEL9Fxlo6K5T1QPtsgVPZSh4hWZ2u73sJ9ZwldJso60JoGfhEHCHrtgKNX3o9DwE8IM/UN9sBr8TNNBudl5B3yn0r6gGLdAT7KGawG4oddanjaQf76yO2EUXU1ltraqKyQlBrAr7up6n75plzsWNt2Lm+Zx6ESD4LaqdXQ2mpJ0HnCrIBl7a+DhLOB77V5vaVuw14Y8RwAfkp6zXyvHLTNIoOzetY4aaPIw4RTXykqF7nkNVrgA++5xNs/46bPFTRSvgTXlPS8KbOTzRucC4faRsF5nHynl1MnXOmmXggj5wj9n4+X+JiPkT45SYrUUqihHljPj5M+2Ui1C3FbnSBce3O6xdeTevZuABmc1bOK1C1v68Bz7EgM2lOJj78GWOfmbyplOt+yeuWua9PrW4mOkf+076Y6f2/kiyaP30sjZ71Sj16ZVvyHlHex8hslHri2ug1Hurx+R0m/ELPS/u1u4H8AdxJmhPwuoW93qweHcwWWoSiv4TE4q82KfNiO99hzTHRw2VealAui1lPOaFNKAL/gJmpoIeFLf4zF0f68Z4iajWj3Uq1mrx1kHYrh7C7yT7rTKCy16yzaLGkjpq0MSJQx0rqXtPKSU8DfEab9Pt6mg73Us2JrW1h/Q6jv2I6uv4wUfHO2+zk8au6/4LyK+v2A89qYeNB01k2UK6A9lvO2GwhX9OfpTX09x7ZOCas/ItQBt0uvdkA5FX8m4nZ6kGIX2u4EHqXcLjOVg68rCQMUlclEitQ6j5bweh9I/Py4m/bXZacetG0o+DzjyOAsqetf6il2tRicdyTe/oybKFc4uES+UawNhG4ceUYND+UIaSlttQZZ2X3WZ4AngKfj++Al0s6mDRPO+rTjPXEp4bUMETo0pZY3DFF8pLU6tKeExydzhuZWB3Iux+fJOxq8JR5EXCuw/OpDlmpIy8cZ0kZjdlC8v+wYob93XjcMzrnlvUhwPYvTU5fxmCnbZ7ebCVi84PLvCBNPpZho02tKPbPzWIHn2E7rZQYpwXGW/Bf9tVq3XZllNK+Bgu+HHb59DM6SuqvI9Ln7C3wBDhJaFqbUJh6l/NPSy1Xe0b9J8l0YeJ58ZRUz5D9NPU13J6noxQD9Y9JG4dvVN/tk4u03EM4+pbz/XyjhdaaUeqTUHU91YR0+Q9p1OOt8/xicJfWGQ4m3nwY+TwjPldCcOvHNATdNbpUpuJsZIMyy2czHCc99JOG2H7K0n/RKtkDaaG+7DiTPkH6h537yX2T6AeV0OUopqVhNvjMrE6R3ksqSegHocPwcXZ1zWT7FNnYGZ0k94QtCC60UW8g3Tfsmik2HewYvDGzXAVCzUf+UTh0ABxMC3RDwj4QZQFs5PT5CWu/4dns8HhQUKWNKGUW91qbXv1DgAHqIMNvs402W7XPSRqcbSen+MZwjEI8An1DOxepnSJ9Ke5IwQ2SjfXkDYcZd26v2MS8OlJaXeeBt4K3E+62JX5xXCG2eLrJ4gcy6GKqLXgX+vJsl2VHCLHOt1pEeI+0090w8+Lov5+0HCBMaPUYYrT4aD5LqjXgOxoAxFgPGphhQ5wg9eXuhnGdLDGm747IciMvWrPXZdtIm8mhne8YDcZukjGoOE2amfYxw0enlqsC8Lu4TZXZQmkm8/f74uTRTJ7R+RHn96QH2kT7T49oYnk8SyuZuVP1+mvw912VwltRB+wgzRha5+Giccqc4/4z0ekEtTsHd6gVEhwrc5+kYHFNC0kjcbyr7zjVuP/OxrslBQOUArdu9vge4fcRwffz5kFAnfiqGt4X478kYODcnHGwQD1AvtnE5LsawX6SOdoLy+0xnnZFIPQs1RjgzdjCu+5m4z6Su+9rtXc/BuB7GCjzuZsovY7Ltq8FZfWQhfgivotjMguqsecIMWv/U5ddxndCrVsVDbyvB+QbFJuuotFrb38Jzj5Le53e6B4LzNPXLTqYo58Kzogc0RQ6AtlKsz3QnXCOURKT0QR6MgwJlaVTqNEe44PNnPbK+nCylR1jjLJp8cOwD/iYGsbsJs2cdddX0vJPAi13ed+4hfRYuLTrW4vo7TFodabX3SW+v1qqpHljnnTiVfoNQTtVuV+PndjvNtHj/fV3e3s1KWY4SRp7buS/00oydMjirhTfzq8DX4hH3BuDfgT/GL+LvAXeS3jRfnfUyaR0Vytx/vocXBLaqcqanqFZHNZ8gvb1hK3phQohOBOdHOhiWPmtj8DucsI/VKzM4Qncn0hnO+T641Kbnf4L8JTuWahic1aPejoH5ZeA1Qr/O3YTTl+Px7z8hXEDzA+BvDdA97SE6O6ozA3yTcIGhWlc0/F4s4cBlnnDWoFPv7+kur+va+uZ2eDSG2U56pA0H0BfisuTt4DPU4ODwfso9M3Wa/NPB5+kGMwvcRfllRO/H9/f1FtehDM5q8oFQ5AMu9TnWE0ZedhOmkj1R9QGyADwYQ/UooSflswmPf5n00ZZZWj8luJL9OB7k3Gzz8xyNodltVZ7KFNypygpK83HfeaQD+88I7ZtNL48pWp91rtFn2EN0vvylEk4fAt4t8Xvo7rg/3EjYto2+E+6nnFH448B3yX+mJO8kNNdieC7rLNrb8XO58thlhXx1gBcH9pfDhKu68150M58QnIfjzzOEXp5HCDWyN+MH7uH44T8ffy4Cv4mv5Z745Z4nMF0F/pK0PpaXaN4KSs33nePxgGcX5Z72O0oo7Tnnam6LQ4ReySlBqexR4kpLtocJk66UPevdfNw/57u4nq/GYPsgabNiNnOMMDp7pcv70RNxHb9X8ABlnnAm8nUW2wam9KIeIlz7kOVUPOj+ktC6LdVcDKMvJ37vrY6fhXn2uxvAt4C9hDOxwwX3sR9x+xm5vCPOw8jgrMIf7ldLfsxB4PfxQ+Tp+AFxlsULWNbFD4qbMUxXRpg3E67a3ho/8A4TRqfyfMgZsjrvBmHk8HnC2YTNhFPTRU4BnieM6hyi+50QVsJBT0pwPtGGzwji+/9NQunPA4SexRtbCNEzhK4KJwjdP252eT1fiwH3eUI3k22EkrQi74/r8b1xkPa2nUt1nHB9ymPxAHpdzs+Nz+JBxfmM5SwjOFf2hzvjZ9ML5Bsgmo0H7s/XHJjk/UwaiAcRebfRQnwPHCb0L9+Rc/+fifvDuxn7uaUafeaOW7duuRba5K//YW8/vMzn4ht/O6Ft0TdYHDleEz/AdmUc2b9Z9QHwAPBTFi9CqUwa0PP+9Z/fXun72QChLGdT1RfVJLePSJ+rCk6n449Xgqtibdx/VrM4SU6lb/NM1efE1RhOL8Tf90PHlQEW29BNxmWazghT5+Nn49n4frnUJ9tuXfz8Ho0BcqRqeWbje/0Y3TkTsJHFiZfW1XwezcYDrhN0f9KcyuBR9b5xg1CCcjW+xjN+XxmctXyC8wPxDX8o/jkbP0QrFwUONhiFeDmOQszHD9ybhNNYF+mTi8MMzpIkv69kcDbQFLGKUOP8GIunhU4C36m6zSChNV3l9NRlQvnGoX7cRn4QSZKkvOyqIQgXHbwA/IFw4U91LVVtTdp8ze/WENrT/QZnFZQkSQZnLVNDhA4afyS0nWul3c0U8HPCNM/TrlpJkmRw1nIwQKhf/h3wDqFEo56RjPs2uop4M/Br4BO625NVkiTJ4KyWPAD8FviQxSvgG9kQfyoeJl9bnJ3xefY3CeaSJEkGZ/WUbYQ65J+S1mB+APiK0Kf5qxiE8xoE9hBKQYo2jJckSeoJToCyMuwijBqfpfUpQ4v2Jx0jXHj4LvYAliRJBmf1qI/jjyRJkgqyVEMVrZZRjLgKJUmSwVnL3XvAfxJqoFcn3neaUMP874SJUyRJkpYlSzU0WhV4p4DtwMGE++9isTvHM8A+V2l3/NXXvu5KkPrUv/3xD64EyeCsNhkBbua43TAw2+Q214CLwDrCrICpFw+eqgrep9qwDHlvp2AN3W3/N0vxC0glSTI4q9RQ9CVhYpHXgRfr3G498GkMnU/SfAT5W8B9wJkCoecz4NuErhlHc9x+VVyGDcD7wKMtLqtu9wqhh3a3nI77gyRJy441zv1lJ2FkeJBQFlHPbkL5xEiT21XcJHTdqA3Nq+NzvgN8EH8eZ2kf6NPAEcKIdTPbWJxQZU8M3K0sqyRJUkc44txfTlf9/UyD250hzPBXe5+81gIvEWYZrOcC8CxwLPGxz8aAPQjMEEpFWllWSZIkg7OWOAV8IwbbRmURHwOXCSPGRxOf40HCyHKzabUnCaUUBwnlFvM5H/8ScCdh1PkosNDisqq3HHAVSJIMzuoV5+JPnpCdajfwYYH7rAbuTbjPJfLVUuddVi16Hni7zc+xDvhJxu/fBQ65CSRJBmf1smHCRXdXWniM9cD+gvfdDrwAvFzgvmsJLe22xH8vACcII9mX3bTJLrd5vY0An2T8/jTwtKtfkrSceXFg/xqPQfd3wP8lTELyH8DPCRfgpXqLUHdc1FPUv9Cvnr2ESVeeIUykMh0D/HPAv7BYp63e8QlLLw69CnyP/OU6kiQZnNUxW4DfErpSVIeY1cBWQu3xB8BAzsfbAGxs8TUNEzpu5PVRDOtDDR7vA4qPgqt8L2QclM0D9wPXXT2SJIOzes008HkMlo08HINpHttLem335bzdA4TyjDz2lPj6VNzWGJxrPYFdTyRJBmf1qP0073hR8ThhGu08YbwMEzkCPaT3ZX7Ozd5VE8BPWXoG4yBhEhtJklYELw7sL1OEGuAUD1N/dr6K0RJf4yihP3M9YznDfLX18XGvuQt03BDwM8JFgdXO5divUvftdTUHXlfjNu90Z5W18bWsjs//ReL9p+P9qw9wr8THOt+B178qLsNk/HdlGvRL8e90YX2OE2YDraj0cL+4jN4n6zIGIS7F5XQaesngrC7Y3KH7tPoF0siago87bnDuig+rAljFdVq/GHCc0DN8K83r62djeH2dMPFOEa/E56p+zLtqbrMdeC0GoIrTOYLzBGGmy60szorZaFmOxmUpOzTuJpRBbWlwm+PAm8DJqt9tJMwOWu1JirW0rD542E2oiR9vcLsbcf2+T5gcKa9ngB1t2N9/lHBwsz6+hu0svWC21jXgcNzuXg8gGZzVIWMF7jPaY8swUvB+g27+jtsbA2G1BcLFgEVbH04RZqVMqVsfjq/jAUKP6ucLhPZV1C9JGgI+Jb0bzXRGIM+zLA/WLMtCi9tpI/Ae+c7kbI0/p+LBz40YbGvXzUDB17I2rpMdCdtlV/w5RqiZn8l54DXdhn0+T6nZtriMUwmPOxrfT7vjMn7sx4vUn6xx7i9DrgJ1yCbgjYzfP01rI5GvUPxizwFC28PPCxxIzdY5GBsgdKEp0sLxjcTQXPvcz5A9kUyKx4CvSC9/2gT8Kh6MZ32u3CzwWnYQ2ksWHQneFu9/Xw+/LwYIHYGmCt5/JN7/BT9ipP7kiLOkWmOEEdjaUcfPaH1WwsMZIfUs4fT4eRZHXyv1olllHFsJo9bPJjzvXJ0D0acoXs50pOa+C3FZLmQsywayr0/YSZiw5vkCz/9cPBCp5zyL5Q/DMSxXn7WaiMH9aM4DjUaeIZS5UCeEHyOMbs/E9TFRZ70Px33vITo/C+U8zc+kLMT3wZ6adXWWUHpTXUo0HZdxIuNxXiLU7h/z40YyOEvqX4MxuKyu+f0F4IclPP7RGGLngQMxiDeqXZ8kTLpSW2f9FOF0d96LrubqPPZTNb+7XhXir9J4ZPszQpebm8C++HO9ybL8lNtrqCvLkjpT5rY6oXkhvo434+uvdR9hpLwS5uoFu7mE17KjTmieJZyhOFQniE/EwL275vcDhNr6ygFIltfjOiui3pTxL5KvBOlIDM4zhGnmP25yoLGNMMpc+556jzBLqhMHSQZnSX1qP0svcLtJqIedK+Hx54B7Cb2f84xqXgC+QygrWFMTrvYQ6kWL2lsTjCs1x3mX8wZwD6F0ZS7nstwF/JrbL5gbJHS/yTuCPlYn+N0E7qZxX+2jhFHOT1ksmRlvYR3WC6Ezcd00OrCZIVyMdzoGy9oDuJ8Bd9bZT65QvM4+K+SfjQcbeZyO+3DebivHgO8Cv+T2spg1MVQf9WNH6h/WOEuq2M3S0b8F4Afku2ArrxOklQJcJ4xc1tpB/ovYsp6vUks7HwPnkwUODo4n3ud6nYC8MzH4rar53XwMZ3kmo5kHvk9aF4t6PmBpjfTNHKG52sfAyxm/X0Oo4S7TOEtLROYJZ1PyXqS5QHqLwvNk9zzf4ceOZHCW1H+myZ7e/GV6ow7zKGGEt9oY2WUG9cJOPU/GANzJZZnLCHR5Rn7H64Ts1xOD8Fw8IGqlTGAT2TXoz5Let/hFsssy9lLuRdFZB1vP05k+yx9n/G4zkgzOkvrKarI7VRwjeySwGxbI7ns82eLjXqTzsx/O1QmJeZZlV0bwuxGDc6oZQp12UXvqrM8DBR/v2Tr75s6S1vsqls5CeobWL3jN60LGgcooS2ufJRmcJfWoAUK9a22P8EuEEcleknUR4XiLj3mA1vsoF3G14LJkndr/mOL150Xra4fIbit4qIX1eZzskqCy2tN9xO0lLnOE7h0LXd6H1yCpb3hxoLSyvUE45V5tlnAx4M0uvq61hNZk1VNXZwXL4RafpxMlGpVlaLYszSYHGiF7VLqVUpqiJQrryS6hONLiujrK0k4nG0rYBk9lBP12l2hM1/xZOVAtex+WZHCW1AEPEGpIaz1E+dNBNwuEmwkji5OkTS7RSv3rbBuC0whhyuvKsqSUkjQLUFnrpdI7uqiiB0dZPamvk9ZSL8u5jN+tIpwRuVrwMTeytJPGGUIrubKMETpkbGOxT3Un9mFJBmdJHTDJ0hZgEFpyfdbB1/BMDPADXVgHV9uwLK3U4zZbB1mj1JdJn6ykDFnlBRdKeNwLDZa9yPZazdLJfOZI66LRyBbCLIAb/UiRDM6SlqcRQo/c2pGuE6TNxlfUMKGDx4NdXg/zJS3LhzH8t1vWRWTXu7TuVrfpQKTe8qwqeCDyCeECvGrP0np7xbVxuxuYJYOzpGXuE5aeSr5CuBiw3RdKrSF08KhXwnCZMMHEOcLI4GUW29Dtovy+vq2YAL6MISrLTNWyzMd/V0ojniG9h2/WLIYLXVr2rPKCMibIKXMWvRcII8LVThNmVmzFlnjgWa+05jyhFOR81b8r2+lD0kqRJBmcJXXRS4Q6zNrAcy/tH71cBfwj2fWfRwgt1c43CSy9YhT4iqXdSAAOx2VpVLpQ1roe6dLyL9TZvq2qV66SGsq3srT13Cytd9GYjgd+Qxmv793402gK+VkkGZwl9YVthFG4Wo82CaxleS8jNM8B99Mbk6ykLstYRii6FzjZpue8USfAd8ONNgXnsYTnq2ecMA141kQnrZRoVEo/akPzZcK08JeRtOzZx1laGSbil36t98me0axsa8muA/5BH4bmNWT3Fr6/jaGZOsFsdYvhuWjYvZLxu3UlLON0nd/nDbyDwE9ZWoN9ita7aGxnaVnODeDbhmbJ4Cxp+Rgm1GTWntY/DTzRodeQ1TnjDMUn4OimXRnLcor294Q+X+f3rUzbXHTyjawWeKOktWHLktWz+RL5SxzeyHiMWeBHJW33Wu9SbncWSQZnSV32EUsvxrtGGCGd79BryApEqaG5VyaK2JTxu0608LtOdt10K91Jtha838k6+862Fl7LINkj+XlH8XcAj2f8vowuGvW2e+rB0gCSDM6SetZelnZvmI+h+VoHX0dWD+LUkbp1PbJOs+pwU9dl0ZHerJn5tlCsU8MqirfRmyN71HlPC+FwB9lt7vIcYFXaw2Xdd18J23yY7AsxO7XdJRmc1UPKbGk17+rsGZsIp65rPUEo0+ikoTrBLa/VFB8dLVur0yaPUby8Yh9LyxYGCH2xBxMf6y1a68rxbp0AW6Rl4DBLZ/eDUKZxMse+9WnGslwg1NCXod66TVl/W+nexZySDM4rUpELUPK0vTpV4utrdkr0UoFwPUf2xUiqb5ylM6ZBuBDw/S68nqyRuQ0J93+D3pmaOGtZ1ifc/70CIbfiJnCgzrr8hPyjva+RXbOb4ijZpSOvkDbVOMA7ZJ+VeDnHgf3+jOe7DtxDOb2lIVwEmPW5lXcClKE6B7GS+ozt6PrL28BF6rdsqjVPvo4FTxBOAU+28NquEer9mn3JzQB/TtpFRNUTR6i5QcLFgLWnvc8TWs91w6mMoLyDUH/a7KDouQYhrxt9jM9lLMtuwmjwxSb3/YDsOt4ULxJqiddmrM9fEqaTvlTnvmsIvbzLmLVxIW6/L2t+P0zo1/2dHOujEpp319lnDje57+6MfaNSilT2wfbZjKD8MHCwyWDAEKHTx2SD/5dkcFZB45R3SnqwhC/pvEZpfQSrnukm/38cR6Sr7a+zzq7GkNJOc2R36jhCmC2vdv/8OfB9skcuJwmjl9t7bP0eYWk5QqUN2vfrhMUpwihvo/d23nKP2RiOv8oIXeuB3xFKcY7G296MgXkqfh5Uj3Y/S3aJRN7yrWPxgOGxjM+DXxN6J++rEyyn4oHE+joHy/c3ee5Jwuh9rdPxoGJtC9v4MEtLYo5kBOcpwpmdh8juNb0trt/JJp/TkgzOKmgyfpkov3sMzv9lN9mjd5Uv8Xa7WSc4n49BrvZAbh3wG0JXivMxfEwTzkjU1gG/CTxVMGyW6TRwgqUzGU4C/xID1oWqZVnL0o4Mr9c5kMjrLHA3YbQ3ax1spHkZwfvx57U64TyvJwhnN2ovNBwi1FE/E9fXFcKZqXVxvdQ7IL4Wl61RmVmlrjlrtHYzrbXoqxyM166Dg3H/qy0p2Q78Ie7DFwjlMmvj+l9Xc1B5gKWdPwzOksFZUpds7uHX9ghhdLG21Ggghq5GHR6eJZQq7eX2Ot5uXWz1wxiSV2csy84m932UUGteG5xXJ76GU8BdhFnyUjqOzANPEkaCyyh1WSCMtF/OWKbKcu1MWKYf0LzjympaG1EuYi6+tn/KCLsjDQ5YK/e9J677x1vc7pK6yIsDJXXKdeBbZJdlNLrP3YQR2nmWXpjXrdBxLS5LSn/gq8B3CaO8cyw9tT9W4HWcA+4kjPo2O+syFwP7N1ls0TZUJ1gXuabg2RgOLxa47w3gaUJddC9PKHI6bsOUKcDPA39P6A6StY3stCH1EUece88x4A5Xgwq6HMNUtzQ7xX8lBrc9hNHjemHxUgx5B2pCykluH129nvN1Xc9YL61OijETQ+teQo1vvQB0IS7LwZpAepLb+/oW7au9QGgN9y5hRH89t9fUzsTH/iIjEK+qs65a+fw6Rrj48AHCGZChBq/7FKGE5yBpHTDm27yfN7rY7xTwd8ALhJH0kQa3O0go3ZmvOng6l7EeJPWJO27duuVaaJO//oe9jf57CmeRarcF6k9TDMC//vPby2Zh/+prX+/Hlz3J7R0qKiHvYh8uyxS3X+h2KS7LpR5+zVsIHTCqnSGMppdhMG7jtdxei30+buPZPn/bDRDq1ydqlu0aiddd/Nsf/+AnttQHHHHunq/oTiutleQm8Geuhp52gbTSjV52vtmBWg+arrNNylIZGT63TPffBcKZg5O+laWVwRpnSVq5NmX87pyrRZIMzpKkRWtZ2lIPQis2SZLBWZIUvcLS6yxOY090SarLGufuOU93Jm9YSWZdBVrGhlvYx/cSpuiutc/VKkkG5150l6tAUkEDwO8JU0O/Sf5WdoOEmQKzWv6cI8x+J0mqw1INSeo/Wwh9o/cC/4cw9fbj1J/GegPwHPDvdULzHGE2RHsKS1IDjji315fANldDTzpGmOVM6kfba/69LeOz5hJhgpXBJo81C9xLf/bOlqSOcsRZkvrPfTluszZHaD4LfAP7EEuSwVmSlqlvEabxni94/6vAE/FxLrk6JSkfSzUkqf9cBh6K4XcLsJUw5fcUS1vMQahhPht/TmKvZkkyOEvSCnOT0AmjuhvGIDBZ9W9nApQkg7MkrWz/9sc/ZP163rAsSQbnfvQE8KKroSfdXCEhSpIkGZz7woyrQJIkaXm449atW64FSZIkyeAsSZIkGZwlSZIkg7MkSZJkcJYkSZIMzpIkSZLBWZIkSTI4S5IkSTI4S5IkSQZnSZIkyeCs/3Lv/3p72S/j5/97rxtakiT1lD9xFfS9NcB7wK/jz8ac93uq6j61P1sTnv+ZmvtONbn9KPBavO3/A34HfAmsd1NKkqRe9qeugr61FngJeKDm9yM5778RmK7zf6tyPsa6+BoGq3433OD2Y8DvgaGa5VgLbAO+Bxx100qSJIOzyrSuKjTP14TXPMbjn2eB8zX/N5PzMT6Iz3sdWJ3j9lfjc40Ax+LzPABsrnq8L4AFN68kSTI4qyxngJPAq8AOYE/B4LwPOFTg+XcRRq1vAB8TSj/yeAi4HMM+wEFCucZEDN/rgAtuXkmSZHBWWa4B34l/35F43xEWyzGmCKUTV4BTwFyO+68C3op/f538pR0Al2r+vRDDtyRJUk/z4sCVaU3V3/cSSiR+DvwReDjH/d+KYXkGeLeE1zIV/34VuOjmkSRJvcgR55VpGDgHzMa/TxJqlVfHEH2NUGucZSOhTAPgCRZLLooYBD5ksT77VaxvliRJPcoR55XpNPAN4K74518Ax6v+f3eToAuhtGOMMEI9VXWb7eRrZzcEfM7ihYEHgffdNJIkqVc54iwINcYvVgXeNXVuN0poHQfh4sIPMm7zFOECv+M5QvOW+O8jwCNuBkmSZHBWP5io+vvlOreZJ5R41BqLoRrCxX+N2tkNc/tI82fAD7FEQ5IkGZzVg14ijCqfjv/ewO0Tqeyrc79rhNKOWq8RZhAE+FHV49YaJcwSWJl4ZZYw2v1e1W2O0ni0WpIkyeCsjrmPcEHggxn/9zxwoo3PWz1b4TBLu3hcNjhLkiSDs9rlCoslFDdz3P5ADLGVmuXzhDZwb7N0FsE8rlY9/2yD210nu9Sj2jU3pyRJ6kV33Lp1y7UgSZIkGZwlSZIkg7MkSZJkcJYkSZIMzpIkSZLBWZIkSTI4S5IkSQZnSZIkSQZnSZIkyeAsSZIkGZwlSZIkg7MkSZJkcJYkSZIMzpIkSZLBWZIkSZLBWZIkSTI4S5IkSQZnSZIkyeAsSZIkGZwlSZIkg7MkSZJkcJYkSZIMzpIkSZIMzpIkSZLBWZIkSTI4S5IkSQZnSZIkyeAsSZIkGZwlSZIkg7MkSZIkg7MkSZJkcJYkSZIMzpIkSZLBWZIkSTI4S5IkSQZnSZIkyeAsSZIkyeAsSZIkGZwlSZIkg7MkSZJkcJYkSZIMzpIkSZLBWZIkSTI4S5IkSQZnSZIkSQZnSZIkyeAsSZIkGZwlSZIkg7MkSZJkcJYkSZIMzpIkSZLBWZIkSZLBWZIkSUry/wcA0uuSrX3sCqUAAAAASUVORK5CYII="/>
          <p:cNvSpPr>
            <a:spLocks noChangeAspect="1" noChangeArrowheads="1"/>
          </p:cNvSpPr>
          <p:nvPr/>
        </p:nvSpPr>
        <p:spPr bwMode="auto">
          <a:xfrm>
            <a:off x="155575" y="-465138"/>
            <a:ext cx="26479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AutoShape 6" descr="data:image/png;base64,iVBORw0KGgoAAAANSUhEUgAAAs4AAAEICAYAAABPtXIYAAAACXBIWXMAABcSAAAXEgFnn9JSAAAAIGNIUk0AAHolAACAgwAA+f8AAIDpAAB1MAAA6mAAADqYAAAXb5JfxUYAADBsSURBVHja7N1/iNX3ne/xZ3aWucxlLrN4cZlllunancXFZcIsUywWuwaLxWAwpBhSLCkGexMMKQmGhISEhISEhISEhIgh3khCJVJJqCREKisrcSuVSqWyUql0tm5l5coKsnIHBoY7eP/4fM7O8cz3nPP9fM/3/Jp5PmBQx/Pr++Oc8/p+vu/v+3PHrVu3kCRJktTYHQZnSZIkyeAsSZIkGZwlSZIkg7MkSZJkcJYkSZIMzpIkSZLBWZIkSTI4S5IkSTI4S5IkSQZnSZIkyeAsSZIkGZwlSZIkg7MkSZJkcJYkSZIMzpIkSZIMzpIkSZLBWZIkSTI4S5IkSQZnSZIkyeAsSZIkGZwlSZIkg7MkSZJkcJYkSZJkcJYkSZIMzpIkSZLBWZIkSTI4S5IkSQZnSZIkyeAsSZIkGZwlSZIkGZwlSZIkg7MkSZJkcJYkSZIMzpIkSZLBWZIkSTI4S5IkSQZnSZIkSQZnSZIkyeAsSZIkGZwlSZIkg7MkSZJkcJYkSZIMzpIkSZLBWZIkSTI4S5IkSTI4S5IkSQZnSZIkyeAsSZIkGZwlSZIkg7MkSZJkcJYkSZIMzpIkSZIMzpIkSZLBWZIkSTI4S5IkSQZnSZIkyeAsSZIkGZwlSZIkg7OK+ut/2Jv3pruAx1xjLbsEvAjM5L3Dv/7z2641SZKUy5+6CnrCx8Aw8A4w4OpIdg14GTgALLg6JEmSwXl520cYKb3PVZFkBngfmF2pKyDhzIaWGc+YSJLBeSU7Hn+kVMPA2oTbXyrpYGMIWJd4oHNzGW+Djh7AedC0ot7fs64GD5RlcF4pNgC/wDKMXjAP3A98scyWayruY3l9GzhdwvNOAL9OuP09wLFl9t5+CZgERuPvzsVlfB2Y8y2ngkH5BWBLfG8DXAUuAM8C53vgNb4DbEw4YP6+m3WJr+K2zuNjwplpGZxXhDOE+ts9rgpDs5aNd4DHM34/HX8eAO4ljO5LeU0DPwPGa34/Fn+2xPD8Zpdf50R8rXkMulkzTQEjOW97wtXVG/7EVdAxT8cRAxma1f+eqhOaq60FPsIzTcpvCPhpRmiuNgC8AWxydUkG5+VsFnjU1WBo1rIIN8/lvO0G4EFXmRIOyCZy3vYdV5dkcF7uvgCOuhoMzeprG8h/ehVgm6tMbdhXpgilG5I6yBrnzvtx/LDz9G1nvGxoVslGE2+/xlWmNu1b41gCKBmcl7mrwDddDVLfSm2nd8NVpjbtW7aokzrMUg1JSnOGtBkqT7rKlFNKi8gbwEVXmWRwlqRedoPQozmPq4SZLaU8XiX/qPPTiQdwkgzOktQVL9N8Eop54CGW70yJKt9VwnUwzXwBHHR1SQZnSeoH84TZF98le3bAU4RrGZy0QKkOEWbYvJDxfzcIk598z9UkdYcXB0pSMbPAE/FngjDhyTXClNtSK47FnxHCdO6DhHrma64aqbscce4fY4SG978A3qN+i6sRwqxSXwEfxg/deh4DPgc+BXY2uN3OeJvP4306+RonCbOv/RPwCjDsrqAeNBODjqFZZbpJuGDwpKFZ6g2OOPeHUeA3wOr4743ALuAbwKWq2w3H21UC6ybCrGV3EToBVPsQ2F317x2EEbMXa273EvBC1b+3Exrv/6jk1/hdwuntapuAfySMtgBsjq/zW9jiS5IkdZgjzv3hpapAWh1A36j53TMsHeUdJIz+VltfE5orniM01K8YJ3tq4d3xMcp8je9kPM8bVaG5Yi3wsLuEJEkyOCvLdJ3fT9X8e7LF2w0A66r+vY76MxxOtuE1DtaE6XqPud5dQpIkdZqlGv1hMOftBnL+fjDnYwwkvKZWXyPAEKFbQeXvAy2uD61M6whlPZOEEqIx4DpwhVAnegw462oqxeq4rtfG9bwGWBX/70pc7xcIrftOd/m1DgD3EcrIJuK+sQB8BryZ+FhThFKydVX7WMVCXN5rhAv6zhFq4HvRALAV2BI/c6eqPnfPETrGnIg/8116jSOEQZTpuN0gnA2tPsM5Q6gHnyXUg5+ic7Mqrga2ARsIZ1nXxt/fAC4TWgweJbtLigzOklTYK2SXBtV6njBRRO3B1G5gD40vNoVQs38deJv67eSafZH/Z8LtH2VxEpT1wK8Sn+/OAl+6A8B/VIXYPL4ev+ibGSZcMLwrhoV6as8Y3QCOAPtIn/FuHfDbHLc7Anw/Y9/YRXaZGDEQ5gnOE4SLo3fFfaCR2rNiV+IB2+EmBxD74z6cxxXgay0cXD5DuGZlpMn2ezyG0qPxfdfug4DBGOZ3xIOcNTnuU72v7Y1/nowHRQfbFPor74EtOW77Utxe78b9v1sHISqBpRqSekXeEaKxjC/N38bQMZnzMVYDrwF/iF/SnXK2QPDYVuB5phND88mcofnBuM4+aBKas6yKofC3hIuTRxLuezPhOaqNA7+Mr3dNwW02AvwE+H0MkSMFHmM8LvsvgJ938T22Kr5P/iVuy5GEdbAr3m9Pm17bZFzP/0Ho4PRgC9sMwpmQ/cDv4mOVZYrQEeqTnKG5eh94i3BxvOWGBmdJalnekd/Rqr/vjGFkouBzjgJfxlDQKYc6EJw3l/yaJggdbn7C0ouAi9gdQ1jeAJH3oGqk5gDrl9S/ViKPrTHolxm8utVWbn0MkXtoXDLXyFAMoy+U/No+KhDm81oT99tPaL3M7/EYfDe18Bjr4ntpEhmcJakDwXms6kvsk/hl3oqB+MW9o0eD8wbSRo9Tw/Yc4ZR2o+f/DWmja3mME0bu8jxu6ojzIGHUcqyF1/dACY+R5WQX3ltb47peXdLjvdTiAUnR934rdsaD5KJzAbxDdvenIkZieB5CBmd1NFDM57zdXMKH1HyDxy/ymPMJt5tv8O9qs+4Sy1Le7TpOGPF5q+Tn/4Db2zG2y2WW9ixvFuxTyklWkVZGcaTBut8Yv+DbNfHQUAyneUbf5nMuO4Q611aC3QbCKGU7LkQ+1eH31dYYGMsOaaMlPtaxDq2LLQXD7/54oF72+vNC9z7kxYH94V6yRz1qT/k9AryecbvayUIOkX2xUeVq8IoTwN+TfVrvfBte41xNwP5bskfaLrtLrOjgvDqGrYGSn38Voef5vR1Y1sOkne7dFu+TN/SlrJt6I+DThHrcds/WOQT8LH7WzDY5WB/MsQ2HCRe+FTXYxtB8Jf50ymhcloEef++fjNu3EyOwuwlnWI7nvP0DtK+uWwZntck18tXF3SDfjHoL5J8a+HyXXmMlIBuSV46FnLcboPw6yIrthHZSl9q8rJ8RRr7yBoWtcbnzrKOUMo0rZI+ADhLKYIqE5psFts8E4fT/kyWs25da3D8epnjNfDOdHG0eAD6lvPKMdpqL4Xlbh55vP/A3Od5PawhnoqT/YqmGJN3usQ48xw3STk+nlF+khI+P64SHV1jsR5snKP8Y+AvgDuDP4p93E85apaz3NSWs270d3P6zwAHgfuAb8ede4AlCCczVmtt3sr55N6HUpl/Uez+cIbRxe6hqHd8JfJNwBvNV0kfx15Cvtn5/Gw/S1acccZbUKxZavP8VQn/gypfoVorVLO+MwWehzct7iLQLErfRfBKRicRlzirTmEoIn+diULya8X/H488LhFHgZgYJp8SfrvP/neh9O55wwDAHfIelk+lUzua9W7Xd9sQ/OzXiPFDwAGKe0Pf4KKFt4mVCucdGQo1vO4N4denEaUJp0hEan6GsrPtX4/K+RP6ylIdpXK6xkWKtKq/HbX8irsMbcZ/aFtfhOOprjjhL6hVFL/q8SZhk5OuEUc5H4s/XCCOBqY+7is70WT1O/rKlSgBrJqXzxRmye0rnDR9X4/q+2uR2L5O/k8iDDZ67zM4L9dZ76kWVeWagPAbcA/wlnSs9uy/hAKBihjCa+2gMfZXXeo1QWvRtwqhvuw5gLsew/K34XO8nvD/mYnh+MeH5ttK4VKrIgccXhBKQV+O+UXn9lwgTLv0t6V11ZHCWpFLD9nfjl2zWCPFnhBHR1NHj6Q689nnyX/AHofNEs9GqlDKNgxm/myDUeefxY8LoWh7P59wGo5Tf9g7CxdCPxGD434H/SSgn+W/Aj6puN56476W42sH3xeMFXttdNJ+h8uMYntvlB/GArqh3E97rQ9Tv5jKa8D6oDs3fo3HrxDngh4nvexmcJanUL9pmo34n4xd+ik5NTlDmZChD5J/4pF7v5rwTfVwknM7P6wr563vLnsnxaULHjgOEMoq5moOX6gtBU7pP7KA3L7wbJ72k4vsJwb5SQtGrB9IpM3NO1fn9fYn7wvX4WZQ3tD9C9ybCkcFZ0gp1hjDKk0dqcB7r0DKcJa2DR6PgPE3+Lh1fkD0ydl+bAj80r8+uXo6yPAK8mRBobiY89ihhZsKtPfa+SB2xP56wbSre7PIyjsWDg4fjz3OE7hcfJB7MjJW0Dl8m7QzELLDPj/D+5MWBkvpVSleKM/HLKm97tVUdXI7D5Lt4DsKI8hDZ9b6p3TRqjZN/pP10geXMW987Tf7We40cJYwyp7iQePsJQq/r04RyoaN0Zha8RlLr84sEuHOEswidutBtcwyzm+M+Wla/59ES1uFcgQPzysHrK36MG5wlqVMuJtx2IYaivBd/DXdwOQ4lBOdKOcaxFoLzVbLbxKWEhT3kL+uoWJOwjBO03kv71QL3OUM47Z5agrEx/tyMB0IHyd8rv2xTiaHvRMHnudTm4LyWMJHN9jYeyA7XOWhOOeN0imIXNl9CBmd13Lb4oTJN6DV5Pn5Yv0/aKcdGdsYv6spp4HOE08sHKGdkZTI+x3T8srwcn+NIF794lF/qjGRlTpeeuo/f6NF1WJmCe1PC+742OK8m/2jxYbJHc6cSPxfaaazFYHGl4OfHAmEE9qWCzzsSDyr2xOd/nexa8nZK6YV9geJdMtrVXWMyBuadXXo/pvYSP9vC+pvHabf7jjXO/Wk1YYraLwn1XZXQuQN4DfgtrdfdrQG+Iswetjt+qa6NH2bvAL+htZZdA4S6tF/HD8kt8Tk3A08BvyKcxvJDpT0hsiypkwOU2Rt5vk/WUd4wm3LAXCulJvPjOr/vpf6yrZ6Kv9jCfd+mnNHAacLMfb+mM+0NK+stZbS810Y998T1tbOLryH1fdDKOpxDBmd1JDT/isYX8YwR6u6KfvhMxA+vRiNgawkXxhRtHfVRk2BcCdafusnbEiLLOvWZWtJww02V6bOEL9Fxlo6K5T1QPtsgVPZSh4hWZ2u73sJ9ZwldJso60JoGfhEHCHrtgKNX3o9DwE8IM/UN9sBr8TNNBudl5B3yn0r6gGLdAT7KGawG4oddanjaQf76yO2EUXU1ltraqKyQlBrAr7up6n75plzsWNt2Lm+Zx6ESD4LaqdXQ2mpJ0HnCrIBl7a+DhLOB77V5vaVuw14Y8RwAfkp6zXyvHLTNIoOzetY4aaPIw4RTXykqF7nkNVrgA++5xNs/46bPFTRSvgTXlPS8KbOTzRucC4faRsF5nHynl1MnXOmmXggj5wj9n4+X+JiPkT45SYrUUqihHljPj5M+2Ui1C3FbnSBce3O6xdeTevZuABmc1bOK1C1v68Bz7EgM2lOJj78GWOfmbyplOt+yeuWua9PrW4mOkf+076Y6f2/kiyaP30sjZ71Sj16ZVvyHlHex8hslHri2ug1Hurx+R0m/ELPS/u1u4H8AdxJmhPwuoW93qweHcwWWoSiv4TE4q82KfNiO99hzTHRw2VealAui1lPOaFNKAL/gJmpoIeFLf4zF0f68Z4iajWj3Uq1mrx1kHYrh7C7yT7rTKCy16yzaLGkjpq0MSJQx0rqXtPKSU8DfEab9Pt6mg73Us2JrW1h/Q6jv2I6uv4wUfHO2+zk8au6/4LyK+v2A89qYeNB01k2UK6A9lvO2GwhX9OfpTX09x7ZOCas/ItQBt0uvdkA5FX8m4nZ6kGIX2u4EHqXcLjOVg68rCQMUlclEitQ6j5bweh9I/Py4m/bXZacetG0o+DzjyOAsqetf6il2tRicdyTe/oybKFc4uES+UawNhG4ceUYND+UIaSlttQZZ2X3WZ4AngKfj++Al0s6mDRPO+rTjPXEp4bUMETo0pZY3DFF8pLU6tKeExydzhuZWB3Iux+fJOxq8JR5EXCuw/OpDlmpIy8cZ0kZjdlC8v+wYob93XjcMzrnlvUhwPYvTU5fxmCnbZ7ebCVi84PLvCBNPpZho02tKPbPzWIHn2E7rZQYpwXGW/Bf9tVq3XZllNK+Bgu+HHb59DM6SuqvI9Ln7C3wBDhJaFqbUJh6l/NPSy1Xe0b9J8l0YeJ58ZRUz5D9NPU13J6noxQD9Y9JG4dvVN/tk4u03EM4+pbz/XyjhdaaUeqTUHU91YR0+Q9p1OOt8/xicJfWGQ4m3nwY+TwjPldCcOvHNATdNbpUpuJsZIMyy2czHCc99JOG2H7K0n/RKtkDaaG+7DiTPkH6h537yX2T6AeV0OUopqVhNvjMrE6R3ksqSegHocPwcXZ1zWT7FNnYGZ0k94QtCC60UW8g3Tfsmik2HewYvDGzXAVCzUf+UTh0ABxMC3RDwj4QZQFs5PT5CWu/4dns8HhQUKWNKGUW91qbXv1DgAHqIMNvs402W7XPSRqcbSen+MZwjEI8An1DOxepnSJ9Ke5IwQ2SjfXkDYcZd26v2MS8OlJaXeeBt4K3E+62JX5xXCG2eLrJ4gcy6GKqLXgX+vJsl2VHCLHOt1pEeI+0090w8+Lov5+0HCBMaPUYYrT4aD5LqjXgOxoAxFgPGphhQ5wg9eXuhnGdLDGm747IciMvWrPXZdtIm8mhne8YDcZukjGoOE2amfYxw0enlqsC8Lu4TZXZQmkm8/f74uTRTJ7R+RHn96QH2kT7T49oYnk8SyuZuVP1+mvw912VwltRB+wgzRha5+Giccqc4/4z0ekEtTsHd6gVEhwrc5+kYHFNC0kjcbyr7zjVuP/OxrslBQOUArdu9vge4fcRwffz5kFAnfiqGt4X478kYODcnHGwQD1AvtnE5LsawX6SOdoLy+0xnnZFIPQs1RjgzdjCu+5m4z6Su+9rtXc/BuB7GCjzuZsovY7Ltq8FZfWQhfgivotjMguqsecIMWv/U5ddxndCrVsVDbyvB+QbFJuuotFrb38Jzj5Le53e6B4LzNPXLTqYo58Kzogc0RQ6AtlKsz3QnXCOURKT0QR6MgwJlaVTqNEe44PNnPbK+nCylR1jjLJp8cOwD/iYGsbsJs2cdddX0vJPAi13ed+4hfRYuLTrW4vo7TFodabX3SW+v1qqpHljnnTiVfoNQTtVuV+PndjvNtHj/fV3e3s1KWY4SRp7buS/00oydMjirhTfzq8DX4hH3BuDfgT/GL+LvAXeS3jRfnfUyaR0Vytx/vocXBLaqcqanqFZHNZ8gvb1hK3phQohOBOdHOhiWPmtj8DucsI/VKzM4Qncn0hnO+T641Kbnf4L8JTuWahic1aPejoH5ZeA1Qr/O3YTTl+Px7z8hXEDzA+BvDdA97SE6O6ozA3yTcIGhWlc0/F4s4cBlnnDWoFPv7+kur+va+uZ2eDSG2U56pA0H0BfisuTt4DPU4ODwfso9M3Wa/NPB5+kGMwvcRfllRO/H9/f1FtehDM5q8oFQ5AMu9TnWE0ZedhOmkj1R9QGyADwYQ/UooSflswmPf5n00ZZZWj8luJL9OB7k3Gzz8xyNodltVZ7KFNypygpK83HfeaQD+88I7ZtNL48pWp91rtFn2EN0vvylEk4fAt4t8Xvo7rg/3EjYto2+E+6nnFH448B3yX+mJO8kNNdieC7rLNrb8XO58thlhXx1gBcH9pfDhKu68150M58QnIfjzzOEXp5HCDWyN+MH7uH44T8ffy4Cv4mv5Z745Z4nMF0F/pK0PpaXaN4KSs33nePxgGcX5Z72O0oo7Tnnam6LQ4ReySlBqexR4kpLtocJk66UPevdfNw/57u4nq/GYPsgabNiNnOMMDp7pcv70RNxHb9X8ABlnnAm8nUW2wam9KIeIlz7kOVUPOj+ktC6LdVcDKMvJ37vrY6fhXn2uxvAt4C9hDOxwwX3sR9x+xm5vCPOw8jgrMIf7ldLfsxB4PfxQ+Tp+AFxlsULWNbFD4qbMUxXRpg3E67a3ho/8A4TRqfyfMgZsjrvBmHk8HnC2YTNhFPTRU4BnieM6hyi+50QVsJBT0pwPtGGzwji+/9NQunPA4SexRtbCNEzhK4KJwjdP252eT1fiwH3eUI3k22EkrQi74/r8b1xkPa2nUt1nHB9ymPxAHpdzs+Nz+JBxfmM5SwjOFf2hzvjZ9ML5Bsgmo0H7s/XHJjk/UwaiAcRebfRQnwPHCb0L9+Rc/+fifvDuxn7uaUafeaOW7duuRba5K//YW8/vMzn4ht/O6Ft0TdYHDleEz/AdmUc2b9Z9QHwAPBTFi9CqUwa0PP+9Z/fXun72QChLGdT1RfVJLePSJ+rCk6n449Xgqtibdx/VrM4SU6lb/NM1efE1RhOL8Tf90PHlQEW29BNxmWazghT5+Nn49n4frnUJ9tuXfz8Ho0BcqRqeWbje/0Y3TkTsJHFiZfW1XwezcYDrhN0f9KcyuBR9b5xg1CCcjW+xjN+XxmctXyC8wPxDX8o/jkbP0QrFwUONhiFeDmOQszHD9ybhNNYF+mTi8MMzpIkv69kcDbQFLGKUOP8GIunhU4C36m6zSChNV3l9NRlQvnGoX7cRn4QSZKkvOyqIQgXHbwA/IFw4U91LVVtTdp8ze/WENrT/QZnFZQkSQZnLVNDhA4afyS0nWul3c0U8HPCNM/TrlpJkmRw1nIwQKhf/h3wDqFEo56RjPs2uop4M/Br4BO625NVkiTJ4KyWPAD8FviQxSvgG9kQfyoeJl9bnJ3xefY3CeaSJEkGZ/WUbYQ65J+S1mB+APiK0Kf5qxiE8xoE9hBKQYo2jJckSeoJToCyMuwijBqfpfUpQ4v2Jx0jXHj4LvYAliRJBmf1qI/jjyRJkgqyVEMVrZZRjLgKJUmSwVnL3XvAfxJqoFcn3neaUMP874SJUyRJkpYlSzU0WhV4p4DtwMGE++9isTvHM8A+V2l3/NXXvu5KkPrUv/3xD64EyeCsNhkBbua43TAw2+Q214CLwDrCrICpFw+eqgrep9qwDHlvp2AN3W3/N0vxC0glSTI4q9RQ9CVhYpHXgRfr3G498GkMnU/SfAT5W8B9wJkCoecz4NuErhlHc9x+VVyGDcD7wKMtLqtu9wqhh3a3nI77gyRJy441zv1lJ2FkeJBQFlHPbkL5xEiT21XcJHTdqA3Nq+NzvgN8EH8eZ2kf6NPAEcKIdTPbWJxQZU8M3K0sqyRJUkc44txfTlf9/UyD250hzPBXe5+81gIvEWYZrOcC8CxwLPGxz8aAPQjMEEpFWllWSZIkg7OWOAV8IwbbRmURHwOXCSPGRxOf40HCyHKzabUnCaUUBwnlFvM5H/8ScCdh1PkosNDisqq3HHAVSJIMzuoV5+JPnpCdajfwYYH7rAbuTbjPJfLVUuddVi16Hni7zc+xDvhJxu/fBQ65CSRJBmf1smHCRXdXWniM9cD+gvfdDrwAvFzgvmsJLe22xH8vACcII9mX3bTJLrd5vY0An2T8/jTwtKtfkrSceXFg/xqPQfd3wP8lTELyH8DPCRfgpXqLUHdc1FPUv9Cvnr2ESVeeIUykMh0D/HPAv7BYp63e8QlLLw69CnyP/OU6kiQZnNUxW4DfErpSVIeY1cBWQu3xB8BAzsfbAGxs8TUNEzpu5PVRDOtDDR7vA4qPgqt8L2QclM0D9wPXXT2SJIOzes008HkMlo08HINpHttLem335bzdA4TyjDz2lPj6VNzWGJxrPYFdTyRJBmf1qP0073hR8ThhGu08YbwMEzkCPaT3ZX7Ozd5VE8BPWXoG4yBhEhtJklYELw7sL1OEGuAUD1N/dr6K0RJf4yihP3M9YznDfLX18XGvuQt03BDwM8JFgdXO5divUvftdTUHXlfjNu90Z5W18bWsjs//ReL9p+P9qw9wr8THOt+B178qLsNk/HdlGvRL8e90YX2OE2YDraj0cL+4jN4n6zIGIS7F5XQaesngrC7Y3KH7tPoF0siago87bnDuig+rAljFdVq/GHCc0DN8K83r62djeH2dMPFOEa/E56p+zLtqbrMdeC0GoIrTOYLzBGGmy60szorZaFmOxmUpOzTuJpRBbWlwm+PAm8DJqt9tJMwOWu1JirW0rD542E2oiR9vcLsbcf2+T5gcKa9ngB1t2N9/lHBwsz6+hu0svWC21jXgcNzuXg8gGZzVIWMF7jPaY8swUvB+g27+jtsbA2G1BcLFgEVbH04RZqVMqVsfjq/jAUKP6ucLhPZV1C9JGgI+Jb0bzXRGIM+zLA/WLMtCi9tpI/Ae+c7kbI0/p+LBz40YbGvXzUDB17I2rpMdCdtlV/w5RqiZn8l54DXdhn0+T6nZtriMUwmPOxrfT7vjMn7sx4vUn6xx7i9DrgJ1yCbgjYzfP01rI5GvUPxizwFC28PPCxxIzdY5GBsgdKEp0sLxjcTQXPvcz5A9kUyKx4CvSC9/2gT8Kh6MZ32u3CzwWnYQ2ksWHQneFu9/Xw+/LwYIHYGmCt5/JN7/BT9ipP7kiLOkWmOEEdjaUcfPaH1WwsMZIfUs4fT4eRZHXyv1olllHFsJo9bPJjzvXJ0D0acoXs50pOa+C3FZLmQsywayr0/YSZiw5vkCz/9cPBCp5zyL5Q/DMSxXn7WaiMH9aM4DjUaeIZS5UCeEHyOMbs/E9TFRZ70Px33vITo/C+U8zc+kLMT3wZ6adXWWUHpTXUo0HZdxIuNxXiLU7h/z40YyOEvqX4MxuKyu+f0F4IclPP7RGGLngQMxiDeqXZ8kTLpSW2f9FOF0d96LrubqPPZTNb+7XhXir9J4ZPszQpebm8C++HO9ybL8lNtrqCvLkjpT5rY6oXkhvo434+uvdR9hpLwS5uoFu7mE17KjTmieJZyhOFQniE/EwL275vcDhNr6ygFIltfjOiui3pTxL5KvBOlIDM4zhGnmP25yoLGNMMpc+556jzBLqhMHSQZnSX1qP0svcLtJqIedK+Hx54B7Cb2f84xqXgC+QygrWFMTrvYQ6kWL2lsTjCs1x3mX8wZwD6F0ZS7nstwF/JrbL5gbJHS/yTuCPlYn+N0E7qZxX+2jhFHOT1ksmRlvYR3WC6Ezcd00OrCZIVyMdzoGy9oDuJ8Bd9bZT65QvM4+K+SfjQcbeZyO+3DebivHgO8Cv+T2spg1MVQf9WNH6h/WOEuq2M3S0b8F4Afku2ArrxOklQJcJ4xc1tpB/ovYsp6vUks7HwPnkwUODo4n3ud6nYC8MzH4rar53XwMZ3kmo5kHvk9aF4t6PmBpjfTNHKG52sfAyxm/X0Oo4S7TOEtLROYJZ1PyXqS5QHqLwvNk9zzf4ceOZHCW1H+myZ7e/GV6ow7zKGGEt9oY2WUG9cJOPU/GANzJZZnLCHR5Rn7H64Ts1xOD8Fw8IGqlTGAT2TXoz5Let/hFsssy9lLuRdFZB1vP05k+yx9n/G4zkgzOkvrKarI7VRwjeySwGxbI7ns82eLjXqTzsx/O1QmJeZZlV0bwuxGDc6oZQp12UXvqrM8DBR/v2Tr75s6S1vsqls5CeobWL3jN60LGgcooS2ufJRmcJfWoAUK9a22P8EuEEcleknUR4XiLj3mA1vsoF3G14LJkndr/mOL150Xra4fIbit4qIX1eZzskqCy2tN9xO0lLnOE7h0LXd6H1yCpb3hxoLSyvUE45V5tlnAx4M0uvq61hNZk1VNXZwXL4RafpxMlGpVlaLYszSYHGiF7VLqVUpqiJQrryS6hONLiujrK0k4nG0rYBk9lBP12l2hM1/xZOVAtex+WZHCW1AEPEGpIaz1E+dNBNwuEmwkji5OkTS7RSv3rbBuC0whhyuvKsqSUkjQLUFnrpdI7uqiiB0dZPamvk9ZSL8u5jN+tIpwRuVrwMTeytJPGGUIrubKMETpkbGOxT3Un9mFJBmdJHTDJ0hZgEFpyfdbB1/BMDPADXVgHV9uwLK3U4zZbB1mj1JdJn6ykDFnlBRdKeNwLDZa9yPZazdLJfOZI66LRyBbCLIAb/UiRDM6SlqcRQo/c2pGuE6TNxlfUMKGDx4NdXg/zJS3LhzH8t1vWRWTXu7TuVrfpQKTe8qwqeCDyCeECvGrP0np7xbVxuxuYJYOzpGXuE5aeSr5CuBiw3RdKrSF08KhXwnCZMMHEOcLI4GUW29Dtovy+vq2YAL6MISrLTNWyzMd/V0ojniG9h2/WLIYLXVr2rPKCMibIKXMWvRcII8LVThNmVmzFlnjgWa+05jyhFOR81b8r2+lD0kqRJBmcJXXRS4Q6zNrAcy/tH71cBfwj2fWfRwgt1c43CSy9YhT4iqXdSAAOx2VpVLpQ1roe6dLyL9TZvq2qV66SGsq3srT13Cytd9GYjgd+Qxmv793402gK+VkkGZwl9YVthFG4Wo82CaxleS8jNM8B99Mbk6ykLstYRii6FzjZpue8USfAd8ONNgXnsYTnq2ecMA141kQnrZRoVEo/akPzZcK08JeRtOzZx1laGSbil36t98me0axsa8muA/5BH4bmNWT3Fr6/jaGZOsFsdYvhuWjYvZLxu3UlLON0nd/nDbyDwE9ZWoN9ita7aGxnaVnODeDbhmbJ4Cxp+Rgm1GTWntY/DTzRodeQ1TnjDMUn4OimXRnLcor294Q+X+f3rUzbXHTyjawWeKOktWHLktWz+RL5SxzeyHiMWeBHJW33Wu9SbncWSQZnSV32EUsvxrtGGCGd79BryApEqaG5VyaK2JTxu0608LtOdt10K91Jtha838k6+862Fl7LINkj+XlH8XcAj2f8vowuGvW2e+rB0gCSDM6SetZelnZvmI+h+VoHX0dWD+LUkbp1PbJOs+pwU9dl0ZHerJn5tlCsU8MqirfRmyN71HlPC+FwB9lt7vIcYFXaw2Xdd18J23yY7AsxO7XdJRmc1UPKbGk17+rsGZsIp65rPUEo0+ikoTrBLa/VFB8dLVur0yaPUby8Yh9LyxYGCH2xBxMf6y1a68rxbp0AW6Rl4DBLZ/eDUKZxMse+9WnGslwg1NCXod66TVl/W+nexZySDM4rUpELUPK0vTpV4utrdkr0UoFwPUf2xUiqb5ylM6ZBuBDw/S68nqyRuQ0J93+D3pmaOGtZ1ifc/70CIbfiJnCgzrr8hPyjva+RXbOb4ijZpSOvkDbVOMA7ZJ+VeDnHgf3+jOe7DtxDOb2lIVwEmPW5lXcClKE6B7GS+ozt6PrL28BF6rdsqjVPvo4FTxBOAU+28NquEer9mn3JzQB/TtpFRNUTR6i5QcLFgLWnvc8TWs91w6mMoLyDUH/a7KDouQYhrxt9jM9lLMtuwmjwxSb3/YDsOt4ULxJqiddmrM9fEqaTvlTnvmsIvbzLmLVxIW6/L2t+P0zo1/2dHOujEpp319lnDje57+6MfaNSilT2wfbZjKD8MHCwyWDAEKHTx2SD/5dkcFZB45R3SnqwhC/pvEZpfQSrnukm/38cR6Sr7a+zzq7GkNJOc2R36jhCmC2vdv/8OfB9skcuJwmjl9t7bP0eYWk5QqUN2vfrhMUpwihvo/d23nKP2RiOv8oIXeuB3xFKcY7G296MgXkqfh5Uj3Y/S3aJRN7yrWPxgOGxjM+DXxN6J++rEyyn4oHE+joHy/c3ee5Jwuh9rdPxoGJtC9v4MEtLYo5kBOcpwpmdh8juNb0trt/JJp/TkgzOKmgyfpkov3sMzv9lN9mjd5Uv8Xa7WSc4n49BrvZAbh3wG0JXivMxfEwTzkjU1gG/CTxVMGyW6TRwgqUzGU4C/xID1oWqZVnL0o4Mr9c5kMjrLHA3YbQ3ax1spHkZwfvx57U64TyvJwhnN2ovNBwi1FE/E9fXFcKZqXVxvdQ7IL4Wl61RmVmlrjlrtHYzrbXoqxyM166Dg3H/qy0p2Q78Ie7DFwjlMmvj+l9Xc1B5gKWdPwzOksFZUpds7uHX9ghhdLG21Ggghq5GHR6eJZQq7eX2Ot5uXWz1wxiSV2csy84m932UUGteG5xXJ76GU8BdhFnyUjqOzANPEkaCyyh1WSCMtF/OWKbKcu1MWKYf0LzjympaG1EuYi6+tn/KCLsjDQ5YK/e9J677x1vc7pK6yIsDJXXKdeBbZJdlNLrP3YQR2nmWXpjXrdBxLS5LSn/gq8B3CaO8cyw9tT9W4HWcA+4kjPo2O+syFwP7N1ls0TZUJ1gXuabg2RgOLxa47w3gaUJddC9PKHI6bsOUKcDPA39P6A6StY3stCH1EUece88x4A5Xgwq6HMNUtzQ7xX8lBrc9hNHjemHxUgx5B2pCykluH129nvN1Xc9YL61OijETQ+teQo1vvQB0IS7LwZpAepLb+/oW7au9QGgN9y5hRH89t9fUzsTH/iIjEK+qs65a+fw6Rrj48AHCGZChBq/7FKGE5yBpHTDm27yfN7rY7xTwd8ALhJH0kQa3O0go3ZmvOng6l7EeJPWJO27duuVaaJO//oe9jf57CmeRarcF6k9TDMC//vPby2Zh/+prX+/Hlz3J7R0qKiHvYh8uyxS3X+h2KS7LpR5+zVsIHTCqnSGMppdhMG7jtdxei30+buPZPn/bDRDq1ydqlu0aiddd/Nsf/+AnttQHHHHunq/oTiutleQm8Geuhp52gbTSjV52vtmBWg+arrNNylIZGT63TPffBcKZg5O+laWVwRpnSVq5NmX87pyrRZIMzpKkRWtZ2lIPQis2SZLBWZIUvcLS6yxOY090SarLGufuOU93Jm9YSWZdBVrGhlvYx/cSpuiutc/VKkkG5150l6tAUkEDwO8JU0O/Sf5WdoOEmQKzWv6cI8x+J0mqw1INSeo/Wwh9o/cC/4cw9fbj1J/GegPwHPDvdULzHGE2RHsKS1IDjji315fANldDTzpGmOVM6kfba/69LeOz5hJhgpXBJo81C9xLf/bOlqSOcsRZkvrPfTluszZHaD4LfAP7EEuSwVmSlqlvEabxni94/6vAE/FxLrk6JSkfSzUkqf9cBh6K4XcLsJUw5fcUS1vMQahhPht/TmKvZkkyOEvSCnOT0AmjuhvGIDBZ9W9nApQkg7MkrWz/9sc/ZP163rAsSQbnfvQE8KKroSfdXCEhSpIkGZz7woyrQJIkaXm449atW64FSZIkyeAsSZIkGZwlSZIkg7MkSZJkcJYkSZIMzpIkSZLBWZIkSTI4S5IkSTI4S5IkSQZnSZIkyeCs/3Lv/3p72S/j5/97rxtakiT1lD9xFfS9NcB7wK/jz8ac93uq6j61P1sTnv+ZmvtONbn9KPBavO3/A34HfAmsd1NKkqRe9qeugr61FngJeKDm9yM5778RmK7zf6tyPsa6+BoGq3433OD2Y8DvgaGa5VgLbAO+Bxx100qSJIOzyrSuKjTP14TXPMbjn2eB8zX/N5PzMT6Iz3sdWJ3j9lfjc40Ax+LzPABsrnq8L4AFN68kSTI4qyxngJPAq8AOYE/B4LwPOFTg+XcRRq1vAB8TSj/yeAi4HMM+wEFCucZEDN/rgAtuXkmSZHBWWa4B34l/35F43xEWyzGmCKUTV4BTwFyO+68C3op/f538pR0Al2r+vRDDtyRJUk/z4sCVaU3V3/cSSiR+DvwReDjH/d+KYXkGeLeE1zIV/34VuOjmkSRJvcgR55VpGDgHzMa/TxJqlVfHEH2NUGucZSOhTAPgCRZLLooYBD5ksT77VaxvliRJPcoR55XpNPAN4K74518Ax6v+f3eToAuhtGOMMEI9VXWb7eRrZzcEfM7ihYEHgffdNJIkqVc54iwINcYvVgXeNXVuN0poHQfh4sIPMm7zFOECv+M5QvOW+O8jwCNuBkmSZHBWP5io+vvlOreZJ5R41BqLoRrCxX+N2tkNc/tI82fAD7FEQ5IkGZzVg14ijCqfjv/ewO0Tqeyrc79rhNKOWq8RZhAE+FHV49YaJcwSWJl4ZZYw2v1e1W2O0ni0WpIkyeCsjrmPcEHggxn/9zxwoo3PWz1b4TBLu3hcNjhLkiSDs9rlCoslFDdz3P5ADLGVmuXzhDZwb7N0FsE8rlY9/2yD210nu9Sj2jU3pyRJ6kV33Lp1y7UgSZIkGZwlSZIkg7MkSZJkcJYkSZIMzpIkSZLBWZIkSTI4S5IkSQZnSZIkSQZnSZIkyeAsSZIkGZwlSZIkg7MkSZJkcJYkSZIMzpIkSZLBWZIkSZLBWZIkSTI4S5IkSQZnSZIkyeAsSZIkGZwlSZIkg7MkSZJkcJYkSZIMzpIkSZIMzpIkSZLBWZIkSTI4S5IkSQZnSZIkyeAsSZIkGZwlSZIkg7MkSZIkg7MkSZJkcJYkSZIMzpIkSZLBWZIkSTI4S5IkSQZnSZIkyeAsSZIkyeAsSZIkGZwlSZIkg7MkSZJkcJYkSZIMzpIkSZLBWZIkSTI4S5IkSQZnSZIkSQZnSZIkyeAsSZIkGZwlSZIkg7MkSZJkcJYkSZIMzpIkSZLBWZIkSZLBWZIkSUry/wcA0uuSrX3sCqUAAAAASUVORK5CYII="/>
          <p:cNvSpPr>
            <a:spLocks noChangeAspect="1" noChangeArrowheads="1"/>
          </p:cNvSpPr>
          <p:nvPr/>
        </p:nvSpPr>
        <p:spPr bwMode="auto">
          <a:xfrm>
            <a:off x="307975" y="-312738"/>
            <a:ext cx="26479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24"/>
            <a:ext cx="43767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691680" y="6093296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Carmen </a:t>
            </a:r>
            <a:r>
              <a:rPr lang="es-ES" sz="17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Bayod</a:t>
            </a:r>
            <a:r>
              <a:rPr lang="es-ES" sz="1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López</a:t>
            </a:r>
          </a:p>
          <a:p>
            <a:pPr algn="ctr"/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Catedrática de Derecho civil</a:t>
            </a:r>
            <a:endParaRPr lang="es-ES_tradn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664769" y="1772816"/>
            <a:ext cx="4427984" cy="4310728"/>
            <a:chOff x="4664769" y="2846551"/>
            <a:chExt cx="4427984" cy="3236992"/>
          </a:xfrm>
          <a:scene3d>
            <a:camera prst="isometricOffAxis2Left"/>
            <a:lightRig rig="threePt" dir="t"/>
          </a:scene3d>
        </p:grpSpPr>
        <p:sp>
          <p:nvSpPr>
            <p:cNvPr id="12" name="11 Elipse"/>
            <p:cNvSpPr/>
            <p:nvPr/>
          </p:nvSpPr>
          <p:spPr>
            <a:xfrm>
              <a:off x="4664769" y="2846551"/>
              <a:ext cx="4427984" cy="323699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fiducia sucesoria</a:t>
              </a: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959734"/>
              <a:ext cx="720080" cy="752457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>
              <a:bevelT w="165100" prst="coolSlant"/>
            </a:sp3d>
          </p:spPr>
        </p:pic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4"/>
            <a:ext cx="5004048" cy="3608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72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148064" y="6084004"/>
            <a:ext cx="295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Carmen </a:t>
            </a:r>
            <a:r>
              <a:rPr lang="es-ES_tradnl" dirty="0" err="1" smtClean="0">
                <a:solidFill>
                  <a:srgbClr val="0070C0"/>
                </a:solidFill>
              </a:rPr>
              <a:t>Bayod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_tradnl" dirty="0" smtClean="0">
                <a:solidFill>
                  <a:srgbClr val="0070C0"/>
                </a:solidFill>
              </a:rPr>
              <a:t>Catedrática de Derecho civil</a:t>
            </a:r>
            <a:endParaRPr lang="es-ES_trad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2</a:t>
            </a:fld>
            <a:endParaRPr lang="es-ES_tradnl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686176030"/>
              </p:ext>
            </p:extLst>
          </p:nvPr>
        </p:nvGraphicFramePr>
        <p:xfrm>
          <a:off x="0" y="404664"/>
          <a:ext cx="910850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496" y="-2738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Situación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otros Derechos civiles españoles</a:t>
            </a:r>
          </a:p>
        </p:txBody>
      </p:sp>
    </p:spTree>
    <p:extLst>
      <p:ext uri="{BB962C8B-B14F-4D97-AF65-F5344CB8AC3E}">
        <p14:creationId xmlns:p14="http://schemas.microsoft.com/office/powerpoint/2010/main" val="2893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59B202-9F99-431A-B97E-0D7849C88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03BC6B-9F63-448A-BB7C-AC186379F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294533-1989-4D44-88F2-4253F2101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05B531-C281-4C6D-81BC-A50CCC1B2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D09AB2-A9D0-40F7-B69A-3D8EA7684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6817C2-C215-4212-B436-BAD90B86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32783D0-6C1A-40E7-A9CE-980019D42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pPr/>
              <a:t>3</a:t>
            </a:fld>
            <a:endParaRPr lang="es-ES_tradnl"/>
          </a:p>
        </p:txBody>
      </p:sp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515238233"/>
              </p:ext>
            </p:extLst>
          </p:nvPr>
        </p:nvGraphicFramePr>
        <p:xfrm>
          <a:off x="0" y="166954"/>
          <a:ext cx="9144000" cy="679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275856" y="6453336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y antecedentes</a:t>
            </a:r>
            <a:endParaRPr lang="es-ES_trad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9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1C30CB0-F3FA-4672-BAA2-6D3AA2D50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4DA3C13-636C-4396-94EB-1DA90539B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6382E4B-FFAA-4A0A-8DAE-5D6B11711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395724B-35E5-45B0-BD7F-08EF373A0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E868665-019D-4966-AB07-B8DBEFB1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2582E07-1151-477C-A676-A40AC44F1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3D9FE230-101D-4326-A4B6-7CB492BA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512" y="-273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Concepto, naturaleza y finalidad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4</a:t>
            </a:fld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0" y="332656"/>
            <a:ext cx="9035480" cy="6357609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_tradnl" sz="20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37913514"/>
              </p:ext>
            </p:extLst>
          </p:nvPr>
        </p:nvGraphicFramePr>
        <p:xfrm>
          <a:off x="36512" y="328665"/>
          <a:ext cx="8998968" cy="652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8867"/>
            <a:ext cx="2481775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78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2281E7-5427-4442-B85C-58C84E545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032CA7-5239-45AC-B8AF-1CB32FD36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1D7E82-4649-47DD-A1DC-9A0C3EB95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43844E-67BB-4F9F-95AD-E253658A5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30EC7-21D7-47FD-8543-C3FADBF5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0DA96-5B4C-4DD1-B394-E69F70EE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77C42-0FA7-4DE7-A774-CEF555040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7654A5-11C4-4A84-AB5A-945F1A128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CEA30D-0641-42D7-B767-16EE40C54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5D0E69-90CE-47C5-8FE1-2F9B2734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69C6DC-B3B1-42D4-B6DE-B25226F39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6710A-0DDB-4DAA-8198-382833A04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292BC-6207-4DEB-8A46-A3A4E4A22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DE81CB-24F0-4160-A691-95C001E62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15E0F9-A77F-45B8-A787-EBEF4D9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D2743F-0F38-434D-8945-1C7D22D9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A05F29-FBA4-4868-9121-BEC1A717B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4B732A-CB43-45BE-9FCC-8CAFAFB1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7D7B69-6E45-47C7-8620-401C7634F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08C9C8-171B-4FEA-8B4C-DF5804E26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03E8C8-F9F1-4A1D-A5ED-9A355F50B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BE2036-8E74-4872-A874-54CC6F3E1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3E4CCF-DE23-465A-BE4A-45279916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CD7675-65E3-4BA1-B29F-F8BF3B9B2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512" y="45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Sujetos </a:t>
            </a:r>
            <a:endParaRPr lang="es-ES_tradnl" sz="2000" b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5</a:t>
            </a:fld>
            <a:endParaRPr lang="es-ES_tradnl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003260321"/>
              </p:ext>
            </p:extLst>
          </p:nvPr>
        </p:nvGraphicFramePr>
        <p:xfrm>
          <a:off x="36512" y="404664"/>
          <a:ext cx="9107488" cy="632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1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4609"/>
            <a:ext cx="3456384" cy="446516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939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1AA1C3-AF41-45B8-A093-89AB5CF99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89735A-2748-47E2-AB37-D8454924A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263AA8C-C9E5-4485-BBC6-59D15E2FB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F634B1-D3A7-4392-912B-D42C01A0A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E9635D8-D1DF-451F-81C3-AAC158EAF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588D97-46D6-4DB1-AFAA-B87B8CD9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F38EF98-AD5D-48AB-956B-937F33B1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26E591-98C1-4579-B387-F2E50D6FA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F52BC7-3BE8-4B8F-A21A-3F915F007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BA24231-EEE1-4658-85F6-7A434EF3A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1D73DB-CE1E-4F68-82A8-804D3F09D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B761668-E417-48D3-9158-70D1EA8D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A0D7CD-CEAB-4E88-B94E-37DDA1B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33A877-7BC0-48F1-835A-D210D1F9F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D5256E8-BA8E-4782-B127-3FF1FA86C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FD7FFDF-3E16-47D5-B3AB-5B11BDEF4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2F54BC-A8AE-4C06-8745-1D7A0542D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56CA920-AEE5-4E1C-A1B1-413E42EAF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9505DD-BA4B-4C02-AC1D-48BDAD790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E7F4B2-51A4-4A53-9D58-5C30E73F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20E900-276D-4A38-A224-FD5149645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AAD9BD-40C6-4FB1-B628-9FBDD902E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484900-6624-4A84-8130-5B79E2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FCC372-BCCE-4BBC-854A-FE2F6D741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0FA269-0285-4CCC-B5BC-F1E4E7DD3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628400-57B2-42CF-A89D-E06982EE7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FD7ED8-CAC0-40AB-BC2C-2B96F0B4A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6</a:t>
            </a:fld>
            <a:endParaRPr lang="es-ES_tradnl"/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28064384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-252536" y="3941442"/>
            <a:ext cx="4405897" cy="2799926"/>
            <a:chOff x="-49921" y="4375979"/>
            <a:chExt cx="3397785" cy="2354356"/>
          </a:xfrm>
          <a:scene3d>
            <a:camera prst="isometricOffAxis2Left"/>
            <a:lightRig rig="threePt" dir="t"/>
          </a:scene3d>
        </p:grpSpPr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" y="4375979"/>
              <a:ext cx="3246265" cy="2354356"/>
            </a:xfrm>
            <a:prstGeom prst="rect">
              <a:avLst/>
            </a:prstGeom>
            <a:sp3d>
              <a:bevelT w="165100" prst="coolSlant"/>
            </a:sp3d>
          </p:spPr>
        </p:pic>
        <p:sp>
          <p:nvSpPr>
            <p:cNvPr id="2" name="CuadroTexto 1"/>
            <p:cNvSpPr txBox="1"/>
            <p:nvPr/>
          </p:nvSpPr>
          <p:spPr>
            <a:xfrm>
              <a:off x="-49921" y="6084004"/>
              <a:ext cx="3246265" cy="646331"/>
            </a:xfrm>
            <a:prstGeom prst="rect">
              <a:avLst/>
            </a:prstGeom>
            <a:noFill/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Herencia pendiente de asignación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FFC8170-01AF-4F40-A286-8C800B417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B3392A1-EDF1-4F5F-96B1-888626D33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9797C47-21B5-4538-A7E8-DD81EBA33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06A2621-E080-47DA-9386-F2023D876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5B35E1F-D483-4665-B376-444302B9E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30A63CA-2820-4E7E-ABCF-FFDAA72EA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B5C71FD-CAB8-419B-B2CF-F965F594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DF22231-A5B9-45CA-83C4-0C0BEAE4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347B953-5811-484A-8EC6-DD30A5740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FEBB2AF-DE35-4254-8C01-D5319FA0D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131FF45-2FB7-4666-B641-2DD0AC7B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8433760-1B4B-46EC-88B4-E8AF0393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BCBD5C1-433F-4DEC-AE9B-C42BDF3D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2082A12-5655-459A-A001-D495EEEDF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AFBE234-322B-4112-89E9-D10F40FAF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A32C8AE-F1AF-4E98-AE66-89699E7BB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B31813E-044B-4C36-8190-EE617AD6F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801FD9E-C864-4926-9D1C-A5E801A3D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AB31768-9C10-436F-846C-6083768C5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CA5F54A-D7EB-490C-A20F-469AD6F6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854D2E8-C421-4830-9DFC-18FFD134D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7</a:t>
            </a:fld>
            <a:endParaRPr lang="es-ES_tradnl"/>
          </a:p>
        </p:txBody>
      </p:sp>
      <p:sp>
        <p:nvSpPr>
          <p:cNvPr id="5" name="Flecha circular 4"/>
          <p:cNvSpPr/>
          <p:nvPr/>
        </p:nvSpPr>
        <p:spPr>
          <a:xfrm>
            <a:off x="989098" y="-278099"/>
            <a:ext cx="6601431" cy="6601431"/>
          </a:xfrm>
          <a:prstGeom prst="circularArrow">
            <a:avLst>
              <a:gd name="adj1" fmla="val 4668"/>
              <a:gd name="adj2" fmla="val 272909"/>
              <a:gd name="adj3" fmla="val 12822260"/>
              <a:gd name="adj4" fmla="val 18037110"/>
              <a:gd name="adj5" fmla="val 4847"/>
            </a:avLst>
          </a:prstGeom>
          <a:scene3d>
            <a:camera prst="isometricOffAxis2Left" zoom="95000"/>
            <a:lightRig rig="flat" dir="t"/>
          </a:scene3d>
          <a:sp3d z="-400500" extrusionH="63500" contourW="12700" prstMaterial="matte">
            <a:contourClr>
              <a:schemeClr val="lt1">
                <a:tint val="50000"/>
              </a:schemeClr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bre 5"/>
          <p:cNvSpPr/>
          <p:nvPr/>
        </p:nvSpPr>
        <p:spPr>
          <a:xfrm>
            <a:off x="2087074" y="-65121"/>
            <a:ext cx="4405480" cy="2199198"/>
          </a:xfrm>
          <a:custGeom>
            <a:avLst/>
            <a:gdLst>
              <a:gd name="connsiteX0" fmla="*/ 0 w 4405480"/>
              <a:gd name="connsiteY0" fmla="*/ 356945 h 2141629"/>
              <a:gd name="connsiteX1" fmla="*/ 356945 w 4405480"/>
              <a:gd name="connsiteY1" fmla="*/ 0 h 2141629"/>
              <a:gd name="connsiteX2" fmla="*/ 4048535 w 4405480"/>
              <a:gd name="connsiteY2" fmla="*/ 0 h 2141629"/>
              <a:gd name="connsiteX3" fmla="*/ 4405480 w 4405480"/>
              <a:gd name="connsiteY3" fmla="*/ 356945 h 2141629"/>
              <a:gd name="connsiteX4" fmla="*/ 4405480 w 4405480"/>
              <a:gd name="connsiteY4" fmla="*/ 1784684 h 2141629"/>
              <a:gd name="connsiteX5" fmla="*/ 4048535 w 4405480"/>
              <a:gd name="connsiteY5" fmla="*/ 2141629 h 2141629"/>
              <a:gd name="connsiteX6" fmla="*/ 356945 w 4405480"/>
              <a:gd name="connsiteY6" fmla="*/ 2141629 h 2141629"/>
              <a:gd name="connsiteX7" fmla="*/ 0 w 4405480"/>
              <a:gd name="connsiteY7" fmla="*/ 1784684 h 2141629"/>
              <a:gd name="connsiteX8" fmla="*/ 0 w 4405480"/>
              <a:gd name="connsiteY8" fmla="*/ 356945 h 214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480" h="2141629">
                <a:moveTo>
                  <a:pt x="0" y="356945"/>
                </a:moveTo>
                <a:cubicBezTo>
                  <a:pt x="0" y="159810"/>
                  <a:pt x="159810" y="0"/>
                  <a:pt x="356945" y="0"/>
                </a:cubicBezTo>
                <a:lnTo>
                  <a:pt x="4048535" y="0"/>
                </a:lnTo>
                <a:cubicBezTo>
                  <a:pt x="4245670" y="0"/>
                  <a:pt x="4405480" y="159810"/>
                  <a:pt x="4405480" y="356945"/>
                </a:cubicBezTo>
                <a:lnTo>
                  <a:pt x="4405480" y="1784684"/>
                </a:lnTo>
                <a:cubicBezTo>
                  <a:pt x="4405480" y="1981819"/>
                  <a:pt x="4245670" y="2141629"/>
                  <a:pt x="4048535" y="2141629"/>
                </a:cubicBezTo>
                <a:lnTo>
                  <a:pt x="356945" y="2141629"/>
                </a:lnTo>
                <a:cubicBezTo>
                  <a:pt x="159810" y="2141629"/>
                  <a:pt x="0" y="1981819"/>
                  <a:pt x="0" y="1784684"/>
                </a:cubicBezTo>
                <a:lnTo>
                  <a:pt x="0" y="356945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126" tIns="173126" rIns="173126" bIns="173126" numCol="1" spcCol="1270" anchor="t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Plazo: </a:t>
            </a:r>
            <a:r>
              <a:rPr lang="es-ES" sz="1900" kern="1200" dirty="0" smtClean="0"/>
              <a:t>arts. 444 a 447 CDFA (STSJA26/01/2005)</a:t>
            </a:r>
            <a:endParaRPr lang="es-ES_tradnl" sz="19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Determinación: 444 CDFA/DT 21ª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Comitente/3años/cónyuge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Falta de ejercicio: 462.2.b y 463 CDFA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Cómputo: 445 CDFA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Prórroga y reducción:  446 y 447 CDFA</a:t>
            </a:r>
            <a:endParaRPr lang="es-ES_tradnl" sz="1800" kern="1200" dirty="0"/>
          </a:p>
        </p:txBody>
      </p:sp>
      <p:sp>
        <p:nvSpPr>
          <p:cNvPr id="9" name="Forma libre 8"/>
          <p:cNvSpPr/>
          <p:nvPr/>
        </p:nvSpPr>
        <p:spPr>
          <a:xfrm>
            <a:off x="6002968" y="2220573"/>
            <a:ext cx="3177543" cy="2310944"/>
          </a:xfrm>
          <a:custGeom>
            <a:avLst/>
            <a:gdLst>
              <a:gd name="connsiteX0" fmla="*/ 0 w 3177543"/>
              <a:gd name="connsiteY0" fmla="*/ 385165 h 2310944"/>
              <a:gd name="connsiteX1" fmla="*/ 385165 w 3177543"/>
              <a:gd name="connsiteY1" fmla="*/ 0 h 2310944"/>
              <a:gd name="connsiteX2" fmla="*/ 2792378 w 3177543"/>
              <a:gd name="connsiteY2" fmla="*/ 0 h 2310944"/>
              <a:gd name="connsiteX3" fmla="*/ 3177543 w 3177543"/>
              <a:gd name="connsiteY3" fmla="*/ 385165 h 2310944"/>
              <a:gd name="connsiteX4" fmla="*/ 3177543 w 3177543"/>
              <a:gd name="connsiteY4" fmla="*/ 1925779 h 2310944"/>
              <a:gd name="connsiteX5" fmla="*/ 2792378 w 3177543"/>
              <a:gd name="connsiteY5" fmla="*/ 2310944 h 2310944"/>
              <a:gd name="connsiteX6" fmla="*/ 385165 w 3177543"/>
              <a:gd name="connsiteY6" fmla="*/ 2310944 h 2310944"/>
              <a:gd name="connsiteX7" fmla="*/ 0 w 3177543"/>
              <a:gd name="connsiteY7" fmla="*/ 1925779 h 2310944"/>
              <a:gd name="connsiteX8" fmla="*/ 0 w 3177543"/>
              <a:gd name="connsiteY8" fmla="*/ 385165 h 23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7543" h="2310944">
                <a:moveTo>
                  <a:pt x="0" y="385165"/>
                </a:moveTo>
                <a:cubicBezTo>
                  <a:pt x="0" y="172444"/>
                  <a:pt x="172444" y="0"/>
                  <a:pt x="385165" y="0"/>
                </a:cubicBezTo>
                <a:lnTo>
                  <a:pt x="2792378" y="0"/>
                </a:lnTo>
                <a:cubicBezTo>
                  <a:pt x="3005099" y="0"/>
                  <a:pt x="3177543" y="172444"/>
                  <a:pt x="3177543" y="385165"/>
                </a:cubicBezTo>
                <a:lnTo>
                  <a:pt x="3177543" y="1925779"/>
                </a:lnTo>
                <a:cubicBezTo>
                  <a:pt x="3177543" y="2138500"/>
                  <a:pt x="3005099" y="2310944"/>
                  <a:pt x="2792378" y="2310944"/>
                </a:cubicBezTo>
                <a:lnTo>
                  <a:pt x="385165" y="2310944"/>
                </a:lnTo>
                <a:cubicBezTo>
                  <a:pt x="172444" y="2310944"/>
                  <a:pt x="0" y="2138500"/>
                  <a:pt x="0" y="1925779"/>
                </a:cubicBezTo>
                <a:lnTo>
                  <a:pt x="0" y="385165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391" tIns="181391" rIns="181391" bIns="181391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y eficacia:</a:t>
            </a:r>
            <a:endParaRPr lang="es-ES_tradn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Regla general:  Inter vivos/</a:t>
            </a:r>
            <a:r>
              <a:rPr lang="es-ES" sz="1800" kern="1200" dirty="0" err="1" smtClean="0"/>
              <a:t>Escr</a:t>
            </a:r>
            <a:r>
              <a:rPr lang="es-ES" sz="1800" kern="1200" dirty="0" smtClean="0"/>
              <a:t>. Pública: 456.1 CDFA /no pacto sucesorio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Cónyuge: testamento. Requisitos: 456.2 CDFA.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Eficacia: 458 CDFA.</a:t>
            </a:r>
            <a:endParaRPr lang="es-ES_tradnl" sz="1800" kern="1200" dirty="0"/>
          </a:p>
        </p:txBody>
      </p:sp>
      <p:sp>
        <p:nvSpPr>
          <p:cNvPr id="10" name="Forma libre 9"/>
          <p:cNvSpPr/>
          <p:nvPr/>
        </p:nvSpPr>
        <p:spPr>
          <a:xfrm>
            <a:off x="2444722" y="4556516"/>
            <a:ext cx="3690184" cy="2379762"/>
          </a:xfrm>
          <a:custGeom>
            <a:avLst/>
            <a:gdLst>
              <a:gd name="connsiteX0" fmla="*/ 0 w 3690184"/>
              <a:gd name="connsiteY0" fmla="*/ 396635 h 2379762"/>
              <a:gd name="connsiteX1" fmla="*/ 396635 w 3690184"/>
              <a:gd name="connsiteY1" fmla="*/ 0 h 2379762"/>
              <a:gd name="connsiteX2" fmla="*/ 3293549 w 3690184"/>
              <a:gd name="connsiteY2" fmla="*/ 0 h 2379762"/>
              <a:gd name="connsiteX3" fmla="*/ 3690184 w 3690184"/>
              <a:gd name="connsiteY3" fmla="*/ 396635 h 2379762"/>
              <a:gd name="connsiteX4" fmla="*/ 3690184 w 3690184"/>
              <a:gd name="connsiteY4" fmla="*/ 1983127 h 2379762"/>
              <a:gd name="connsiteX5" fmla="*/ 3293549 w 3690184"/>
              <a:gd name="connsiteY5" fmla="*/ 2379762 h 2379762"/>
              <a:gd name="connsiteX6" fmla="*/ 396635 w 3690184"/>
              <a:gd name="connsiteY6" fmla="*/ 2379762 h 2379762"/>
              <a:gd name="connsiteX7" fmla="*/ 0 w 3690184"/>
              <a:gd name="connsiteY7" fmla="*/ 1983127 h 2379762"/>
              <a:gd name="connsiteX8" fmla="*/ 0 w 3690184"/>
              <a:gd name="connsiteY8" fmla="*/ 396635 h 237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184" h="2379762">
                <a:moveTo>
                  <a:pt x="0" y="396635"/>
                </a:moveTo>
                <a:cubicBezTo>
                  <a:pt x="0" y="177580"/>
                  <a:pt x="177580" y="0"/>
                  <a:pt x="396635" y="0"/>
                </a:cubicBezTo>
                <a:lnTo>
                  <a:pt x="3293549" y="0"/>
                </a:lnTo>
                <a:cubicBezTo>
                  <a:pt x="3512604" y="0"/>
                  <a:pt x="3690184" y="177580"/>
                  <a:pt x="3690184" y="396635"/>
                </a:cubicBezTo>
                <a:lnTo>
                  <a:pt x="3690184" y="1983127"/>
                </a:lnTo>
                <a:cubicBezTo>
                  <a:pt x="3690184" y="2202182"/>
                  <a:pt x="3512604" y="2379762"/>
                  <a:pt x="3293549" y="2379762"/>
                </a:cubicBezTo>
                <a:lnTo>
                  <a:pt x="396635" y="2379762"/>
                </a:lnTo>
                <a:cubicBezTo>
                  <a:pt x="177580" y="2379762"/>
                  <a:pt x="0" y="2202182"/>
                  <a:pt x="0" y="1983127"/>
                </a:cubicBezTo>
                <a:lnTo>
                  <a:pt x="0" y="396635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50" tIns="184750" rIns="184750" bIns="184750" numCol="1" spcCol="1270" anchor="t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de ejecutar la fiducia</a:t>
            </a:r>
            <a:r>
              <a:rPr lang="es-ES" sz="2100" kern="1200" smtClean="0"/>
              <a:t>:</a:t>
            </a:r>
            <a:endParaRPr lang="es-ES_tradnl" sz="21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Habiendo descendientes: 457.1 CDFA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Ejecución parcial: 457.2 CDFA.</a:t>
            </a:r>
            <a:endParaRPr lang="es-ES_tradnl" sz="1800" kern="1200" dirty="0"/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/>
              <a:t>Atribución de bienes comunidad conyugal: 457.3</a:t>
            </a:r>
            <a:endParaRPr lang="es-ES_tradnl" sz="1800" kern="1200" dirty="0"/>
          </a:p>
        </p:txBody>
      </p:sp>
      <p:sp>
        <p:nvSpPr>
          <p:cNvPr id="11" name="Forma libre 10"/>
          <p:cNvSpPr/>
          <p:nvPr/>
        </p:nvSpPr>
        <p:spPr>
          <a:xfrm>
            <a:off x="36512" y="2430798"/>
            <a:ext cx="1902753" cy="1756930"/>
          </a:xfrm>
          <a:custGeom>
            <a:avLst/>
            <a:gdLst>
              <a:gd name="connsiteX0" fmla="*/ 0 w 1902753"/>
              <a:gd name="connsiteY0" fmla="*/ 292828 h 1756930"/>
              <a:gd name="connsiteX1" fmla="*/ 292828 w 1902753"/>
              <a:gd name="connsiteY1" fmla="*/ 0 h 1756930"/>
              <a:gd name="connsiteX2" fmla="*/ 1609925 w 1902753"/>
              <a:gd name="connsiteY2" fmla="*/ 0 h 1756930"/>
              <a:gd name="connsiteX3" fmla="*/ 1902753 w 1902753"/>
              <a:gd name="connsiteY3" fmla="*/ 292828 h 1756930"/>
              <a:gd name="connsiteX4" fmla="*/ 1902753 w 1902753"/>
              <a:gd name="connsiteY4" fmla="*/ 1464102 h 1756930"/>
              <a:gd name="connsiteX5" fmla="*/ 1609925 w 1902753"/>
              <a:gd name="connsiteY5" fmla="*/ 1756930 h 1756930"/>
              <a:gd name="connsiteX6" fmla="*/ 292828 w 1902753"/>
              <a:gd name="connsiteY6" fmla="*/ 1756930 h 1756930"/>
              <a:gd name="connsiteX7" fmla="*/ 0 w 1902753"/>
              <a:gd name="connsiteY7" fmla="*/ 1464102 h 1756930"/>
              <a:gd name="connsiteX8" fmla="*/ 0 w 1902753"/>
              <a:gd name="connsiteY8" fmla="*/ 292828 h 175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753" h="1756930">
                <a:moveTo>
                  <a:pt x="0" y="292828"/>
                </a:moveTo>
                <a:cubicBezTo>
                  <a:pt x="0" y="131104"/>
                  <a:pt x="131104" y="0"/>
                  <a:pt x="292828" y="0"/>
                </a:cubicBezTo>
                <a:lnTo>
                  <a:pt x="1609925" y="0"/>
                </a:lnTo>
                <a:cubicBezTo>
                  <a:pt x="1771649" y="0"/>
                  <a:pt x="1902753" y="131104"/>
                  <a:pt x="1902753" y="292828"/>
                </a:cubicBezTo>
                <a:lnTo>
                  <a:pt x="1902753" y="1464102"/>
                </a:lnTo>
                <a:cubicBezTo>
                  <a:pt x="1902753" y="1625826"/>
                  <a:pt x="1771649" y="1756930"/>
                  <a:pt x="1609925" y="1756930"/>
                </a:cubicBezTo>
                <a:lnTo>
                  <a:pt x="292828" y="1756930"/>
                </a:lnTo>
                <a:cubicBezTo>
                  <a:pt x="131104" y="1756930"/>
                  <a:pt x="0" y="1625826"/>
                  <a:pt x="0" y="1464102"/>
                </a:cubicBezTo>
                <a:lnTo>
                  <a:pt x="0" y="292828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966" tIns="161966" rIns="161966" bIns="161966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Delación</a:t>
            </a:r>
            <a:r>
              <a:rPr lang="es-ES" sz="2000" kern="1200" dirty="0" smtClean="0"/>
              <a:t>: 448 CDFA.</a:t>
            </a:r>
            <a:endParaRPr lang="es-ES_tradnl" sz="2000" kern="1200" dirty="0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096344" cy="199283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13" name="Rectángulo redondeado 12"/>
          <p:cNvSpPr/>
          <p:nvPr/>
        </p:nvSpPr>
        <p:spPr>
          <a:xfrm>
            <a:off x="7020272" y="44624"/>
            <a:ext cx="2123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Ejecución de la fiducia</a:t>
            </a:r>
          </a:p>
        </p:txBody>
      </p:sp>
    </p:spTree>
    <p:extLst>
      <p:ext uri="{BB962C8B-B14F-4D97-AF65-F5344CB8AC3E}">
        <p14:creationId xmlns:p14="http://schemas.microsoft.com/office/powerpoint/2010/main" val="41683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  <p:bldP spid="9" grpId="0" build="p" bldLvl="5" animBg="1"/>
      <p:bldP spid="10" grpId="0" build="p" bldLvl="5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1846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Fiducia colectiva</a:t>
            </a:r>
            <a:endParaRPr lang="es-ES_trad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8</a:t>
            </a:fld>
            <a:endParaRPr lang="es-ES_tradnl"/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986777676"/>
              </p:ext>
            </p:extLst>
          </p:nvPr>
        </p:nvGraphicFramePr>
        <p:xfrm>
          <a:off x="0" y="306172"/>
          <a:ext cx="9144000" cy="65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" y="3717032"/>
            <a:ext cx="2450795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51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21406A3-F441-4A23-9B35-6ABC11D28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3878CF3-FE28-4023-A11C-BC8F2E076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5E327A-064D-43F4-891E-046A09C39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2DAB3E2-1AE6-48DE-A0C6-C52D1CE3D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05F8EAD-ACC3-45C0-9663-8EFCBB8A0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ECF4907-D59E-4346-B299-1B4001EA1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5F49D68-23C1-488B-A227-2C2E0B703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69528DD-359F-4CE8-AD79-6748829DF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19190EA-E1A0-4A35-B115-6A8E7976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7C9F22-5B3D-4939-A0F8-837EDAE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1846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Extinción de la fiducia</a:t>
            </a:r>
            <a:endParaRPr lang="es-ES_tradnl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9</a:t>
            </a:fld>
            <a:endParaRPr lang="es-ES_tradnl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646184042"/>
              </p:ext>
            </p:extLst>
          </p:nvPr>
        </p:nvGraphicFramePr>
        <p:xfrm>
          <a:off x="0" y="332656"/>
          <a:ext cx="9144000" cy="652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38DEB58-2CBE-4D06-9E35-C72766A3B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434A173-6929-4A82-A626-B9E4B057F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FAC8E05-34C6-4425-9B43-AE5C0BA21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823507-2790-4309-8376-8219FD8A2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FA7B5A-7013-4A4B-91A6-1E88472A4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7F0D65E-180E-4B68-A3D9-8E6C164C1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097413-7E9E-46CB-BF1D-A43EABFAC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13170</TotalTime>
  <Words>747</Words>
  <Application>Microsoft Office PowerPoint</Application>
  <PresentationFormat>Presentación en pantalla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472</cp:revision>
  <cp:lastPrinted>2019-09-17T18:44:46Z</cp:lastPrinted>
  <dcterms:created xsi:type="dcterms:W3CDTF">2018-10-08T09:30:00Z</dcterms:created>
  <dcterms:modified xsi:type="dcterms:W3CDTF">2023-04-10T17:51:48Z</dcterms:modified>
</cp:coreProperties>
</file>