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72" r:id="rId4"/>
    <p:sldId id="273" r:id="rId5"/>
    <p:sldId id="271" r:id="rId6"/>
    <p:sldId id="275" r:id="rId7"/>
    <p:sldId id="276" r:id="rId8"/>
    <p:sldId id="277" r:id="rId9"/>
    <p:sldId id="278" r:id="rId10"/>
    <p:sldId id="279" r:id="rId11"/>
    <p:sldId id="280" r:id="rId12"/>
    <p:sldId id="282" r:id="rId13"/>
    <p:sldId id="283" r:id="rId14"/>
    <p:sldId id="284" r:id="rId15"/>
  </p:sldIdLst>
  <p:sldSz cx="9144000" cy="6858000" type="screen4x3"/>
  <p:notesSz cx="6797675" cy="99266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6412" autoAdjust="0"/>
  </p:normalViewPr>
  <p:slideViewPr>
    <p:cSldViewPr>
      <p:cViewPr varScale="1">
        <p:scale>
          <a:sx n="97" d="100"/>
          <a:sy n="97" d="100"/>
        </p:scale>
        <p:origin x="1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376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boe.es/buscar/act.php?id=BOE-A-1862-4073&amp;p=20210710&amp;tn=1#a53" TargetMode="External"/><Relationship Id="rId1" Type="http://schemas.openxmlformats.org/officeDocument/2006/relationships/hyperlink" Target="https://www.boe.es/buscar/act.php?id=BOE-A-2011-12628&amp;p=20210603&amp;tn=1#a60" TargetMode="Externa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png"/><Relationship Id="rId3" Type="http://schemas.openxmlformats.org/officeDocument/2006/relationships/hyperlink" Target="https://www.boe.es/buscar/act.php?id=BOA-d-2011-90007&amp;p=20210702&amp;tn=1#a193" TargetMode="External"/><Relationship Id="rId7" Type="http://schemas.openxmlformats.org/officeDocument/2006/relationships/hyperlink" Target="https://hj.tribunalconstitucional.es/HJ/es/Resolucion/Show/24936#complete_resolucion&amp;fundamentos" TargetMode="External"/><Relationship Id="rId12" Type="http://schemas.openxmlformats.org/officeDocument/2006/relationships/image" Target="../media/image11.jpg"/><Relationship Id="rId2" Type="http://schemas.openxmlformats.org/officeDocument/2006/relationships/hyperlink" Target="https://www.boe.es/buscar/act.php?id=BOE-A-2010-13312&amp;p=20211202&amp;tn=1#a23110" TargetMode="External"/><Relationship Id="rId1" Type="http://schemas.openxmlformats.org/officeDocument/2006/relationships/hyperlink" Target="https://www.boe.es/buscar/act.php?id=BOE-A-2015-8273&amp;p=20150703&amp;tn=1#a127" TargetMode="External"/><Relationship Id="rId6" Type="http://schemas.openxmlformats.org/officeDocument/2006/relationships/hyperlink" Target="https://www.boe.es/buscar/act.php?id=BOIB-i-1990-90001&amp;p=20170805&amp;tn=1#a3" TargetMode="External"/><Relationship Id="rId11" Type="http://schemas.openxmlformats.org/officeDocument/2006/relationships/image" Target="../media/image10.jpg"/><Relationship Id="rId5" Type="http://schemas.openxmlformats.org/officeDocument/2006/relationships/hyperlink" Target="https://www.boe.es/buscar/act.php?id=BOE-A-1973-330&amp;p=20211020&amp;tn=1#ley87" TargetMode="External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hyperlink" Target="https://www.boe.es/buscar/act.php?id=BOE-A-2006-14563&amp;p=20171220&amp;tn=1#a171" TargetMode="External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eur-lex.europa.eu/legal-content/ES/TXT/PDF/?uri=CELEX:32016R1103&amp;from=ES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erjudicial.es/search/AN/openDocument/6d166b89e1367e2c/20091001" TargetMode="External"/><Relationship Id="rId2" Type="http://schemas.openxmlformats.org/officeDocument/2006/relationships/hyperlink" Target="https://www.boe.es/buscar/act.php?id=BOE-A-1990-25089&amp;p=19901018&amp;tn=2" TargetMode="External"/><Relationship Id="rId1" Type="http://schemas.openxmlformats.org/officeDocument/2006/relationships/image" Target="../media/image19.jpg"/><Relationship Id="rId4" Type="http://schemas.openxmlformats.org/officeDocument/2006/relationships/hyperlink" Target="https://hj.tribunalconstitucional.es/HJ/es/Resolucion/Show/4575#complete_resolucion&amp;fundamentos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image" Target="../media/image24.jpg"/><Relationship Id="rId6" Type="http://schemas.openxmlformats.org/officeDocument/2006/relationships/image" Target="../media/image29.jpg"/><Relationship Id="rId5" Type="http://schemas.openxmlformats.org/officeDocument/2006/relationships/image" Target="../media/image28.jpg"/><Relationship Id="rId4" Type="http://schemas.openxmlformats.org/officeDocument/2006/relationships/image" Target="../media/image27.jp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E-A-2020-4859&amp;p=20220906&amp;tn=1" TargetMode="External"/><Relationship Id="rId1" Type="http://schemas.openxmlformats.org/officeDocument/2006/relationships/hyperlink" Target="https://www.raco.cat/index.php/InDret/article/view/314367/404479" TargetMode="Externa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oe.es/buscar/act.php?id=BOE-A-1967-5590" TargetMode="External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derjudicial.es/search/AN/openDocument/4c17508786c92710/20200108" TargetMode="External"/><Relationship Id="rId1" Type="http://schemas.openxmlformats.org/officeDocument/2006/relationships/hyperlink" Target="https://www.poderjudicial.es/search/AN/openDocument/db839b2894538547/20101118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2011-12628&amp;p=20210603&amp;tn=1#a60" TargetMode="External"/><Relationship Id="rId2" Type="http://schemas.openxmlformats.org/officeDocument/2006/relationships/image" Target="../media/image5.png"/><Relationship Id="rId1" Type="http://schemas.openxmlformats.org/officeDocument/2006/relationships/image" Target="../media/image4.jpg"/><Relationship Id="rId5" Type="http://schemas.openxmlformats.org/officeDocument/2006/relationships/image" Target="../media/image6.jpg"/><Relationship Id="rId4" Type="http://schemas.openxmlformats.org/officeDocument/2006/relationships/hyperlink" Target="https://www.boe.es/buscar/act.php?id=BOE-A-1862-4073&amp;p=20210710&amp;tn=1#a53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E-A-1973-330&amp;p=20211020&amp;tn=1#ley87" TargetMode="External"/><Relationship Id="rId13" Type="http://schemas.openxmlformats.org/officeDocument/2006/relationships/image" Target="../media/image13.jpg"/><Relationship Id="rId3" Type="http://schemas.openxmlformats.org/officeDocument/2006/relationships/image" Target="../media/image8.jpg"/><Relationship Id="rId7" Type="http://schemas.openxmlformats.org/officeDocument/2006/relationships/image" Target="../media/image10.jpg"/><Relationship Id="rId12" Type="http://schemas.openxmlformats.org/officeDocument/2006/relationships/hyperlink" Target="https://www.boe.es/buscar/act.php?id=BOE-A-2006-14563&amp;p=20171220&amp;tn=1#a171" TargetMode="External"/><Relationship Id="rId2" Type="http://schemas.openxmlformats.org/officeDocument/2006/relationships/hyperlink" Target="https://www.boe.es/buscar/act.php?id=BOA-d-2011-90007&amp;p=20210702&amp;tn=1#a193" TargetMode="External"/><Relationship Id="rId1" Type="http://schemas.openxmlformats.org/officeDocument/2006/relationships/image" Target="../media/image7.jpg"/><Relationship Id="rId6" Type="http://schemas.openxmlformats.org/officeDocument/2006/relationships/hyperlink" Target="https://www.boe.es/buscar/act.php?id=BOIB-i-1990-90001&amp;p=20170805&amp;tn=1#a3" TargetMode="External"/><Relationship Id="rId11" Type="http://schemas.openxmlformats.org/officeDocument/2006/relationships/image" Target="../media/image12.png"/><Relationship Id="rId5" Type="http://schemas.openxmlformats.org/officeDocument/2006/relationships/image" Target="../media/image9.jpg"/><Relationship Id="rId15" Type="http://schemas.openxmlformats.org/officeDocument/2006/relationships/hyperlink" Target="https://hj.tribunalconstitucional.es/HJ/es/Resolucion/Show/24936#complete_resolucion&amp;fundamentos" TargetMode="External"/><Relationship Id="rId10" Type="http://schemas.openxmlformats.org/officeDocument/2006/relationships/hyperlink" Target="https://www.boe.es/buscar/act.php?id=BOE-A-2015-8273&amp;p=20150703&amp;tn=1#a127" TargetMode="External"/><Relationship Id="rId4" Type="http://schemas.openxmlformats.org/officeDocument/2006/relationships/hyperlink" Target="https://www.boe.es/buscar/act.php?id=BOE-A-2010-13312&amp;p=20211202&amp;tn=1#a23110" TargetMode="External"/><Relationship Id="rId9" Type="http://schemas.openxmlformats.org/officeDocument/2006/relationships/image" Target="../media/image11.jpg"/><Relationship Id="rId14" Type="http://schemas.openxmlformats.org/officeDocument/2006/relationships/image" Target="../media/image14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eur-lex.europa.eu/legal-content/ES/TXT/PDF/?uri=CELEX:32016R1103&amp;from=ES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s://hj.tribunalconstitucional.es/HJ/es/Resolucion/Show/4575#complete_resolucion&amp;fundamentos" TargetMode="External"/><Relationship Id="rId2" Type="http://schemas.openxmlformats.org/officeDocument/2006/relationships/hyperlink" Target="https://www.poderjudicial.es/search/AN/openDocument/6d166b89e1367e2c/20091001" TargetMode="External"/><Relationship Id="rId1" Type="http://schemas.openxmlformats.org/officeDocument/2006/relationships/hyperlink" Target="https://www.boe.es/buscar/act.php?id=BOE-A-1990-25089&amp;p=19901018&amp;tn=2" TargetMode="External"/><Relationship Id="rId4" Type="http://schemas.openxmlformats.org/officeDocument/2006/relationships/image" Target="../media/image19.jp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image" Target="../media/image24.jpg"/><Relationship Id="rId6" Type="http://schemas.openxmlformats.org/officeDocument/2006/relationships/image" Target="../media/image29.jpg"/><Relationship Id="rId5" Type="http://schemas.openxmlformats.org/officeDocument/2006/relationships/image" Target="../media/image28.jpg"/><Relationship Id="rId4" Type="http://schemas.openxmlformats.org/officeDocument/2006/relationships/image" Target="../media/image27.jp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E-A-2020-4859&amp;p=20220906&amp;tn=1" TargetMode="External"/><Relationship Id="rId1" Type="http://schemas.openxmlformats.org/officeDocument/2006/relationships/hyperlink" Target="https://www.raco.cat/index.php/InDret/article/view/314367/404479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oe.es/buscar/act.php?id=BOE-A-1967-5590" TargetMode="External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derjudicial.es/search/AN/openDocument/4c17508786c92710/20200108" TargetMode="External"/><Relationship Id="rId1" Type="http://schemas.openxmlformats.org/officeDocument/2006/relationships/hyperlink" Target="https://www.poderjudicial.es/search/AN/openDocument/db839b2894538547/20101118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D367FA-3468-430B-B441-9E76211D07E5}" type="doc">
      <dgm:prSet loTypeId="urn:microsoft.com/office/officeart/2005/8/layout/hList7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563F44E-F516-4245-9ED2-95872F9BED8C}">
      <dgm:prSet/>
      <dgm:spPr/>
      <dgm:t>
        <a:bodyPr/>
        <a:lstStyle/>
        <a:p>
          <a:pPr rtl="0"/>
          <a:r>
            <a:rPr lang="es-ES" smtClean="0"/>
            <a:t>“No hay matrimonio sin régimen económico matrimonial”</a:t>
          </a:r>
          <a:endParaRPr lang="es-ES"/>
        </a:p>
      </dgm:t>
    </dgm:pt>
    <dgm:pt modelId="{07D22103-689A-4618-A51A-81354F2B93CF}" type="parTrans" cxnId="{0D95600E-FAB3-4EC5-B706-DCA4079B826C}">
      <dgm:prSet/>
      <dgm:spPr/>
      <dgm:t>
        <a:bodyPr/>
        <a:lstStyle/>
        <a:p>
          <a:endParaRPr lang="es-ES"/>
        </a:p>
      </dgm:t>
    </dgm:pt>
    <dgm:pt modelId="{D5EBC266-3D38-4545-A83F-E71CF8B17BEC}" type="sibTrans" cxnId="{0D95600E-FAB3-4EC5-B706-DCA4079B826C}">
      <dgm:prSet/>
      <dgm:spPr/>
      <dgm:t>
        <a:bodyPr/>
        <a:lstStyle/>
        <a:p>
          <a:endParaRPr lang="es-ES"/>
        </a:p>
      </dgm:t>
    </dgm:pt>
    <dgm:pt modelId="{1C393A92-0EBC-43DA-9785-0BC8DD466C69}">
      <dgm:prSet/>
      <dgm:spPr/>
      <dgm:t>
        <a:bodyPr/>
        <a:lstStyle/>
        <a:p>
          <a:pPr rtl="0"/>
          <a:r>
            <a:rPr lang="es-ES" smtClean="0"/>
            <a:t>Concepto.</a:t>
          </a:r>
          <a:endParaRPr lang="es-ES"/>
        </a:p>
      </dgm:t>
    </dgm:pt>
    <dgm:pt modelId="{DD9FFFE3-64A2-4805-B6CC-5CAEBD84E654}" type="parTrans" cxnId="{7B44C932-1807-4797-809E-0EA130698C63}">
      <dgm:prSet/>
      <dgm:spPr/>
      <dgm:t>
        <a:bodyPr/>
        <a:lstStyle/>
        <a:p>
          <a:endParaRPr lang="es-ES"/>
        </a:p>
      </dgm:t>
    </dgm:pt>
    <dgm:pt modelId="{63597171-DA91-4E95-9033-7DD7696E156E}" type="sibTrans" cxnId="{7B44C932-1807-4797-809E-0EA130698C63}">
      <dgm:prSet/>
      <dgm:spPr/>
      <dgm:t>
        <a:bodyPr/>
        <a:lstStyle/>
        <a:p>
          <a:endParaRPr lang="es-ES"/>
        </a:p>
      </dgm:t>
    </dgm:pt>
    <dgm:pt modelId="{DCDE867E-6680-489C-B127-D57F6ABB4F98}">
      <dgm:prSet/>
      <dgm:spPr/>
      <dgm:t>
        <a:bodyPr/>
        <a:lstStyle/>
        <a:p>
          <a:pPr rtl="0"/>
          <a:r>
            <a:rPr lang="es-ES" smtClean="0"/>
            <a:t>Efecto real del r.e.m.</a:t>
          </a:r>
          <a:endParaRPr lang="es-ES"/>
        </a:p>
      </dgm:t>
    </dgm:pt>
    <dgm:pt modelId="{D50BE3D9-2981-400F-9812-1B561B1BE854}" type="parTrans" cxnId="{E90778B7-AFA6-4104-A9E2-C9A28C1F8174}">
      <dgm:prSet/>
      <dgm:spPr/>
      <dgm:t>
        <a:bodyPr/>
        <a:lstStyle/>
        <a:p>
          <a:endParaRPr lang="es-ES"/>
        </a:p>
      </dgm:t>
    </dgm:pt>
    <dgm:pt modelId="{57AA78CF-92B2-40BC-B431-A0259CA44ACB}" type="sibTrans" cxnId="{E90778B7-AFA6-4104-A9E2-C9A28C1F8174}">
      <dgm:prSet/>
      <dgm:spPr/>
      <dgm:t>
        <a:bodyPr/>
        <a:lstStyle/>
        <a:p>
          <a:endParaRPr lang="es-ES"/>
        </a:p>
      </dgm:t>
    </dgm:pt>
    <dgm:pt modelId="{1FCC7D79-2FAB-42E6-8AE9-3E4F6C936BDC}">
      <dgm:prSet/>
      <dgm:spPr/>
      <dgm:t>
        <a:bodyPr/>
        <a:lstStyle/>
        <a:p>
          <a:pPr rtl="0"/>
          <a:r>
            <a:rPr lang="es-ES" smtClean="0"/>
            <a:t>Las parejas no tienen r.e.m.: ni legal ni paccionado.</a:t>
          </a:r>
          <a:endParaRPr lang="es-ES"/>
        </a:p>
      </dgm:t>
    </dgm:pt>
    <dgm:pt modelId="{B0055660-A3B0-4117-B6E5-E38FAF08D6DD}" type="parTrans" cxnId="{E894AC18-002E-47FA-81FB-8415A90066BC}">
      <dgm:prSet/>
      <dgm:spPr/>
      <dgm:t>
        <a:bodyPr/>
        <a:lstStyle/>
        <a:p>
          <a:endParaRPr lang="es-ES"/>
        </a:p>
      </dgm:t>
    </dgm:pt>
    <dgm:pt modelId="{1A1B9AB3-2755-4E76-8734-2DCD39867996}" type="sibTrans" cxnId="{E894AC18-002E-47FA-81FB-8415A90066BC}">
      <dgm:prSet/>
      <dgm:spPr/>
      <dgm:t>
        <a:bodyPr/>
        <a:lstStyle/>
        <a:p>
          <a:endParaRPr lang="es-ES"/>
        </a:p>
      </dgm:t>
    </dgm:pt>
    <dgm:pt modelId="{85804D79-CFD3-49FF-9674-17111A4B777F}">
      <dgm:prSet/>
      <dgm:spPr/>
      <dgm:t>
        <a:bodyPr/>
        <a:lstStyle/>
        <a:p>
          <a:pPr rtl="0"/>
          <a:r>
            <a:rPr lang="es-ES" dirty="0" smtClean="0"/>
            <a:t>Nociones previas.</a:t>
          </a:r>
          <a:endParaRPr lang="es-ES" dirty="0"/>
        </a:p>
      </dgm:t>
    </dgm:pt>
    <dgm:pt modelId="{FF540A72-FACE-46FE-9783-3FB7541C3A39}" type="parTrans" cxnId="{FDE7C228-C4F5-43B4-976C-D3682AFEDC01}">
      <dgm:prSet/>
      <dgm:spPr/>
      <dgm:t>
        <a:bodyPr/>
        <a:lstStyle/>
        <a:p>
          <a:endParaRPr lang="es-ES"/>
        </a:p>
      </dgm:t>
    </dgm:pt>
    <dgm:pt modelId="{C05514A7-66F7-4CCE-BA7A-7EC6B773DDC8}" type="sibTrans" cxnId="{FDE7C228-C4F5-43B4-976C-D3682AFEDC01}">
      <dgm:prSet/>
      <dgm:spPr/>
      <dgm:t>
        <a:bodyPr/>
        <a:lstStyle/>
        <a:p>
          <a:endParaRPr lang="es-ES"/>
        </a:p>
      </dgm:t>
    </dgm:pt>
    <dgm:pt modelId="{D10A7300-F3DC-4216-B1C8-CC9179A6DBBD}">
      <dgm:prSet/>
      <dgm:spPr/>
      <dgm:t>
        <a:bodyPr/>
        <a:lstStyle/>
        <a:p>
          <a:pPr rtl="0"/>
          <a:r>
            <a:rPr lang="es-ES" dirty="0" smtClean="0"/>
            <a:t>Régimen primario y régimen secundario.</a:t>
          </a:r>
          <a:endParaRPr lang="es-ES" dirty="0"/>
        </a:p>
      </dgm:t>
    </dgm:pt>
    <dgm:pt modelId="{064D9180-819B-4E21-A20B-DA2631B976CC}" type="parTrans" cxnId="{55ABB60D-B4EA-4BB5-AF51-822CA9C54E82}">
      <dgm:prSet/>
      <dgm:spPr/>
      <dgm:t>
        <a:bodyPr/>
        <a:lstStyle/>
        <a:p>
          <a:endParaRPr lang="es-ES"/>
        </a:p>
      </dgm:t>
    </dgm:pt>
    <dgm:pt modelId="{9225F0B5-0DB9-4761-9AB1-CED164573320}" type="sibTrans" cxnId="{55ABB60D-B4EA-4BB5-AF51-822CA9C54E82}">
      <dgm:prSet/>
      <dgm:spPr/>
      <dgm:t>
        <a:bodyPr/>
        <a:lstStyle/>
        <a:p>
          <a:endParaRPr lang="es-ES"/>
        </a:p>
      </dgm:t>
    </dgm:pt>
    <dgm:pt modelId="{08E72A3B-99EC-4323-BC0C-F623F20C8DEF}">
      <dgm:prSet/>
      <dgm:spPr/>
      <dgm:t>
        <a:bodyPr/>
        <a:lstStyle/>
        <a:p>
          <a:pPr rtl="0"/>
          <a:r>
            <a:rPr lang="es-ES" dirty="0" smtClean="0"/>
            <a:t>Concepto</a:t>
          </a:r>
          <a:endParaRPr lang="es-ES" dirty="0"/>
        </a:p>
      </dgm:t>
    </dgm:pt>
    <dgm:pt modelId="{914BBB0F-013E-4A94-9D36-9A8E4ED9FD2B}" type="parTrans" cxnId="{7BD8C955-1BD0-4CA3-BC15-8CEC3474A00B}">
      <dgm:prSet/>
      <dgm:spPr/>
      <dgm:t>
        <a:bodyPr/>
        <a:lstStyle/>
        <a:p>
          <a:endParaRPr lang="es-ES"/>
        </a:p>
      </dgm:t>
    </dgm:pt>
    <dgm:pt modelId="{1D593FA0-31D3-48E0-8483-4191B64CE814}" type="sibTrans" cxnId="{7BD8C955-1BD0-4CA3-BC15-8CEC3474A00B}">
      <dgm:prSet/>
      <dgm:spPr/>
      <dgm:t>
        <a:bodyPr/>
        <a:lstStyle/>
        <a:p>
          <a:endParaRPr lang="es-ES"/>
        </a:p>
      </dgm:t>
    </dgm:pt>
    <dgm:pt modelId="{13F450C7-F897-423A-BD5D-74C5D538D7FD}">
      <dgm:prSet/>
      <dgm:spPr/>
      <dgm:t>
        <a:bodyPr/>
        <a:lstStyle/>
        <a:p>
          <a:pPr rtl="0"/>
          <a:r>
            <a:rPr lang="es-ES" dirty="0" smtClean="0"/>
            <a:t>Régimen paccionado y autonomía de la voluntad:</a:t>
          </a:r>
          <a:endParaRPr lang="es-ES" dirty="0"/>
        </a:p>
      </dgm:t>
    </dgm:pt>
    <dgm:pt modelId="{DDB8160C-7498-48BB-A3B0-BDB3418E67A5}" type="parTrans" cxnId="{A92D1A32-9F57-450C-ADEE-31BF357732DE}">
      <dgm:prSet/>
      <dgm:spPr/>
      <dgm:t>
        <a:bodyPr/>
        <a:lstStyle/>
        <a:p>
          <a:endParaRPr lang="es-ES"/>
        </a:p>
      </dgm:t>
    </dgm:pt>
    <dgm:pt modelId="{456702F4-9C0A-45C0-8154-57016E42F9DF}" type="sibTrans" cxnId="{A92D1A32-9F57-450C-ADEE-31BF357732DE}">
      <dgm:prSet/>
      <dgm:spPr/>
      <dgm:t>
        <a:bodyPr/>
        <a:lstStyle/>
        <a:p>
          <a:endParaRPr lang="es-ES"/>
        </a:p>
      </dgm:t>
    </dgm:pt>
    <dgm:pt modelId="{D507B2D0-B339-4836-B2B4-612858B82018}">
      <dgm:prSet/>
      <dgm:spPr/>
      <dgm:t>
        <a:bodyPr/>
        <a:lstStyle/>
        <a:p>
          <a:pPr rtl="0"/>
          <a:r>
            <a:rPr lang="es-ES" dirty="0" smtClean="0"/>
            <a:t>Publicidad del </a:t>
          </a:r>
          <a:r>
            <a:rPr lang="es-ES" dirty="0" err="1" smtClean="0"/>
            <a:t>r.e.m</a:t>
          </a:r>
          <a:r>
            <a:rPr lang="es-ES" dirty="0" smtClean="0"/>
            <a:t>.</a:t>
          </a:r>
          <a:endParaRPr lang="es-ES" dirty="0"/>
        </a:p>
      </dgm:t>
    </dgm:pt>
    <dgm:pt modelId="{7D513EE2-7FF0-4187-9833-4D1A6CA1E569}" type="parTrans" cxnId="{8B5EDC83-879B-4D4C-AFB5-DCA3984C310F}">
      <dgm:prSet/>
      <dgm:spPr/>
    </dgm:pt>
    <dgm:pt modelId="{16B37407-78ED-42A2-9868-9416CF73CF40}" type="sibTrans" cxnId="{8B5EDC83-879B-4D4C-AFB5-DCA3984C310F}">
      <dgm:prSet/>
      <dgm:spPr/>
    </dgm:pt>
    <dgm:pt modelId="{35CF33AB-B49D-428D-AB68-5E89E0675C03}">
      <dgm:prSet/>
      <dgm:spPr/>
      <dgm:t>
        <a:bodyPr/>
        <a:lstStyle/>
        <a:p>
          <a:pPr rtl="0"/>
          <a:r>
            <a:rPr lang="es-ES" dirty="0" smtClean="0"/>
            <a:t>Competencia exclusiva del Estado: art. 149.1.8CE: “en todo caso”</a:t>
          </a:r>
          <a:endParaRPr lang="es-ES" dirty="0"/>
        </a:p>
      </dgm:t>
    </dgm:pt>
    <dgm:pt modelId="{8B7D441C-EABC-48F4-9AC7-022261389221}" type="parTrans" cxnId="{67CFC306-59E5-45FE-82EF-FBB0EFB917D0}">
      <dgm:prSet/>
      <dgm:spPr/>
    </dgm:pt>
    <dgm:pt modelId="{352F1C13-263C-4AEE-A01E-B4890836086F}" type="sibTrans" cxnId="{67CFC306-59E5-45FE-82EF-FBB0EFB917D0}">
      <dgm:prSet/>
      <dgm:spPr/>
    </dgm:pt>
    <dgm:pt modelId="{6BAAB483-837F-43C3-A41D-D8F83299E016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1"/>
            </a:rPr>
            <a:t>Art. 60 </a:t>
          </a:r>
          <a:r>
            <a:rPr lang="es-ES" dirty="0" err="1" smtClean="0">
              <a:hlinkClick xmlns:r="http://schemas.openxmlformats.org/officeDocument/2006/relationships" r:id="rId1"/>
            </a:rPr>
            <a:t>LRc</a:t>
          </a:r>
          <a:r>
            <a:rPr lang="es-ES" dirty="0" smtClean="0"/>
            <a:t>.</a:t>
          </a:r>
          <a:endParaRPr lang="es-ES" dirty="0"/>
        </a:p>
      </dgm:t>
    </dgm:pt>
    <dgm:pt modelId="{F789B4B2-8ADB-4B74-8054-43F994BF3B4E}" type="parTrans" cxnId="{9057225D-11DE-4423-9CA7-6AE7E1947254}">
      <dgm:prSet/>
      <dgm:spPr/>
    </dgm:pt>
    <dgm:pt modelId="{9B31E241-1F98-4052-AAFB-AAA950C499DA}" type="sibTrans" cxnId="{9057225D-11DE-4423-9CA7-6AE7E1947254}">
      <dgm:prSet/>
      <dgm:spPr/>
    </dgm:pt>
    <dgm:pt modelId="{3A8B6ED8-858C-459E-BDA5-C50599F6EE49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2"/>
            </a:rPr>
            <a:t>Art. 53 </a:t>
          </a:r>
          <a:r>
            <a:rPr lang="es-ES" dirty="0" err="1" smtClean="0">
              <a:hlinkClick xmlns:r="http://schemas.openxmlformats.org/officeDocument/2006/relationships" r:id="rId2"/>
            </a:rPr>
            <a:t>Lnot</a:t>
          </a:r>
          <a:r>
            <a:rPr lang="es-ES" dirty="0" smtClean="0"/>
            <a:t>.</a:t>
          </a:r>
          <a:endParaRPr lang="es-ES" dirty="0"/>
        </a:p>
      </dgm:t>
    </dgm:pt>
    <dgm:pt modelId="{E88E1F67-A477-4EDA-A659-25D77EF84752}" type="parTrans" cxnId="{A4CD6C1C-199E-4F86-B730-B1EF475C88D6}">
      <dgm:prSet/>
      <dgm:spPr/>
    </dgm:pt>
    <dgm:pt modelId="{330D78A0-579D-4B93-86D3-315651DEC8A0}" type="sibTrans" cxnId="{A4CD6C1C-199E-4F86-B730-B1EF475C88D6}">
      <dgm:prSet/>
      <dgm:spPr/>
    </dgm:pt>
    <dgm:pt modelId="{9357727B-D540-4A13-BEB6-E565EA672BBC}">
      <dgm:prSet/>
      <dgm:spPr/>
      <dgm:t>
        <a:bodyPr/>
        <a:lstStyle/>
        <a:p>
          <a:pPr rtl="0"/>
          <a:r>
            <a:rPr lang="es-ES" dirty="0" smtClean="0"/>
            <a:t>Referencias a la publicidad:</a:t>
          </a:r>
          <a:endParaRPr lang="es-ES" dirty="0"/>
        </a:p>
      </dgm:t>
    </dgm:pt>
    <dgm:pt modelId="{98CDFB4B-B3BB-4990-ABD6-C45D8214745C}" type="parTrans" cxnId="{E678B77D-68A9-4441-8F6B-81FB920F8251}">
      <dgm:prSet/>
      <dgm:spPr/>
    </dgm:pt>
    <dgm:pt modelId="{AEF34144-BB0F-4239-8B91-0C12CB3E8DD9}" type="sibTrans" cxnId="{E678B77D-68A9-4441-8F6B-81FB920F8251}">
      <dgm:prSet/>
      <dgm:spPr/>
    </dgm:pt>
    <dgm:pt modelId="{830D6E54-FC2A-4114-915C-A7FF47B9EAD2}">
      <dgm:prSet/>
      <dgm:spPr/>
      <dgm:t>
        <a:bodyPr/>
        <a:lstStyle/>
        <a:p>
          <a:pPr rtl="0"/>
          <a:r>
            <a:rPr lang="es-ES" dirty="0" smtClean="0"/>
            <a:t>Art. 193.3 CDFA</a:t>
          </a:r>
          <a:endParaRPr lang="es-ES" dirty="0"/>
        </a:p>
      </dgm:t>
    </dgm:pt>
    <dgm:pt modelId="{6068FA34-40FA-4F3E-94FD-BA5BDB020422}" type="parTrans" cxnId="{94C9C1E2-33CD-426A-9909-88ED79704B26}">
      <dgm:prSet/>
      <dgm:spPr/>
    </dgm:pt>
    <dgm:pt modelId="{86F320A1-2B1B-4668-A3ED-33FF9E6AE488}" type="sibTrans" cxnId="{94C9C1E2-33CD-426A-9909-88ED79704B26}">
      <dgm:prSet/>
      <dgm:spPr/>
    </dgm:pt>
    <dgm:pt modelId="{4736A9F6-285F-4713-9236-13D145F6CAE2}">
      <dgm:prSet/>
      <dgm:spPr/>
      <dgm:t>
        <a:bodyPr/>
        <a:lstStyle/>
        <a:p>
          <a:pPr rtl="0"/>
          <a:r>
            <a:rPr lang="es-ES" dirty="0" smtClean="0"/>
            <a:t>Art. 1.333 </a:t>
          </a:r>
          <a:r>
            <a:rPr lang="es-ES" dirty="0" err="1" smtClean="0"/>
            <a:t>Cc.</a:t>
          </a:r>
          <a:endParaRPr lang="es-ES" dirty="0"/>
        </a:p>
      </dgm:t>
    </dgm:pt>
    <dgm:pt modelId="{D5D4D2E2-4436-4813-BD46-22430B55FF40}" type="parTrans" cxnId="{1EF2DB4E-FA45-4068-ADAC-4882EE34D9B9}">
      <dgm:prSet/>
      <dgm:spPr/>
    </dgm:pt>
    <dgm:pt modelId="{D3C74DA2-A006-48CE-B754-733646D6DF50}" type="sibTrans" cxnId="{1EF2DB4E-FA45-4068-ADAC-4882EE34D9B9}">
      <dgm:prSet/>
      <dgm:spPr/>
    </dgm:pt>
    <dgm:pt modelId="{D9E36D74-8C3A-4623-B7FC-E9D3B1C53684}">
      <dgm:prSet/>
      <dgm:spPr/>
      <dgm:t>
        <a:bodyPr/>
        <a:lstStyle/>
        <a:p>
          <a:pPr rtl="0"/>
          <a:r>
            <a:rPr lang="es-ES" dirty="0" smtClean="0"/>
            <a:t>Capítulos matrimoniales</a:t>
          </a:r>
          <a:endParaRPr lang="es-ES" dirty="0"/>
        </a:p>
      </dgm:t>
    </dgm:pt>
    <dgm:pt modelId="{AD67FA65-F66D-4BAF-A553-5A9B823BFCCE}" type="parTrans" cxnId="{372B278A-E77A-4F25-926E-9791DA7C948A}">
      <dgm:prSet/>
      <dgm:spPr/>
    </dgm:pt>
    <dgm:pt modelId="{2215F3B1-E79A-4493-B9C0-D84EF3A7F396}" type="sibTrans" cxnId="{372B278A-E77A-4F25-926E-9791DA7C948A}">
      <dgm:prSet/>
      <dgm:spPr/>
    </dgm:pt>
    <dgm:pt modelId="{0ECFAD29-499F-41F3-BB37-4CD29DBC65D3}" type="pres">
      <dgm:prSet presAssocID="{71D367FA-3468-430B-B441-9E76211D07E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8EBFD96-4E28-4836-A3EA-5D5E8E751474}" type="pres">
      <dgm:prSet presAssocID="{71D367FA-3468-430B-B441-9E76211D07E5}" presName="fgShape" presStyleLbl="fgShp" presStyleIdx="0" presStyleCnt="1" custLinFactNeighborX="-51" custLinFactNeighborY="2337"/>
      <dgm:spPr/>
    </dgm:pt>
    <dgm:pt modelId="{CC74E393-4891-4864-8B63-8509FC392DA5}" type="pres">
      <dgm:prSet presAssocID="{71D367FA-3468-430B-B441-9E76211D07E5}" presName="linComp" presStyleCnt="0"/>
      <dgm:spPr/>
    </dgm:pt>
    <dgm:pt modelId="{726B463D-B725-44A6-BBE4-10AF60A9EEC5}" type="pres">
      <dgm:prSet presAssocID="{6563F44E-F516-4245-9ED2-95872F9BED8C}" presName="compNode" presStyleCnt="0"/>
      <dgm:spPr/>
    </dgm:pt>
    <dgm:pt modelId="{695191B3-59E0-492B-9564-F027CF21C2A2}" type="pres">
      <dgm:prSet presAssocID="{6563F44E-F516-4245-9ED2-95872F9BED8C}" presName="bkgdShape" presStyleLbl="node1" presStyleIdx="0" presStyleCnt="3" custLinFactNeighborX="235" custLinFactNeighborY="-500"/>
      <dgm:spPr/>
      <dgm:t>
        <a:bodyPr/>
        <a:lstStyle/>
        <a:p>
          <a:endParaRPr lang="es-ES"/>
        </a:p>
      </dgm:t>
    </dgm:pt>
    <dgm:pt modelId="{897A1643-4076-4F10-8EE2-955D23D2E691}" type="pres">
      <dgm:prSet presAssocID="{6563F44E-F516-4245-9ED2-95872F9BED8C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2DA124-992B-4C37-BD0F-0895A1F26ADD}" type="pres">
      <dgm:prSet presAssocID="{6563F44E-F516-4245-9ED2-95872F9BED8C}" presName="invisiNode" presStyleLbl="node1" presStyleIdx="0" presStyleCnt="3"/>
      <dgm:spPr/>
    </dgm:pt>
    <dgm:pt modelId="{8CBC0F6C-D7AE-4B6F-BE97-05CE774A3966}" type="pres">
      <dgm:prSet presAssocID="{6563F44E-F516-4245-9ED2-95872F9BED8C}" presName="imagNode" presStyleLbl="fgImgPlac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D9508F2-5B9C-4522-B340-8D62A66685FE}" type="pres">
      <dgm:prSet presAssocID="{D5EBC266-3D38-4545-A83F-E71CF8B17BEC}" presName="sibTrans" presStyleLbl="sibTrans2D1" presStyleIdx="0" presStyleCnt="0"/>
      <dgm:spPr/>
      <dgm:t>
        <a:bodyPr/>
        <a:lstStyle/>
        <a:p>
          <a:endParaRPr lang="es-ES"/>
        </a:p>
      </dgm:t>
    </dgm:pt>
    <dgm:pt modelId="{4A843745-D10B-4A88-B97E-84D0BCB8725A}" type="pres">
      <dgm:prSet presAssocID="{85804D79-CFD3-49FF-9674-17111A4B777F}" presName="compNode" presStyleCnt="0"/>
      <dgm:spPr/>
    </dgm:pt>
    <dgm:pt modelId="{C3630BE0-DF4D-4829-9A2B-037CD0CBC510}" type="pres">
      <dgm:prSet presAssocID="{85804D79-CFD3-49FF-9674-17111A4B777F}" presName="bkgdShape" presStyleLbl="node1" presStyleIdx="1" presStyleCnt="3"/>
      <dgm:spPr/>
      <dgm:t>
        <a:bodyPr/>
        <a:lstStyle/>
        <a:p>
          <a:endParaRPr lang="es-ES"/>
        </a:p>
      </dgm:t>
    </dgm:pt>
    <dgm:pt modelId="{8D4C9635-9183-4E29-BCE2-AB38FAD7B4F6}" type="pres">
      <dgm:prSet presAssocID="{85804D79-CFD3-49FF-9674-17111A4B777F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A058A9-25DB-423B-82EE-FB7EAB901427}" type="pres">
      <dgm:prSet presAssocID="{85804D79-CFD3-49FF-9674-17111A4B777F}" presName="invisiNode" presStyleLbl="node1" presStyleIdx="1" presStyleCnt="3"/>
      <dgm:spPr/>
    </dgm:pt>
    <dgm:pt modelId="{4FA8333B-0003-4641-9F07-D41720EBA8F6}" type="pres">
      <dgm:prSet presAssocID="{85804D79-CFD3-49FF-9674-17111A4B777F}" presName="imagNode" presStyleLbl="fgImgPlac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</dgm:pt>
    <dgm:pt modelId="{1E12BEFC-1E6C-44E0-82D0-7600572F315D}" type="pres">
      <dgm:prSet presAssocID="{C05514A7-66F7-4CCE-BA7A-7EC6B773DDC8}" presName="sibTrans" presStyleLbl="sibTrans2D1" presStyleIdx="0" presStyleCnt="0"/>
      <dgm:spPr/>
      <dgm:t>
        <a:bodyPr/>
        <a:lstStyle/>
        <a:p>
          <a:endParaRPr lang="es-ES"/>
        </a:p>
      </dgm:t>
    </dgm:pt>
    <dgm:pt modelId="{6D41E796-D17D-4B9A-AB57-D855FD8A53F8}" type="pres">
      <dgm:prSet presAssocID="{D507B2D0-B339-4836-B2B4-612858B82018}" presName="compNode" presStyleCnt="0"/>
      <dgm:spPr/>
    </dgm:pt>
    <dgm:pt modelId="{17DB84E1-9F36-437A-A341-221A5A6D5031}" type="pres">
      <dgm:prSet presAssocID="{D507B2D0-B339-4836-B2B4-612858B82018}" presName="bkgdShape" presStyleLbl="node1" presStyleIdx="2" presStyleCnt="3"/>
      <dgm:spPr/>
      <dgm:t>
        <a:bodyPr/>
        <a:lstStyle/>
        <a:p>
          <a:endParaRPr lang="es-ES"/>
        </a:p>
      </dgm:t>
    </dgm:pt>
    <dgm:pt modelId="{DCCEA6C5-9477-4F55-A7E3-E0B126F19FC2}" type="pres">
      <dgm:prSet presAssocID="{D507B2D0-B339-4836-B2B4-612858B8201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65A280-B421-4075-B95C-F3847242ADCA}" type="pres">
      <dgm:prSet presAssocID="{D507B2D0-B339-4836-B2B4-612858B82018}" presName="invisiNode" presStyleLbl="node1" presStyleIdx="2" presStyleCnt="3"/>
      <dgm:spPr/>
    </dgm:pt>
    <dgm:pt modelId="{96742AF0-A8AD-431C-B894-8421553F78A7}" type="pres">
      <dgm:prSet presAssocID="{D507B2D0-B339-4836-B2B4-612858B82018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</dgm:pt>
  </dgm:ptLst>
  <dgm:cxnLst>
    <dgm:cxn modelId="{AD4FD8F6-08A2-43BF-A4BC-7A1128EE09D5}" type="presOf" srcId="{1FCC7D79-2FAB-42E6-8AE9-3E4F6C936BDC}" destId="{897A1643-4076-4F10-8EE2-955D23D2E691}" srcOrd="1" destOrd="3" presId="urn:microsoft.com/office/officeart/2005/8/layout/hList7"/>
    <dgm:cxn modelId="{FDE7C228-C4F5-43B4-976C-D3682AFEDC01}" srcId="{71D367FA-3468-430B-B441-9E76211D07E5}" destId="{85804D79-CFD3-49FF-9674-17111A4B777F}" srcOrd="1" destOrd="0" parTransId="{FF540A72-FACE-46FE-9783-3FB7541C3A39}" sibTransId="{C05514A7-66F7-4CCE-BA7A-7EC6B773DDC8}"/>
    <dgm:cxn modelId="{7F8864F4-A9C4-414A-A707-B0A8C85946DE}" type="presOf" srcId="{13F450C7-F897-423A-BD5D-74C5D538D7FD}" destId="{C3630BE0-DF4D-4829-9A2B-037CD0CBC510}" srcOrd="0" destOrd="3" presId="urn:microsoft.com/office/officeart/2005/8/layout/hList7"/>
    <dgm:cxn modelId="{9ADDB134-79BD-4D28-996A-24FAC780D6B4}" type="presOf" srcId="{4736A9F6-285F-4713-9236-13D145F6CAE2}" destId="{17DB84E1-9F36-437A-A341-221A5A6D5031}" srcOrd="0" destOrd="6" presId="urn:microsoft.com/office/officeart/2005/8/layout/hList7"/>
    <dgm:cxn modelId="{55ABB60D-B4EA-4BB5-AF51-822CA9C54E82}" srcId="{85804D79-CFD3-49FF-9674-17111A4B777F}" destId="{D10A7300-F3DC-4216-B1C8-CC9179A6DBBD}" srcOrd="0" destOrd="0" parTransId="{064D9180-819B-4E21-A20B-DA2631B976CC}" sibTransId="{9225F0B5-0DB9-4761-9AB1-CED164573320}"/>
    <dgm:cxn modelId="{67CFC306-59E5-45FE-82EF-FBB0EFB917D0}" srcId="{D507B2D0-B339-4836-B2B4-612858B82018}" destId="{35CF33AB-B49D-428D-AB68-5E89E0675C03}" srcOrd="0" destOrd="0" parTransId="{8B7D441C-EABC-48F4-9AC7-022261389221}" sibTransId="{352F1C13-263C-4AEE-A01E-B4890836086F}"/>
    <dgm:cxn modelId="{47097801-96CF-4C94-B608-EFD938B590A2}" type="presOf" srcId="{4736A9F6-285F-4713-9236-13D145F6CAE2}" destId="{DCCEA6C5-9477-4F55-A7E3-E0B126F19FC2}" srcOrd="1" destOrd="6" presId="urn:microsoft.com/office/officeart/2005/8/layout/hList7"/>
    <dgm:cxn modelId="{E678B77D-68A9-4441-8F6B-81FB920F8251}" srcId="{D507B2D0-B339-4836-B2B4-612858B82018}" destId="{9357727B-D540-4A13-BEB6-E565EA672BBC}" srcOrd="1" destOrd="0" parTransId="{98CDFB4B-B3BB-4990-ABD6-C45D8214745C}" sibTransId="{AEF34144-BB0F-4239-8B91-0C12CB3E8DD9}"/>
    <dgm:cxn modelId="{483D8A87-5050-4A48-95C4-EC995A0DC91E}" type="presOf" srcId="{D10A7300-F3DC-4216-B1C8-CC9179A6DBBD}" destId="{C3630BE0-DF4D-4829-9A2B-037CD0CBC510}" srcOrd="0" destOrd="1" presId="urn:microsoft.com/office/officeart/2005/8/layout/hList7"/>
    <dgm:cxn modelId="{34ECA026-A83A-4594-88FA-2E54B2BFAF6D}" type="presOf" srcId="{D9E36D74-8C3A-4623-B7FC-E9D3B1C53684}" destId="{8D4C9635-9183-4E29-BCE2-AB38FAD7B4F6}" srcOrd="1" destOrd="4" presId="urn:microsoft.com/office/officeart/2005/8/layout/hList7"/>
    <dgm:cxn modelId="{E894AC18-002E-47FA-81FB-8415A90066BC}" srcId="{6563F44E-F516-4245-9ED2-95872F9BED8C}" destId="{1FCC7D79-2FAB-42E6-8AE9-3E4F6C936BDC}" srcOrd="2" destOrd="0" parTransId="{B0055660-A3B0-4117-B6E5-E38FAF08D6DD}" sibTransId="{1A1B9AB3-2755-4E76-8734-2DCD39867996}"/>
    <dgm:cxn modelId="{D60BF80A-7B8F-4D04-BCF5-A3401C95602B}" type="presOf" srcId="{D9E36D74-8C3A-4623-B7FC-E9D3B1C53684}" destId="{C3630BE0-DF4D-4829-9A2B-037CD0CBC510}" srcOrd="0" destOrd="4" presId="urn:microsoft.com/office/officeart/2005/8/layout/hList7"/>
    <dgm:cxn modelId="{A92D1A32-9F57-450C-ADEE-31BF357732DE}" srcId="{85804D79-CFD3-49FF-9674-17111A4B777F}" destId="{13F450C7-F897-423A-BD5D-74C5D538D7FD}" srcOrd="1" destOrd="0" parTransId="{DDB8160C-7498-48BB-A3B0-BDB3418E67A5}" sibTransId="{456702F4-9C0A-45C0-8154-57016E42F9DF}"/>
    <dgm:cxn modelId="{5E6E9A11-0BD6-4EE4-90DA-79B77AD63CA8}" type="presOf" srcId="{DCDE867E-6680-489C-B127-D57F6ABB4F98}" destId="{695191B3-59E0-492B-9564-F027CF21C2A2}" srcOrd="0" destOrd="2" presId="urn:microsoft.com/office/officeart/2005/8/layout/hList7"/>
    <dgm:cxn modelId="{BAFAD9EF-7E5B-4592-90A9-6FE050F3F84A}" type="presOf" srcId="{08E72A3B-99EC-4323-BC0C-F623F20C8DEF}" destId="{C3630BE0-DF4D-4829-9A2B-037CD0CBC510}" srcOrd="0" destOrd="2" presId="urn:microsoft.com/office/officeart/2005/8/layout/hList7"/>
    <dgm:cxn modelId="{2EB62086-CDF9-4D33-9FFA-7386C2117358}" type="presOf" srcId="{85804D79-CFD3-49FF-9674-17111A4B777F}" destId="{8D4C9635-9183-4E29-BCE2-AB38FAD7B4F6}" srcOrd="1" destOrd="0" presId="urn:microsoft.com/office/officeart/2005/8/layout/hList7"/>
    <dgm:cxn modelId="{1EF2DB4E-FA45-4068-ADAC-4882EE34D9B9}" srcId="{9357727B-D540-4A13-BEB6-E565EA672BBC}" destId="{4736A9F6-285F-4713-9236-13D145F6CAE2}" srcOrd="1" destOrd="0" parTransId="{D5D4D2E2-4436-4813-BD46-22430B55FF40}" sibTransId="{D3C74DA2-A006-48CE-B754-733646D6DF50}"/>
    <dgm:cxn modelId="{C7CFAF49-A621-41CF-8D52-6198039FD8E5}" type="presOf" srcId="{1C393A92-0EBC-43DA-9785-0BC8DD466C69}" destId="{897A1643-4076-4F10-8EE2-955D23D2E691}" srcOrd="1" destOrd="1" presId="urn:microsoft.com/office/officeart/2005/8/layout/hList7"/>
    <dgm:cxn modelId="{80E2A1BB-ED64-4A47-A781-E324909D9F28}" type="presOf" srcId="{13F450C7-F897-423A-BD5D-74C5D538D7FD}" destId="{8D4C9635-9183-4E29-BCE2-AB38FAD7B4F6}" srcOrd="1" destOrd="3" presId="urn:microsoft.com/office/officeart/2005/8/layout/hList7"/>
    <dgm:cxn modelId="{15E30290-06E6-45D4-B1FB-374D9136F6B3}" type="presOf" srcId="{9357727B-D540-4A13-BEB6-E565EA672BBC}" destId="{17DB84E1-9F36-437A-A341-221A5A6D5031}" srcOrd="0" destOrd="4" presId="urn:microsoft.com/office/officeart/2005/8/layout/hList7"/>
    <dgm:cxn modelId="{EDBF2F31-E600-411C-8A06-31ACC0C0B290}" type="presOf" srcId="{71D367FA-3468-430B-B441-9E76211D07E5}" destId="{0ECFAD29-499F-41F3-BB37-4CD29DBC65D3}" srcOrd="0" destOrd="0" presId="urn:microsoft.com/office/officeart/2005/8/layout/hList7"/>
    <dgm:cxn modelId="{86192959-0ED6-494C-B1BE-FDA8B1FDB966}" type="presOf" srcId="{9357727B-D540-4A13-BEB6-E565EA672BBC}" destId="{DCCEA6C5-9477-4F55-A7E3-E0B126F19FC2}" srcOrd="1" destOrd="4" presId="urn:microsoft.com/office/officeart/2005/8/layout/hList7"/>
    <dgm:cxn modelId="{A4CD6C1C-199E-4F86-B730-B1EF475C88D6}" srcId="{35CF33AB-B49D-428D-AB68-5E89E0675C03}" destId="{3A8B6ED8-858C-459E-BDA5-C50599F6EE49}" srcOrd="1" destOrd="0" parTransId="{E88E1F67-A477-4EDA-A659-25D77EF84752}" sibTransId="{330D78A0-579D-4B93-86D3-315651DEC8A0}"/>
    <dgm:cxn modelId="{1E2FDFCF-6817-4B81-83BC-B92C71C72C7F}" type="presOf" srcId="{35CF33AB-B49D-428D-AB68-5E89E0675C03}" destId="{17DB84E1-9F36-437A-A341-221A5A6D5031}" srcOrd="0" destOrd="1" presId="urn:microsoft.com/office/officeart/2005/8/layout/hList7"/>
    <dgm:cxn modelId="{0D95600E-FAB3-4EC5-B706-DCA4079B826C}" srcId="{71D367FA-3468-430B-B441-9E76211D07E5}" destId="{6563F44E-F516-4245-9ED2-95872F9BED8C}" srcOrd="0" destOrd="0" parTransId="{07D22103-689A-4618-A51A-81354F2B93CF}" sibTransId="{D5EBC266-3D38-4545-A83F-E71CF8B17BEC}"/>
    <dgm:cxn modelId="{600945A8-BE94-41CC-AA96-824B908E309D}" type="presOf" srcId="{830D6E54-FC2A-4114-915C-A7FF47B9EAD2}" destId="{DCCEA6C5-9477-4F55-A7E3-E0B126F19FC2}" srcOrd="1" destOrd="5" presId="urn:microsoft.com/office/officeart/2005/8/layout/hList7"/>
    <dgm:cxn modelId="{F789B7EF-6B4F-4B91-A795-15D785C7EA3D}" type="presOf" srcId="{08E72A3B-99EC-4323-BC0C-F623F20C8DEF}" destId="{8D4C9635-9183-4E29-BCE2-AB38FAD7B4F6}" srcOrd="1" destOrd="2" presId="urn:microsoft.com/office/officeart/2005/8/layout/hList7"/>
    <dgm:cxn modelId="{03A91E57-A946-43B9-8FBB-80ADC16C327E}" type="presOf" srcId="{D507B2D0-B339-4836-B2B4-612858B82018}" destId="{DCCEA6C5-9477-4F55-A7E3-E0B126F19FC2}" srcOrd="1" destOrd="0" presId="urn:microsoft.com/office/officeart/2005/8/layout/hList7"/>
    <dgm:cxn modelId="{5ADEC003-81C0-443F-8D69-4D1923591E75}" type="presOf" srcId="{6BAAB483-837F-43C3-A41D-D8F83299E016}" destId="{17DB84E1-9F36-437A-A341-221A5A6D5031}" srcOrd="0" destOrd="2" presId="urn:microsoft.com/office/officeart/2005/8/layout/hList7"/>
    <dgm:cxn modelId="{8B5EDC83-879B-4D4C-AFB5-DCA3984C310F}" srcId="{71D367FA-3468-430B-B441-9E76211D07E5}" destId="{D507B2D0-B339-4836-B2B4-612858B82018}" srcOrd="2" destOrd="0" parTransId="{7D513EE2-7FF0-4187-9833-4D1A6CA1E569}" sibTransId="{16B37407-78ED-42A2-9868-9416CF73CF40}"/>
    <dgm:cxn modelId="{372B278A-E77A-4F25-926E-9791DA7C948A}" srcId="{13F450C7-F897-423A-BD5D-74C5D538D7FD}" destId="{D9E36D74-8C3A-4623-B7FC-E9D3B1C53684}" srcOrd="0" destOrd="0" parTransId="{AD67FA65-F66D-4BAF-A553-5A9B823BFCCE}" sibTransId="{2215F3B1-E79A-4493-B9C0-D84EF3A7F396}"/>
    <dgm:cxn modelId="{28420C22-499C-49FB-AA57-5253EEFFCD7B}" type="presOf" srcId="{DCDE867E-6680-489C-B127-D57F6ABB4F98}" destId="{897A1643-4076-4F10-8EE2-955D23D2E691}" srcOrd="1" destOrd="2" presId="urn:microsoft.com/office/officeart/2005/8/layout/hList7"/>
    <dgm:cxn modelId="{2FF2170B-897E-4B91-A509-3DBE97E49366}" type="presOf" srcId="{1C393A92-0EBC-43DA-9785-0BC8DD466C69}" destId="{695191B3-59E0-492B-9564-F027CF21C2A2}" srcOrd="0" destOrd="1" presId="urn:microsoft.com/office/officeart/2005/8/layout/hList7"/>
    <dgm:cxn modelId="{60F0887E-EBF8-4FE4-B526-67ACDA709763}" type="presOf" srcId="{35CF33AB-B49D-428D-AB68-5E89E0675C03}" destId="{DCCEA6C5-9477-4F55-A7E3-E0B126F19FC2}" srcOrd="1" destOrd="1" presId="urn:microsoft.com/office/officeart/2005/8/layout/hList7"/>
    <dgm:cxn modelId="{7B44C932-1807-4797-809E-0EA130698C63}" srcId="{6563F44E-F516-4245-9ED2-95872F9BED8C}" destId="{1C393A92-0EBC-43DA-9785-0BC8DD466C69}" srcOrd="0" destOrd="0" parTransId="{DD9FFFE3-64A2-4805-B6CC-5CAEBD84E654}" sibTransId="{63597171-DA91-4E95-9033-7DD7696E156E}"/>
    <dgm:cxn modelId="{A04BEA8A-46B5-4ABC-A50A-3E75BE0C0E69}" type="presOf" srcId="{D507B2D0-B339-4836-B2B4-612858B82018}" destId="{17DB84E1-9F36-437A-A341-221A5A6D5031}" srcOrd="0" destOrd="0" presId="urn:microsoft.com/office/officeart/2005/8/layout/hList7"/>
    <dgm:cxn modelId="{E90778B7-AFA6-4104-A9E2-C9A28C1F8174}" srcId="{6563F44E-F516-4245-9ED2-95872F9BED8C}" destId="{DCDE867E-6680-489C-B127-D57F6ABB4F98}" srcOrd="1" destOrd="0" parTransId="{D50BE3D9-2981-400F-9812-1B561B1BE854}" sibTransId="{57AA78CF-92B2-40BC-B431-A0259CA44ACB}"/>
    <dgm:cxn modelId="{40D65E2E-8953-4BA5-821D-ADC9C712879A}" type="presOf" srcId="{3A8B6ED8-858C-459E-BDA5-C50599F6EE49}" destId="{DCCEA6C5-9477-4F55-A7E3-E0B126F19FC2}" srcOrd="1" destOrd="3" presId="urn:microsoft.com/office/officeart/2005/8/layout/hList7"/>
    <dgm:cxn modelId="{20901990-4FB4-46CC-9590-3985A4080AEF}" type="presOf" srcId="{6BAAB483-837F-43C3-A41D-D8F83299E016}" destId="{DCCEA6C5-9477-4F55-A7E3-E0B126F19FC2}" srcOrd="1" destOrd="2" presId="urn:microsoft.com/office/officeart/2005/8/layout/hList7"/>
    <dgm:cxn modelId="{9057225D-11DE-4423-9CA7-6AE7E1947254}" srcId="{35CF33AB-B49D-428D-AB68-5E89E0675C03}" destId="{6BAAB483-837F-43C3-A41D-D8F83299E016}" srcOrd="0" destOrd="0" parTransId="{F789B4B2-8ADB-4B74-8054-43F994BF3B4E}" sibTransId="{9B31E241-1F98-4052-AAFB-AAA950C499DA}"/>
    <dgm:cxn modelId="{7BD8C955-1BD0-4CA3-BC15-8CEC3474A00B}" srcId="{D10A7300-F3DC-4216-B1C8-CC9179A6DBBD}" destId="{08E72A3B-99EC-4323-BC0C-F623F20C8DEF}" srcOrd="0" destOrd="0" parTransId="{914BBB0F-013E-4A94-9D36-9A8E4ED9FD2B}" sibTransId="{1D593FA0-31D3-48E0-8483-4191B64CE814}"/>
    <dgm:cxn modelId="{86CD96B4-01EC-4532-B156-A0A162FDDD35}" type="presOf" srcId="{3A8B6ED8-858C-459E-BDA5-C50599F6EE49}" destId="{17DB84E1-9F36-437A-A341-221A5A6D5031}" srcOrd="0" destOrd="3" presId="urn:microsoft.com/office/officeart/2005/8/layout/hList7"/>
    <dgm:cxn modelId="{C143DF72-17EC-4C8D-BD51-6D744500BD60}" type="presOf" srcId="{C05514A7-66F7-4CCE-BA7A-7EC6B773DDC8}" destId="{1E12BEFC-1E6C-44E0-82D0-7600572F315D}" srcOrd="0" destOrd="0" presId="urn:microsoft.com/office/officeart/2005/8/layout/hList7"/>
    <dgm:cxn modelId="{33E5A211-0ED8-4123-BEE7-F4D690A70171}" type="presOf" srcId="{1FCC7D79-2FAB-42E6-8AE9-3E4F6C936BDC}" destId="{695191B3-59E0-492B-9564-F027CF21C2A2}" srcOrd="0" destOrd="3" presId="urn:microsoft.com/office/officeart/2005/8/layout/hList7"/>
    <dgm:cxn modelId="{7F7802AA-C039-4E40-A07C-A71DFA7531E0}" type="presOf" srcId="{830D6E54-FC2A-4114-915C-A7FF47B9EAD2}" destId="{17DB84E1-9F36-437A-A341-221A5A6D5031}" srcOrd="0" destOrd="5" presId="urn:microsoft.com/office/officeart/2005/8/layout/hList7"/>
    <dgm:cxn modelId="{93BF876C-A0B3-409C-9E38-B565CD5BA63F}" type="presOf" srcId="{D5EBC266-3D38-4545-A83F-E71CF8B17BEC}" destId="{1D9508F2-5B9C-4522-B340-8D62A66685FE}" srcOrd="0" destOrd="0" presId="urn:microsoft.com/office/officeart/2005/8/layout/hList7"/>
    <dgm:cxn modelId="{E8A71070-DF77-4878-A01D-FF73DCDB4990}" type="presOf" srcId="{85804D79-CFD3-49FF-9674-17111A4B777F}" destId="{C3630BE0-DF4D-4829-9A2B-037CD0CBC510}" srcOrd="0" destOrd="0" presId="urn:microsoft.com/office/officeart/2005/8/layout/hList7"/>
    <dgm:cxn modelId="{94C9C1E2-33CD-426A-9909-88ED79704B26}" srcId="{9357727B-D540-4A13-BEB6-E565EA672BBC}" destId="{830D6E54-FC2A-4114-915C-A7FF47B9EAD2}" srcOrd="0" destOrd="0" parTransId="{6068FA34-40FA-4F3E-94FD-BA5BDB020422}" sibTransId="{86F320A1-2B1B-4668-A3ED-33FF9E6AE488}"/>
    <dgm:cxn modelId="{ADC66FFB-F7B1-44B2-839F-00B59CC1A6CB}" type="presOf" srcId="{6563F44E-F516-4245-9ED2-95872F9BED8C}" destId="{897A1643-4076-4F10-8EE2-955D23D2E691}" srcOrd="1" destOrd="0" presId="urn:microsoft.com/office/officeart/2005/8/layout/hList7"/>
    <dgm:cxn modelId="{82AA2E5E-F6AF-4EE4-9099-FDDB844B070B}" type="presOf" srcId="{D10A7300-F3DC-4216-B1C8-CC9179A6DBBD}" destId="{8D4C9635-9183-4E29-BCE2-AB38FAD7B4F6}" srcOrd="1" destOrd="1" presId="urn:microsoft.com/office/officeart/2005/8/layout/hList7"/>
    <dgm:cxn modelId="{FD49F4A6-1E6F-4FCA-B009-9E4B422F397D}" type="presOf" srcId="{6563F44E-F516-4245-9ED2-95872F9BED8C}" destId="{695191B3-59E0-492B-9564-F027CF21C2A2}" srcOrd="0" destOrd="0" presId="urn:microsoft.com/office/officeart/2005/8/layout/hList7"/>
    <dgm:cxn modelId="{0902D492-A92E-48BF-B800-18973828B4E6}" type="presParOf" srcId="{0ECFAD29-499F-41F3-BB37-4CD29DBC65D3}" destId="{38EBFD96-4E28-4836-A3EA-5D5E8E751474}" srcOrd="0" destOrd="0" presId="urn:microsoft.com/office/officeart/2005/8/layout/hList7"/>
    <dgm:cxn modelId="{B0C87EFE-2DF9-440E-8A76-CE881E79451B}" type="presParOf" srcId="{0ECFAD29-499F-41F3-BB37-4CD29DBC65D3}" destId="{CC74E393-4891-4864-8B63-8509FC392DA5}" srcOrd="1" destOrd="0" presId="urn:microsoft.com/office/officeart/2005/8/layout/hList7"/>
    <dgm:cxn modelId="{FDD6A08E-217C-4A31-956A-A00A0DDDB653}" type="presParOf" srcId="{CC74E393-4891-4864-8B63-8509FC392DA5}" destId="{726B463D-B725-44A6-BBE4-10AF60A9EEC5}" srcOrd="0" destOrd="0" presId="urn:microsoft.com/office/officeart/2005/8/layout/hList7"/>
    <dgm:cxn modelId="{1A610BE4-EF56-45D4-B5BE-C48BCD82B184}" type="presParOf" srcId="{726B463D-B725-44A6-BBE4-10AF60A9EEC5}" destId="{695191B3-59E0-492B-9564-F027CF21C2A2}" srcOrd="0" destOrd="0" presId="urn:microsoft.com/office/officeart/2005/8/layout/hList7"/>
    <dgm:cxn modelId="{DFDDE423-284E-4288-8481-8FCC3AA431DD}" type="presParOf" srcId="{726B463D-B725-44A6-BBE4-10AF60A9EEC5}" destId="{897A1643-4076-4F10-8EE2-955D23D2E691}" srcOrd="1" destOrd="0" presId="urn:microsoft.com/office/officeart/2005/8/layout/hList7"/>
    <dgm:cxn modelId="{C67670A6-0C83-4314-B6C3-18D7D4AAB024}" type="presParOf" srcId="{726B463D-B725-44A6-BBE4-10AF60A9EEC5}" destId="{902DA124-992B-4C37-BD0F-0895A1F26ADD}" srcOrd="2" destOrd="0" presId="urn:microsoft.com/office/officeart/2005/8/layout/hList7"/>
    <dgm:cxn modelId="{CFA54DAA-5CDA-4766-80F1-E0185F46977A}" type="presParOf" srcId="{726B463D-B725-44A6-BBE4-10AF60A9EEC5}" destId="{8CBC0F6C-D7AE-4B6F-BE97-05CE774A3966}" srcOrd="3" destOrd="0" presId="urn:microsoft.com/office/officeart/2005/8/layout/hList7"/>
    <dgm:cxn modelId="{E67B87AF-AB54-4A2E-BBE2-E8E9CEC56796}" type="presParOf" srcId="{CC74E393-4891-4864-8B63-8509FC392DA5}" destId="{1D9508F2-5B9C-4522-B340-8D62A66685FE}" srcOrd="1" destOrd="0" presId="urn:microsoft.com/office/officeart/2005/8/layout/hList7"/>
    <dgm:cxn modelId="{250D9CD2-02B6-4240-9EAA-592FFD3E915E}" type="presParOf" srcId="{CC74E393-4891-4864-8B63-8509FC392DA5}" destId="{4A843745-D10B-4A88-B97E-84D0BCB8725A}" srcOrd="2" destOrd="0" presId="urn:microsoft.com/office/officeart/2005/8/layout/hList7"/>
    <dgm:cxn modelId="{120A5355-3527-4C0E-A399-BD25354A7B30}" type="presParOf" srcId="{4A843745-D10B-4A88-B97E-84D0BCB8725A}" destId="{C3630BE0-DF4D-4829-9A2B-037CD0CBC510}" srcOrd="0" destOrd="0" presId="urn:microsoft.com/office/officeart/2005/8/layout/hList7"/>
    <dgm:cxn modelId="{C908B1AA-E9BD-4E45-88AC-32517E093F91}" type="presParOf" srcId="{4A843745-D10B-4A88-B97E-84D0BCB8725A}" destId="{8D4C9635-9183-4E29-BCE2-AB38FAD7B4F6}" srcOrd="1" destOrd="0" presId="urn:microsoft.com/office/officeart/2005/8/layout/hList7"/>
    <dgm:cxn modelId="{87E8AFA3-0BCD-4ADB-9915-7238D502BB58}" type="presParOf" srcId="{4A843745-D10B-4A88-B97E-84D0BCB8725A}" destId="{71A058A9-25DB-423B-82EE-FB7EAB901427}" srcOrd="2" destOrd="0" presId="urn:microsoft.com/office/officeart/2005/8/layout/hList7"/>
    <dgm:cxn modelId="{A240CD22-9CBA-4622-9B4F-52D49F413BCA}" type="presParOf" srcId="{4A843745-D10B-4A88-B97E-84D0BCB8725A}" destId="{4FA8333B-0003-4641-9F07-D41720EBA8F6}" srcOrd="3" destOrd="0" presId="urn:microsoft.com/office/officeart/2005/8/layout/hList7"/>
    <dgm:cxn modelId="{14E4F6E4-3A39-4A25-A42E-9270E535F95A}" type="presParOf" srcId="{CC74E393-4891-4864-8B63-8509FC392DA5}" destId="{1E12BEFC-1E6C-44E0-82D0-7600572F315D}" srcOrd="3" destOrd="0" presId="urn:microsoft.com/office/officeart/2005/8/layout/hList7"/>
    <dgm:cxn modelId="{4DAE47D5-6777-4A0F-A78C-581DCC0BF966}" type="presParOf" srcId="{CC74E393-4891-4864-8B63-8509FC392DA5}" destId="{6D41E796-D17D-4B9A-AB57-D855FD8A53F8}" srcOrd="4" destOrd="0" presId="urn:microsoft.com/office/officeart/2005/8/layout/hList7"/>
    <dgm:cxn modelId="{9FC28DF4-BC31-4C20-819B-6830E1435707}" type="presParOf" srcId="{6D41E796-D17D-4B9A-AB57-D855FD8A53F8}" destId="{17DB84E1-9F36-437A-A341-221A5A6D5031}" srcOrd="0" destOrd="0" presId="urn:microsoft.com/office/officeart/2005/8/layout/hList7"/>
    <dgm:cxn modelId="{16291400-028E-4327-ADE6-530C25F4457A}" type="presParOf" srcId="{6D41E796-D17D-4B9A-AB57-D855FD8A53F8}" destId="{DCCEA6C5-9477-4F55-A7E3-E0B126F19FC2}" srcOrd="1" destOrd="0" presId="urn:microsoft.com/office/officeart/2005/8/layout/hList7"/>
    <dgm:cxn modelId="{75204587-A9F2-4E1C-AB7E-D6488825E734}" type="presParOf" srcId="{6D41E796-D17D-4B9A-AB57-D855FD8A53F8}" destId="{1B65A280-B421-4075-B95C-F3847242ADCA}" srcOrd="2" destOrd="0" presId="urn:microsoft.com/office/officeart/2005/8/layout/hList7"/>
    <dgm:cxn modelId="{22595005-1EB0-4CB3-A3F1-AEA2FC3AEA0B}" type="presParOf" srcId="{6D41E796-D17D-4B9A-AB57-D855FD8A53F8}" destId="{96742AF0-A8AD-431C-B894-8421553F78A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3D063-CE4E-4C94-8CCC-7466F16B48EB}" type="doc">
      <dgm:prSet loTypeId="urn:microsoft.com/office/officeart/2005/8/layout/pList1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66F26EF-8CA5-4911-ADE4-432EDC8A1E27}">
      <dgm:prSet custT="1"/>
      <dgm:spPr/>
      <dgm:t>
        <a:bodyPr/>
        <a:lstStyle/>
        <a:p>
          <a:pPr rtl="0"/>
          <a:r>
            <a:rPr lang="es-ES" sz="1400" dirty="0" smtClean="0"/>
            <a:t>Aragón.</a:t>
          </a:r>
          <a:endParaRPr lang="es-ES" sz="1400" dirty="0"/>
        </a:p>
      </dgm:t>
    </dgm:pt>
    <dgm:pt modelId="{819FC59E-CA45-4112-B300-4012198B3B8F}" type="parTrans" cxnId="{AD7111AE-58F5-47EB-A207-EE660FFEF127}">
      <dgm:prSet/>
      <dgm:spPr/>
      <dgm:t>
        <a:bodyPr/>
        <a:lstStyle/>
        <a:p>
          <a:endParaRPr lang="es-ES"/>
        </a:p>
      </dgm:t>
    </dgm:pt>
    <dgm:pt modelId="{EA1A7CD6-1161-4A90-86EC-BAC06D96540F}" type="sibTrans" cxnId="{AD7111AE-58F5-47EB-A207-EE660FFEF127}">
      <dgm:prSet/>
      <dgm:spPr/>
      <dgm:t>
        <a:bodyPr/>
        <a:lstStyle/>
        <a:p>
          <a:endParaRPr lang="es-ES"/>
        </a:p>
      </dgm:t>
    </dgm:pt>
    <dgm:pt modelId="{DE08DB0A-8E2E-48F3-9CB6-DF38143B630C}">
      <dgm:prSet custT="1"/>
      <dgm:spPr/>
      <dgm:t>
        <a:bodyPr/>
        <a:lstStyle/>
        <a:p>
          <a:pPr rtl="0"/>
          <a:r>
            <a:rPr lang="es-ES" sz="1400" dirty="0" smtClean="0"/>
            <a:t>Cataluña</a:t>
          </a:r>
          <a:endParaRPr lang="es-ES" sz="1400" dirty="0"/>
        </a:p>
      </dgm:t>
    </dgm:pt>
    <dgm:pt modelId="{817C1474-1A65-4417-BCD0-D01154371772}" type="parTrans" cxnId="{708FF15B-9399-44D0-B270-7A086E7816C8}">
      <dgm:prSet/>
      <dgm:spPr/>
      <dgm:t>
        <a:bodyPr/>
        <a:lstStyle/>
        <a:p>
          <a:endParaRPr lang="es-ES"/>
        </a:p>
      </dgm:t>
    </dgm:pt>
    <dgm:pt modelId="{56D7B10A-03C9-4C0A-9B44-5DE1D8E2F72E}" type="sibTrans" cxnId="{708FF15B-9399-44D0-B270-7A086E7816C8}">
      <dgm:prSet/>
      <dgm:spPr/>
      <dgm:t>
        <a:bodyPr/>
        <a:lstStyle/>
        <a:p>
          <a:endParaRPr lang="es-ES"/>
        </a:p>
      </dgm:t>
    </dgm:pt>
    <dgm:pt modelId="{3979F142-4541-4E70-A0B4-3FCDDAE0F758}">
      <dgm:prSet custT="1"/>
      <dgm:spPr/>
      <dgm:t>
        <a:bodyPr/>
        <a:lstStyle/>
        <a:p>
          <a:pPr rtl="0"/>
          <a:r>
            <a:rPr lang="es-ES" sz="1400" dirty="0" smtClean="0"/>
            <a:t>Baleares</a:t>
          </a:r>
          <a:endParaRPr lang="es-ES" sz="1400" dirty="0"/>
        </a:p>
      </dgm:t>
    </dgm:pt>
    <dgm:pt modelId="{8BBE38C9-5846-4A2E-B2D6-488580215ECC}" type="parTrans" cxnId="{2720E79A-D675-433A-9D2F-7CCCD6452594}">
      <dgm:prSet/>
      <dgm:spPr/>
      <dgm:t>
        <a:bodyPr/>
        <a:lstStyle/>
        <a:p>
          <a:endParaRPr lang="es-ES"/>
        </a:p>
      </dgm:t>
    </dgm:pt>
    <dgm:pt modelId="{6CEBDAA7-6C28-4703-BA40-6DB2DDDAF1AB}" type="sibTrans" cxnId="{2720E79A-D675-433A-9D2F-7CCCD6452594}">
      <dgm:prSet/>
      <dgm:spPr/>
      <dgm:t>
        <a:bodyPr/>
        <a:lstStyle/>
        <a:p>
          <a:endParaRPr lang="es-ES"/>
        </a:p>
      </dgm:t>
    </dgm:pt>
    <dgm:pt modelId="{DC214BD3-DDFD-4BEC-9409-DF0FA8E3448E}">
      <dgm:prSet custT="1"/>
      <dgm:spPr/>
      <dgm:t>
        <a:bodyPr/>
        <a:lstStyle/>
        <a:p>
          <a:pPr rtl="0"/>
          <a:r>
            <a:rPr lang="es-ES" sz="1400" dirty="0" smtClean="0"/>
            <a:t>Navarra</a:t>
          </a:r>
          <a:endParaRPr lang="es-ES" sz="1400" dirty="0"/>
        </a:p>
      </dgm:t>
    </dgm:pt>
    <dgm:pt modelId="{9EBC2AE0-80F0-4AD4-B708-D39E61F92138}" type="parTrans" cxnId="{374C9E4D-DBB7-46F7-B172-E9FBB9D8918B}">
      <dgm:prSet/>
      <dgm:spPr/>
      <dgm:t>
        <a:bodyPr/>
        <a:lstStyle/>
        <a:p>
          <a:endParaRPr lang="es-ES"/>
        </a:p>
      </dgm:t>
    </dgm:pt>
    <dgm:pt modelId="{DC382854-FA59-49BF-B375-7001A8286960}" type="sibTrans" cxnId="{374C9E4D-DBB7-46F7-B172-E9FBB9D8918B}">
      <dgm:prSet/>
      <dgm:spPr/>
      <dgm:t>
        <a:bodyPr/>
        <a:lstStyle/>
        <a:p>
          <a:endParaRPr lang="es-ES"/>
        </a:p>
      </dgm:t>
    </dgm:pt>
    <dgm:pt modelId="{A51CBD12-95A7-4ED1-A53D-1CD75714A736}">
      <dgm:prSet custT="1"/>
      <dgm:spPr/>
      <dgm:t>
        <a:bodyPr/>
        <a:lstStyle/>
        <a:p>
          <a:pPr rtl="0"/>
          <a:r>
            <a:rPr lang="es-ES" sz="1400" dirty="0" smtClean="0"/>
            <a:t>País Vasco</a:t>
          </a:r>
          <a:endParaRPr lang="es-ES" sz="1400" dirty="0"/>
        </a:p>
      </dgm:t>
    </dgm:pt>
    <dgm:pt modelId="{F8654B18-C7FD-4866-8DB7-0F8B20E7A4D8}" type="parTrans" cxnId="{F2120DB4-3151-47CB-80BF-44859AEE41BF}">
      <dgm:prSet/>
      <dgm:spPr/>
      <dgm:t>
        <a:bodyPr/>
        <a:lstStyle/>
        <a:p>
          <a:endParaRPr lang="es-ES"/>
        </a:p>
      </dgm:t>
    </dgm:pt>
    <dgm:pt modelId="{A12B0F23-5512-42DA-9F8A-85D328BC8A49}" type="sibTrans" cxnId="{F2120DB4-3151-47CB-80BF-44859AEE41BF}">
      <dgm:prSet/>
      <dgm:spPr/>
      <dgm:t>
        <a:bodyPr/>
        <a:lstStyle/>
        <a:p>
          <a:endParaRPr lang="es-ES"/>
        </a:p>
      </dgm:t>
    </dgm:pt>
    <dgm:pt modelId="{C7DA55A7-B820-471B-8116-5DBEA389A27F}">
      <dgm:prSet custT="1"/>
      <dgm:spPr/>
      <dgm:t>
        <a:bodyPr/>
        <a:lstStyle/>
        <a:p>
          <a:pPr rtl="0"/>
          <a:r>
            <a:rPr lang="es-ES" sz="1400" dirty="0" smtClean="0"/>
            <a:t>Galicia</a:t>
          </a:r>
          <a:endParaRPr lang="es-ES" sz="1400" dirty="0"/>
        </a:p>
      </dgm:t>
    </dgm:pt>
    <dgm:pt modelId="{447FC04F-9C5A-49B3-BEE1-87D0C356C0AD}" type="parTrans" cxnId="{D6EEFAE6-F6B1-415D-A59B-E0EBD4E8B8AD}">
      <dgm:prSet/>
      <dgm:spPr/>
      <dgm:t>
        <a:bodyPr/>
        <a:lstStyle/>
        <a:p>
          <a:endParaRPr lang="es-ES"/>
        </a:p>
      </dgm:t>
    </dgm:pt>
    <dgm:pt modelId="{675FE244-E20F-481B-902A-D96EE53E579B}" type="sibTrans" cxnId="{D6EEFAE6-F6B1-415D-A59B-E0EBD4E8B8AD}">
      <dgm:prSet/>
      <dgm:spPr/>
      <dgm:t>
        <a:bodyPr/>
        <a:lstStyle/>
        <a:p>
          <a:endParaRPr lang="es-ES"/>
        </a:p>
      </dgm:t>
    </dgm:pt>
    <dgm:pt modelId="{F320D4BA-CB63-4687-B34B-3F847A94E965}">
      <dgm:prSet custT="1"/>
      <dgm:spPr/>
      <dgm:t>
        <a:bodyPr/>
        <a:lstStyle/>
        <a:p>
          <a:pPr rtl="0"/>
          <a:r>
            <a:rPr lang="es-ES" sz="1400" dirty="0" smtClean="0"/>
            <a:t>Código civil</a:t>
          </a:r>
          <a:endParaRPr lang="es-ES" sz="1400" dirty="0"/>
        </a:p>
      </dgm:t>
    </dgm:pt>
    <dgm:pt modelId="{B8E6342D-E004-41A2-87D1-08D23EB679F7}" type="parTrans" cxnId="{A2C7C9C3-F7B5-40EE-B5A4-965D3C9B700C}">
      <dgm:prSet/>
      <dgm:spPr/>
      <dgm:t>
        <a:bodyPr/>
        <a:lstStyle/>
        <a:p>
          <a:endParaRPr lang="es-ES"/>
        </a:p>
      </dgm:t>
    </dgm:pt>
    <dgm:pt modelId="{49EB86BB-94C0-4837-A695-6BC71B411AFC}" type="sibTrans" cxnId="{A2C7C9C3-F7B5-40EE-B5A4-965D3C9B700C}">
      <dgm:prSet/>
      <dgm:spPr/>
      <dgm:t>
        <a:bodyPr/>
        <a:lstStyle/>
        <a:p>
          <a:endParaRPr lang="es-ES"/>
        </a:p>
      </dgm:t>
    </dgm:pt>
    <dgm:pt modelId="{23FF658E-8573-411D-B46F-F7D5212010DA}">
      <dgm:prSet custT="1"/>
      <dgm:spPr/>
      <dgm:t>
        <a:bodyPr/>
        <a:lstStyle/>
        <a:p>
          <a:pPr rtl="0"/>
          <a:r>
            <a:rPr lang="es-ES" sz="1400" dirty="0" smtClean="0"/>
            <a:t>Valencia</a:t>
          </a:r>
          <a:endParaRPr lang="es-ES" sz="1400" dirty="0"/>
        </a:p>
      </dgm:t>
    </dgm:pt>
    <dgm:pt modelId="{799F5222-625D-425D-829D-9AFA5D6260A2}" type="parTrans" cxnId="{DAE1C895-F42D-4D22-957C-A40445D67B62}">
      <dgm:prSet/>
      <dgm:spPr/>
      <dgm:t>
        <a:bodyPr/>
        <a:lstStyle/>
        <a:p>
          <a:endParaRPr lang="es-ES"/>
        </a:p>
      </dgm:t>
    </dgm:pt>
    <dgm:pt modelId="{2149D232-F354-4731-BFAA-986138093B03}" type="sibTrans" cxnId="{DAE1C895-F42D-4D22-957C-A40445D67B62}">
      <dgm:prSet/>
      <dgm:spPr/>
      <dgm:t>
        <a:bodyPr/>
        <a:lstStyle/>
        <a:p>
          <a:endParaRPr lang="es-ES"/>
        </a:p>
      </dgm:t>
    </dgm:pt>
    <dgm:pt modelId="{1ACC7519-47DA-48D0-9F04-57788A7AE6A5}">
      <dgm:prSet custT="1"/>
      <dgm:spPr/>
      <dgm:t>
        <a:bodyPr/>
        <a:lstStyle/>
        <a:p>
          <a:pPr rtl="0"/>
          <a:r>
            <a:rPr lang="es-ES" sz="1400" dirty="0" smtClean="0"/>
            <a:t>Arts. 183 a 270 y viudedad</a:t>
          </a:r>
          <a:endParaRPr lang="es-ES" sz="1400" dirty="0"/>
        </a:p>
      </dgm:t>
    </dgm:pt>
    <dgm:pt modelId="{9A98D527-4492-49DC-A3B2-DF65C28614B8}" type="parTrans" cxnId="{B039A319-A27D-45F0-AFD1-712DC9A441E7}">
      <dgm:prSet/>
      <dgm:spPr/>
      <dgm:t>
        <a:bodyPr/>
        <a:lstStyle/>
        <a:p>
          <a:endParaRPr lang="es-ES"/>
        </a:p>
      </dgm:t>
    </dgm:pt>
    <dgm:pt modelId="{45B55678-825D-43C0-B811-D17F8DB582A7}" type="sibTrans" cxnId="{B039A319-A27D-45F0-AFD1-712DC9A441E7}">
      <dgm:prSet/>
      <dgm:spPr/>
      <dgm:t>
        <a:bodyPr/>
        <a:lstStyle/>
        <a:p>
          <a:endParaRPr lang="es-ES"/>
        </a:p>
      </dgm:t>
    </dgm:pt>
    <dgm:pt modelId="{E7C66D29-FE19-4F99-A697-6FD397D145D5}">
      <dgm:prSet custT="1"/>
      <dgm:spPr/>
      <dgm:t>
        <a:bodyPr/>
        <a:lstStyle/>
        <a:p>
          <a:pPr rtl="0"/>
          <a:r>
            <a:rPr lang="es-ES" sz="1400" dirty="0" smtClean="0"/>
            <a:t>Arts. 125 a 146</a:t>
          </a:r>
          <a:endParaRPr lang="es-ES" sz="1400" dirty="0"/>
        </a:p>
      </dgm:t>
    </dgm:pt>
    <dgm:pt modelId="{4127BA00-98D8-4930-8E2C-5961EBDA54C6}" type="parTrans" cxnId="{40E5CB60-7D1C-49B3-B6A7-6E97BC821974}">
      <dgm:prSet/>
      <dgm:spPr/>
      <dgm:t>
        <a:bodyPr/>
        <a:lstStyle/>
        <a:p>
          <a:endParaRPr lang="es-ES"/>
        </a:p>
      </dgm:t>
    </dgm:pt>
    <dgm:pt modelId="{35BCD5BB-99CF-4CD4-BF68-3758E088B69C}" type="sibTrans" cxnId="{40E5CB60-7D1C-49B3-B6A7-6E97BC821974}">
      <dgm:prSet/>
      <dgm:spPr/>
      <dgm:t>
        <a:bodyPr/>
        <a:lstStyle/>
        <a:p>
          <a:endParaRPr lang="es-ES"/>
        </a:p>
      </dgm:t>
    </dgm:pt>
    <dgm:pt modelId="{1B4EA617-5C2D-4383-8FB3-B933248189E8}">
      <dgm:prSet custT="1"/>
      <dgm:spPr/>
      <dgm:t>
        <a:bodyPr/>
        <a:lstStyle/>
        <a:p>
          <a:pPr rtl="0"/>
          <a:r>
            <a:rPr lang="es-ES" sz="1400" dirty="0" err="1" smtClean="0"/>
            <a:t>r.e.m</a:t>
          </a:r>
          <a:r>
            <a:rPr lang="es-ES" sz="1400" dirty="0" smtClean="0"/>
            <a:t>. legal: art. </a:t>
          </a:r>
          <a:r>
            <a:rPr lang="es-ES" sz="1400" dirty="0" smtClean="0">
              <a:hlinkClick xmlns:r="http://schemas.openxmlformats.org/officeDocument/2006/relationships" r:id="rId1"/>
            </a:rPr>
            <a:t>127 LDCV</a:t>
          </a:r>
          <a:endParaRPr lang="es-ES" sz="1400" dirty="0"/>
        </a:p>
      </dgm:t>
    </dgm:pt>
    <dgm:pt modelId="{9E69B69D-AC9C-4E84-A867-8922BB6B7043}" type="parTrans" cxnId="{F28D5828-BB19-4A86-A039-A5907A0707D7}">
      <dgm:prSet/>
      <dgm:spPr/>
      <dgm:t>
        <a:bodyPr/>
        <a:lstStyle/>
        <a:p>
          <a:endParaRPr lang="es-ES"/>
        </a:p>
      </dgm:t>
    </dgm:pt>
    <dgm:pt modelId="{F88F704E-E553-41E6-BDE7-0C5BDA9C3FE7}" type="sibTrans" cxnId="{F28D5828-BB19-4A86-A039-A5907A0707D7}">
      <dgm:prSet/>
      <dgm:spPr/>
      <dgm:t>
        <a:bodyPr/>
        <a:lstStyle/>
        <a:p>
          <a:endParaRPr lang="es-ES"/>
        </a:p>
      </dgm:t>
    </dgm:pt>
    <dgm:pt modelId="{9F166627-E0DE-4C6A-AB8E-400415528D98}">
      <dgm:prSet custT="1"/>
      <dgm:spPr/>
      <dgm:t>
        <a:bodyPr/>
        <a:lstStyle/>
        <a:p>
          <a:pPr rtl="0"/>
          <a:r>
            <a:rPr lang="es-ES" sz="1400" dirty="0" smtClean="0"/>
            <a:t>Arts. 231-1 a 232-38</a:t>
          </a:r>
          <a:endParaRPr lang="es-ES" sz="1400" dirty="0"/>
        </a:p>
      </dgm:t>
    </dgm:pt>
    <dgm:pt modelId="{06EAAD96-59BB-411A-B901-424E38AB2D8C}" type="parTrans" cxnId="{B594954D-9D54-43ED-8285-026210971DF9}">
      <dgm:prSet/>
      <dgm:spPr/>
      <dgm:t>
        <a:bodyPr/>
        <a:lstStyle/>
        <a:p>
          <a:endParaRPr lang="es-ES"/>
        </a:p>
      </dgm:t>
    </dgm:pt>
    <dgm:pt modelId="{70DA424A-3F7C-4811-A60E-312B2E9AF109}" type="sibTrans" cxnId="{B594954D-9D54-43ED-8285-026210971DF9}">
      <dgm:prSet/>
      <dgm:spPr/>
      <dgm:t>
        <a:bodyPr/>
        <a:lstStyle/>
        <a:p>
          <a:endParaRPr lang="es-ES"/>
        </a:p>
      </dgm:t>
    </dgm:pt>
    <dgm:pt modelId="{E3951ADC-30F6-43A7-9A56-3D9470B6D52A}">
      <dgm:prSet custT="1"/>
      <dgm:spPr/>
      <dgm:t>
        <a:bodyPr/>
        <a:lstStyle/>
        <a:p>
          <a:pPr rtl="0"/>
          <a:r>
            <a:rPr lang="es-ES" sz="1400" dirty="0" err="1" smtClean="0"/>
            <a:t>r.e.m.legal</a:t>
          </a:r>
          <a:r>
            <a:rPr lang="es-ES" sz="1400" dirty="0" smtClean="0"/>
            <a:t>: art. </a:t>
          </a:r>
          <a:r>
            <a:rPr lang="es-ES" sz="1400" dirty="0" smtClean="0">
              <a:hlinkClick xmlns:r="http://schemas.openxmlformats.org/officeDocument/2006/relationships" r:id="rId2"/>
            </a:rPr>
            <a:t>231-10</a:t>
          </a:r>
          <a:endParaRPr lang="es-ES" sz="1400" dirty="0"/>
        </a:p>
      </dgm:t>
    </dgm:pt>
    <dgm:pt modelId="{1E655CAF-4C0B-4624-AA2B-DB247F452741}" type="parTrans" cxnId="{EB34C884-3444-4673-80E4-C2CC852ACCF8}">
      <dgm:prSet/>
      <dgm:spPr/>
      <dgm:t>
        <a:bodyPr/>
        <a:lstStyle/>
        <a:p>
          <a:endParaRPr lang="es-ES"/>
        </a:p>
      </dgm:t>
    </dgm:pt>
    <dgm:pt modelId="{ACCBED04-9E25-4709-909C-8D7C50D687E4}" type="sibTrans" cxnId="{EB34C884-3444-4673-80E4-C2CC852ACCF8}">
      <dgm:prSet/>
      <dgm:spPr/>
      <dgm:t>
        <a:bodyPr/>
        <a:lstStyle/>
        <a:p>
          <a:endParaRPr lang="es-ES"/>
        </a:p>
      </dgm:t>
    </dgm:pt>
    <dgm:pt modelId="{1A348C4A-B197-4572-A1BD-6C22B5F4F2B8}">
      <dgm:prSet custT="1"/>
      <dgm:spPr/>
      <dgm:t>
        <a:bodyPr/>
        <a:lstStyle/>
        <a:p>
          <a:pPr rtl="0"/>
          <a:r>
            <a:rPr lang="es-ES" sz="1400" dirty="0" smtClean="0"/>
            <a:t>Separación de bienes</a:t>
          </a:r>
          <a:endParaRPr lang="es-ES" sz="1400" dirty="0"/>
        </a:p>
      </dgm:t>
    </dgm:pt>
    <dgm:pt modelId="{D997E4B3-992B-41EF-9555-5398CFCEEC8B}" type="parTrans" cxnId="{FADB3D3A-0CFF-46CF-ABC9-25CCA3D56861}">
      <dgm:prSet/>
      <dgm:spPr/>
      <dgm:t>
        <a:bodyPr/>
        <a:lstStyle/>
        <a:p>
          <a:endParaRPr lang="es-ES"/>
        </a:p>
      </dgm:t>
    </dgm:pt>
    <dgm:pt modelId="{72308BC5-E218-46D9-A87D-957F83A1C4A6}" type="sibTrans" cxnId="{FADB3D3A-0CFF-46CF-ABC9-25CCA3D56861}">
      <dgm:prSet/>
      <dgm:spPr/>
      <dgm:t>
        <a:bodyPr/>
        <a:lstStyle/>
        <a:p>
          <a:endParaRPr lang="es-ES"/>
        </a:p>
      </dgm:t>
    </dgm:pt>
    <dgm:pt modelId="{3F542889-BCC4-485C-91C6-378CB722999C}">
      <dgm:prSet custT="1"/>
      <dgm:spPr/>
      <dgm:t>
        <a:bodyPr/>
        <a:lstStyle/>
        <a:p>
          <a:pPr rtl="0"/>
          <a:r>
            <a:rPr lang="es-ES" sz="1400" dirty="0" smtClean="0"/>
            <a:t>Gananciales</a:t>
          </a:r>
          <a:endParaRPr lang="es-ES" sz="1400" dirty="0"/>
        </a:p>
      </dgm:t>
    </dgm:pt>
    <dgm:pt modelId="{A50FE3A7-B0ED-4A33-B6F3-E488BECD2C9E}" type="parTrans" cxnId="{CBF06EAF-200C-4117-85E9-D2F18D68BE10}">
      <dgm:prSet/>
      <dgm:spPr/>
      <dgm:t>
        <a:bodyPr/>
        <a:lstStyle/>
        <a:p>
          <a:endParaRPr lang="es-ES"/>
        </a:p>
      </dgm:t>
    </dgm:pt>
    <dgm:pt modelId="{DC25B2B9-304E-4B7E-872B-AF3EBD692FEE}" type="sibTrans" cxnId="{CBF06EAF-200C-4117-85E9-D2F18D68BE10}">
      <dgm:prSet/>
      <dgm:spPr/>
      <dgm:t>
        <a:bodyPr/>
        <a:lstStyle/>
        <a:p>
          <a:endParaRPr lang="es-ES"/>
        </a:p>
      </dgm:t>
    </dgm:pt>
    <dgm:pt modelId="{6B58BE19-E95E-48BD-B837-41ED8C00062B}">
      <dgm:prSet custT="1"/>
      <dgm:spPr/>
      <dgm:t>
        <a:bodyPr/>
        <a:lstStyle/>
        <a:p>
          <a:pPr rtl="0"/>
          <a:r>
            <a:rPr lang="es-ES" sz="1400" dirty="0" smtClean="0"/>
            <a:t>Comunicación foral</a:t>
          </a:r>
          <a:endParaRPr lang="es-ES" sz="1400" dirty="0"/>
        </a:p>
      </dgm:t>
    </dgm:pt>
    <dgm:pt modelId="{A730BCF3-CE7A-499D-A14F-3D7D1408341C}" type="parTrans" cxnId="{695B94C6-3706-4869-B75E-E98F09DCD70B}">
      <dgm:prSet/>
      <dgm:spPr/>
      <dgm:t>
        <a:bodyPr/>
        <a:lstStyle/>
        <a:p>
          <a:endParaRPr lang="es-ES"/>
        </a:p>
      </dgm:t>
    </dgm:pt>
    <dgm:pt modelId="{068E5A4B-3A21-40C1-A843-3E48F96DE17C}" type="sibTrans" cxnId="{695B94C6-3706-4869-B75E-E98F09DCD70B}">
      <dgm:prSet/>
      <dgm:spPr/>
      <dgm:t>
        <a:bodyPr/>
        <a:lstStyle/>
        <a:p>
          <a:endParaRPr lang="es-ES"/>
        </a:p>
      </dgm:t>
    </dgm:pt>
    <dgm:pt modelId="{71652FF0-1711-421F-A577-0F42D881D2EE}">
      <dgm:prSet custT="1"/>
      <dgm:spPr/>
      <dgm:t>
        <a:bodyPr/>
        <a:lstStyle/>
        <a:p>
          <a:pPr rtl="0"/>
          <a:r>
            <a:rPr lang="es-ES" sz="1400" dirty="0" smtClean="0"/>
            <a:t>Arts. 171 a 180</a:t>
          </a:r>
          <a:endParaRPr lang="es-ES" sz="1400" dirty="0"/>
        </a:p>
      </dgm:t>
    </dgm:pt>
    <dgm:pt modelId="{B2439961-7E78-4C7C-AD82-151C54F7B6AF}" type="parTrans" cxnId="{D10AA167-0351-4B01-B9BB-ACBA86BC4E11}">
      <dgm:prSet/>
      <dgm:spPr/>
      <dgm:t>
        <a:bodyPr/>
        <a:lstStyle/>
        <a:p>
          <a:endParaRPr lang="es-ES"/>
        </a:p>
      </dgm:t>
    </dgm:pt>
    <dgm:pt modelId="{25CDFDBC-13C7-4C4D-9A33-8D1D68870BC6}" type="sibTrans" cxnId="{D10AA167-0351-4B01-B9BB-ACBA86BC4E11}">
      <dgm:prSet/>
      <dgm:spPr/>
      <dgm:t>
        <a:bodyPr/>
        <a:lstStyle/>
        <a:p>
          <a:endParaRPr lang="es-ES"/>
        </a:p>
      </dgm:t>
    </dgm:pt>
    <dgm:pt modelId="{C54D3A01-46DB-4CA5-AF85-97E5CF2B9CFA}">
      <dgm:prSet custT="1"/>
      <dgm:spPr/>
      <dgm:t>
        <a:bodyPr/>
        <a:lstStyle/>
        <a:p>
          <a:pPr rtl="0"/>
          <a:r>
            <a:rPr lang="es-ES" sz="1400" dirty="0" smtClean="0"/>
            <a:t>Gananciales</a:t>
          </a:r>
          <a:endParaRPr lang="es-ES" sz="1400" dirty="0"/>
        </a:p>
      </dgm:t>
    </dgm:pt>
    <dgm:pt modelId="{7B7847B9-94C5-4924-8A26-4AEE0295A1AE}" type="parTrans" cxnId="{8D40A76E-771E-45E0-A274-FE37F051EA80}">
      <dgm:prSet/>
      <dgm:spPr/>
      <dgm:t>
        <a:bodyPr/>
        <a:lstStyle/>
        <a:p>
          <a:endParaRPr lang="es-ES"/>
        </a:p>
      </dgm:t>
    </dgm:pt>
    <dgm:pt modelId="{66F576EB-110D-4277-B255-C6A39DB5AAB2}" type="sibTrans" cxnId="{8D40A76E-771E-45E0-A274-FE37F051EA80}">
      <dgm:prSet/>
      <dgm:spPr/>
      <dgm:t>
        <a:bodyPr/>
        <a:lstStyle/>
        <a:p>
          <a:endParaRPr lang="es-ES"/>
        </a:p>
      </dgm:t>
    </dgm:pt>
    <dgm:pt modelId="{61D6FA10-D340-41EB-AC98-28F8780E56F5}">
      <dgm:prSet custT="1"/>
      <dgm:spPr/>
      <dgm:t>
        <a:bodyPr/>
        <a:lstStyle/>
        <a:p>
          <a:pPr rtl="0"/>
          <a:r>
            <a:rPr lang="es-ES" sz="1400" dirty="0" err="1" smtClean="0"/>
            <a:t>r.e.m.legal</a:t>
          </a:r>
          <a:r>
            <a:rPr lang="es-ES" sz="1400" dirty="0" smtClean="0"/>
            <a:t>: </a:t>
          </a:r>
          <a:r>
            <a:rPr lang="es-ES" sz="1400" dirty="0" smtClean="0">
              <a:hlinkClick xmlns:r="http://schemas.openxmlformats.org/officeDocument/2006/relationships" r:id="rId3"/>
            </a:rPr>
            <a:t>art. 193</a:t>
          </a:r>
          <a:endParaRPr lang="es-ES" sz="1400" dirty="0"/>
        </a:p>
      </dgm:t>
    </dgm:pt>
    <dgm:pt modelId="{BA9346BC-F7CB-4B4A-A423-CAF32E430B5B}" type="parTrans" cxnId="{65997146-FFDC-45C6-A64A-4165F0E9AF80}">
      <dgm:prSet/>
      <dgm:spPr/>
      <dgm:t>
        <a:bodyPr/>
        <a:lstStyle/>
        <a:p>
          <a:endParaRPr lang="es-ES"/>
        </a:p>
      </dgm:t>
    </dgm:pt>
    <dgm:pt modelId="{7CEDBEEA-AB93-4CCE-B31B-7E3BCE192758}" type="sibTrans" cxnId="{65997146-FFDC-45C6-A64A-4165F0E9AF80}">
      <dgm:prSet/>
      <dgm:spPr/>
      <dgm:t>
        <a:bodyPr/>
        <a:lstStyle/>
        <a:p>
          <a:endParaRPr lang="es-ES"/>
        </a:p>
      </dgm:t>
    </dgm:pt>
    <dgm:pt modelId="{C411DC6E-EB0A-4485-A644-13351E3134FC}">
      <dgm:prSet custT="1"/>
      <dgm:spPr/>
      <dgm:t>
        <a:bodyPr/>
        <a:lstStyle/>
        <a:p>
          <a:pPr rtl="0"/>
          <a:r>
            <a:rPr lang="es-ES" sz="1400" dirty="0" err="1" smtClean="0"/>
            <a:t>r.e.m.legal</a:t>
          </a:r>
          <a:r>
            <a:rPr lang="es-ES" sz="1400" dirty="0" smtClean="0"/>
            <a:t>: </a:t>
          </a:r>
          <a:r>
            <a:rPr lang="es-ES" sz="1400" dirty="0" smtClean="0">
              <a:hlinkClick xmlns:r="http://schemas.openxmlformats.org/officeDocument/2006/relationships" r:id="rId4"/>
            </a:rPr>
            <a:t>art. 171</a:t>
          </a:r>
          <a:endParaRPr lang="es-ES" sz="1400" dirty="0"/>
        </a:p>
      </dgm:t>
    </dgm:pt>
    <dgm:pt modelId="{D460DEA1-F9E4-48FE-B943-FC933A3EF1DB}" type="parTrans" cxnId="{3B874618-B7C5-4D80-829B-D3892886851C}">
      <dgm:prSet/>
      <dgm:spPr/>
      <dgm:t>
        <a:bodyPr/>
        <a:lstStyle/>
        <a:p>
          <a:endParaRPr lang="es-ES"/>
        </a:p>
      </dgm:t>
    </dgm:pt>
    <dgm:pt modelId="{59228D22-4BF2-451E-BDD3-28A324E5FDF6}" type="sibTrans" cxnId="{3B874618-B7C5-4D80-829B-D3892886851C}">
      <dgm:prSet/>
      <dgm:spPr/>
      <dgm:t>
        <a:bodyPr/>
        <a:lstStyle/>
        <a:p>
          <a:endParaRPr lang="es-ES"/>
        </a:p>
      </dgm:t>
    </dgm:pt>
    <dgm:pt modelId="{C135E62E-81ED-4B42-A8DF-E4EB6D030F60}">
      <dgm:prSet custT="1"/>
      <dgm:spPr/>
      <dgm:t>
        <a:bodyPr/>
        <a:lstStyle/>
        <a:p>
          <a:pPr rtl="0"/>
          <a:r>
            <a:rPr lang="es-ES" sz="1400" dirty="0" smtClean="0"/>
            <a:t>Consorciales</a:t>
          </a:r>
          <a:endParaRPr lang="es-ES" sz="1400" dirty="0"/>
        </a:p>
      </dgm:t>
    </dgm:pt>
    <dgm:pt modelId="{5F70AB5E-EAE6-4E66-9B2E-339CD8A8BEDA}" type="parTrans" cxnId="{6C050E09-5835-4105-A910-8DA16EDF7FC3}">
      <dgm:prSet/>
      <dgm:spPr/>
      <dgm:t>
        <a:bodyPr/>
        <a:lstStyle/>
        <a:p>
          <a:endParaRPr lang="es-ES"/>
        </a:p>
      </dgm:t>
    </dgm:pt>
    <dgm:pt modelId="{AA793E40-A5DB-49C9-A071-76764F8E516E}" type="sibTrans" cxnId="{6C050E09-5835-4105-A910-8DA16EDF7FC3}">
      <dgm:prSet/>
      <dgm:spPr/>
      <dgm:t>
        <a:bodyPr/>
        <a:lstStyle/>
        <a:p>
          <a:endParaRPr lang="es-ES"/>
        </a:p>
      </dgm:t>
    </dgm:pt>
    <dgm:pt modelId="{B7480B26-D1D8-4C96-8894-025A13637647}">
      <dgm:prSet custT="1"/>
      <dgm:spPr/>
      <dgm:t>
        <a:bodyPr/>
        <a:lstStyle/>
        <a:p>
          <a:pPr rtl="0"/>
          <a:r>
            <a:rPr lang="es-ES" sz="1400" dirty="0" smtClean="0"/>
            <a:t>Leyes 78 a 105</a:t>
          </a:r>
          <a:endParaRPr lang="es-ES" sz="1400" dirty="0"/>
        </a:p>
      </dgm:t>
    </dgm:pt>
    <dgm:pt modelId="{611B48EE-A8E9-40C7-8F4F-4808F6C8BC2E}" type="parTrans" cxnId="{7FA3B9BA-D2FF-4917-BA53-3ACF21A53A14}">
      <dgm:prSet/>
      <dgm:spPr/>
      <dgm:t>
        <a:bodyPr/>
        <a:lstStyle/>
        <a:p>
          <a:endParaRPr lang="es-ES"/>
        </a:p>
      </dgm:t>
    </dgm:pt>
    <dgm:pt modelId="{D5A3203F-9050-42AC-BB4C-4529BF7A1D2D}" type="sibTrans" cxnId="{7FA3B9BA-D2FF-4917-BA53-3ACF21A53A14}">
      <dgm:prSet/>
      <dgm:spPr/>
      <dgm:t>
        <a:bodyPr/>
        <a:lstStyle/>
        <a:p>
          <a:endParaRPr lang="es-ES"/>
        </a:p>
      </dgm:t>
    </dgm:pt>
    <dgm:pt modelId="{48D7D042-EED7-4C92-A5D0-2C6D08DD6FC5}">
      <dgm:prSet custT="1"/>
      <dgm:spPr/>
      <dgm:t>
        <a:bodyPr/>
        <a:lstStyle/>
        <a:p>
          <a:pPr rtl="0"/>
          <a:r>
            <a:rPr lang="es-ES" sz="1400" dirty="0" err="1" smtClean="0"/>
            <a:t>r.e.m.legal</a:t>
          </a:r>
          <a:r>
            <a:rPr lang="es-ES" sz="1400" dirty="0" smtClean="0"/>
            <a:t>: </a:t>
          </a:r>
          <a:r>
            <a:rPr lang="es-ES" sz="1400" dirty="0" smtClean="0">
              <a:hlinkClick xmlns:r="http://schemas.openxmlformats.org/officeDocument/2006/relationships" r:id="rId5"/>
            </a:rPr>
            <a:t>ley 87</a:t>
          </a:r>
          <a:endParaRPr lang="es-ES" sz="1400" dirty="0"/>
        </a:p>
      </dgm:t>
    </dgm:pt>
    <dgm:pt modelId="{909843B3-522E-48C6-8A47-0906FE018A96}" type="parTrans" cxnId="{C3B2DDD8-2B18-48CB-BB2A-4773F66EA1D7}">
      <dgm:prSet/>
      <dgm:spPr/>
      <dgm:t>
        <a:bodyPr/>
        <a:lstStyle/>
        <a:p>
          <a:endParaRPr lang="es-ES"/>
        </a:p>
      </dgm:t>
    </dgm:pt>
    <dgm:pt modelId="{CB131F26-98EF-42A5-92B1-0AD00E93994E}" type="sibTrans" cxnId="{C3B2DDD8-2B18-48CB-BB2A-4773F66EA1D7}">
      <dgm:prSet/>
      <dgm:spPr/>
      <dgm:t>
        <a:bodyPr/>
        <a:lstStyle/>
        <a:p>
          <a:endParaRPr lang="es-ES"/>
        </a:p>
      </dgm:t>
    </dgm:pt>
    <dgm:pt modelId="{EF4F5ED8-4212-4D41-869C-95A8658C233B}">
      <dgm:prSet custT="1"/>
      <dgm:spPr/>
      <dgm:t>
        <a:bodyPr/>
        <a:lstStyle/>
        <a:p>
          <a:pPr rtl="0"/>
          <a:r>
            <a:rPr lang="es-ES" sz="1400" dirty="0" smtClean="0"/>
            <a:t>Conquistas</a:t>
          </a:r>
          <a:endParaRPr lang="es-ES" sz="1400" dirty="0"/>
        </a:p>
      </dgm:t>
    </dgm:pt>
    <dgm:pt modelId="{F1F365AF-D28D-48FB-AB0A-D8FEAFE71AB1}" type="parTrans" cxnId="{9C2B691E-7EFA-4C1B-8748-3573402220D1}">
      <dgm:prSet/>
      <dgm:spPr/>
      <dgm:t>
        <a:bodyPr/>
        <a:lstStyle/>
        <a:p>
          <a:endParaRPr lang="es-ES"/>
        </a:p>
      </dgm:t>
    </dgm:pt>
    <dgm:pt modelId="{D2B5DEA0-1861-4ECD-BFD7-109568421FB8}" type="sibTrans" cxnId="{9C2B691E-7EFA-4C1B-8748-3573402220D1}">
      <dgm:prSet/>
      <dgm:spPr/>
      <dgm:t>
        <a:bodyPr/>
        <a:lstStyle/>
        <a:p>
          <a:endParaRPr lang="es-ES"/>
        </a:p>
      </dgm:t>
    </dgm:pt>
    <dgm:pt modelId="{32464E9A-F3DB-4AE9-87F6-FB376EA87B0F}">
      <dgm:prSet custT="1"/>
      <dgm:spPr/>
      <dgm:t>
        <a:bodyPr/>
        <a:lstStyle/>
        <a:p>
          <a:pPr rtl="0"/>
          <a:r>
            <a:rPr lang="es-ES" sz="1400" dirty="0" smtClean="0"/>
            <a:t>Mallorca: </a:t>
          </a:r>
          <a:r>
            <a:rPr lang="es-ES" sz="1400" dirty="0" smtClean="0">
              <a:hlinkClick xmlns:r="http://schemas.openxmlformats.org/officeDocument/2006/relationships" r:id="rId6"/>
            </a:rPr>
            <a:t>art. 3</a:t>
          </a:r>
          <a:r>
            <a:rPr lang="es-ES" sz="1400" dirty="0" smtClean="0"/>
            <a:t>, 65  a 67</a:t>
          </a:r>
          <a:endParaRPr lang="es-ES" sz="1400" dirty="0"/>
        </a:p>
      </dgm:t>
    </dgm:pt>
    <dgm:pt modelId="{DBF3B9CC-60A1-47FB-A3F1-CAEB1690748C}" type="parTrans" cxnId="{5E647308-C578-49EE-B694-98CD41B80FBF}">
      <dgm:prSet/>
      <dgm:spPr/>
      <dgm:t>
        <a:bodyPr/>
        <a:lstStyle/>
        <a:p>
          <a:endParaRPr lang="es-ES"/>
        </a:p>
      </dgm:t>
    </dgm:pt>
    <dgm:pt modelId="{B05D545E-F88C-4CC3-9FE0-93711B38B58B}" type="sibTrans" cxnId="{5E647308-C578-49EE-B694-98CD41B80FBF}">
      <dgm:prSet/>
      <dgm:spPr/>
      <dgm:t>
        <a:bodyPr/>
        <a:lstStyle/>
        <a:p>
          <a:endParaRPr lang="es-ES"/>
        </a:p>
      </dgm:t>
    </dgm:pt>
    <dgm:pt modelId="{CB8D009B-E7E2-4495-8308-42A23ADD9210}">
      <dgm:prSet custT="1"/>
      <dgm:spPr/>
      <dgm:t>
        <a:bodyPr/>
        <a:lstStyle/>
        <a:p>
          <a:pPr rtl="0"/>
          <a:r>
            <a:rPr lang="es-ES" sz="1400" dirty="0" err="1" smtClean="0"/>
            <a:t>r.e.m.legal</a:t>
          </a:r>
          <a:endParaRPr lang="es-ES" sz="1400" dirty="0"/>
        </a:p>
      </dgm:t>
    </dgm:pt>
    <dgm:pt modelId="{C2553F44-A155-4134-86C2-DDB727E0ABFE}" type="parTrans" cxnId="{46D42BAD-FF35-4FDC-B324-D5C359D219E9}">
      <dgm:prSet/>
      <dgm:spPr/>
      <dgm:t>
        <a:bodyPr/>
        <a:lstStyle/>
        <a:p>
          <a:endParaRPr lang="es-ES"/>
        </a:p>
      </dgm:t>
    </dgm:pt>
    <dgm:pt modelId="{F9C48866-1D0E-4497-931B-6CB4A70FE1CB}" type="sibTrans" cxnId="{46D42BAD-FF35-4FDC-B324-D5C359D219E9}">
      <dgm:prSet/>
      <dgm:spPr/>
      <dgm:t>
        <a:bodyPr/>
        <a:lstStyle/>
        <a:p>
          <a:endParaRPr lang="es-ES"/>
        </a:p>
      </dgm:t>
    </dgm:pt>
    <dgm:pt modelId="{454B1C83-AE2A-42D0-A2D8-788BE73A4109}">
      <dgm:prSet custT="1"/>
      <dgm:spPr/>
      <dgm:t>
        <a:bodyPr/>
        <a:lstStyle/>
        <a:p>
          <a:pPr rtl="0"/>
          <a:r>
            <a:rPr lang="es-ES" sz="1400" dirty="0" smtClean="0"/>
            <a:t>Separación de bienes</a:t>
          </a:r>
          <a:endParaRPr lang="es-ES" sz="1400" dirty="0"/>
        </a:p>
      </dgm:t>
    </dgm:pt>
    <dgm:pt modelId="{5B2066A0-EE15-4E78-BA9F-19E4D78FDBB1}" type="parTrans" cxnId="{5F1EE985-026B-40BD-89A9-2B109C8F396C}">
      <dgm:prSet/>
      <dgm:spPr/>
      <dgm:t>
        <a:bodyPr/>
        <a:lstStyle/>
        <a:p>
          <a:endParaRPr lang="es-ES"/>
        </a:p>
      </dgm:t>
    </dgm:pt>
    <dgm:pt modelId="{E2E8E4EF-CB13-43C2-BD59-6CFE6020B38E}" type="sibTrans" cxnId="{5F1EE985-026B-40BD-89A9-2B109C8F396C}">
      <dgm:prSet/>
      <dgm:spPr/>
      <dgm:t>
        <a:bodyPr/>
        <a:lstStyle/>
        <a:p>
          <a:endParaRPr lang="es-ES"/>
        </a:p>
      </dgm:t>
    </dgm:pt>
    <dgm:pt modelId="{1F46100B-8A93-4CF6-A6FB-4CB080DBDA2F}">
      <dgm:prSet custT="1"/>
      <dgm:spPr/>
      <dgm:t>
        <a:bodyPr/>
        <a:lstStyle/>
        <a:p>
          <a:pPr rtl="0"/>
          <a:r>
            <a:rPr lang="es-ES" sz="1400" dirty="0" smtClean="0"/>
            <a:t>Arts. 1315 a 1444</a:t>
          </a:r>
          <a:endParaRPr lang="es-ES" sz="1400" dirty="0"/>
        </a:p>
      </dgm:t>
    </dgm:pt>
    <dgm:pt modelId="{53F06975-608D-4D63-A573-5ADDF747A30B}" type="parTrans" cxnId="{1CB10AB0-D774-4DD0-8BD1-FDB368B8D7C5}">
      <dgm:prSet/>
      <dgm:spPr/>
      <dgm:t>
        <a:bodyPr/>
        <a:lstStyle/>
        <a:p>
          <a:endParaRPr lang="es-ES"/>
        </a:p>
      </dgm:t>
    </dgm:pt>
    <dgm:pt modelId="{2C08B5BA-AB36-4285-888E-395A24AB88E6}" type="sibTrans" cxnId="{1CB10AB0-D774-4DD0-8BD1-FDB368B8D7C5}">
      <dgm:prSet/>
      <dgm:spPr/>
      <dgm:t>
        <a:bodyPr/>
        <a:lstStyle/>
        <a:p>
          <a:endParaRPr lang="es-ES"/>
        </a:p>
      </dgm:t>
    </dgm:pt>
    <dgm:pt modelId="{40B54152-F15E-4779-A0AD-5A3BB35F87D6}">
      <dgm:prSet custT="1"/>
      <dgm:spPr/>
      <dgm:t>
        <a:bodyPr/>
        <a:lstStyle/>
        <a:p>
          <a:pPr rtl="0"/>
          <a:r>
            <a:rPr lang="es-ES" sz="1400" dirty="0" err="1" smtClean="0"/>
            <a:t>r.em.legal</a:t>
          </a:r>
          <a:r>
            <a:rPr lang="es-ES" sz="1400" dirty="0" smtClean="0"/>
            <a:t>: art. 1316</a:t>
          </a:r>
          <a:endParaRPr lang="es-ES" sz="1400" dirty="0"/>
        </a:p>
      </dgm:t>
    </dgm:pt>
    <dgm:pt modelId="{92AC38BA-7BA3-44A8-85F5-4080F56D8A25}" type="parTrans" cxnId="{00F99DA1-5A15-45A2-858C-E5B89552FB53}">
      <dgm:prSet/>
      <dgm:spPr/>
      <dgm:t>
        <a:bodyPr/>
        <a:lstStyle/>
        <a:p>
          <a:endParaRPr lang="es-ES"/>
        </a:p>
      </dgm:t>
    </dgm:pt>
    <dgm:pt modelId="{7D6CF062-3FD7-43FD-9AD6-7C6AC9395121}" type="sibTrans" cxnId="{00F99DA1-5A15-45A2-858C-E5B89552FB53}">
      <dgm:prSet/>
      <dgm:spPr/>
      <dgm:t>
        <a:bodyPr/>
        <a:lstStyle/>
        <a:p>
          <a:endParaRPr lang="es-ES"/>
        </a:p>
      </dgm:t>
    </dgm:pt>
    <dgm:pt modelId="{B5070415-53D8-4D58-8599-296865D05DFC}">
      <dgm:prSet custT="1"/>
      <dgm:spPr/>
      <dgm:t>
        <a:bodyPr/>
        <a:lstStyle/>
        <a:p>
          <a:pPr rtl="0"/>
          <a:r>
            <a:rPr lang="es-ES" sz="1400" dirty="0" smtClean="0"/>
            <a:t>Gananciales</a:t>
          </a:r>
          <a:endParaRPr lang="es-ES" sz="1400" dirty="0"/>
        </a:p>
      </dgm:t>
    </dgm:pt>
    <dgm:pt modelId="{2107EAF2-2256-4CCE-932C-5DEC658EC780}" type="parTrans" cxnId="{7CC58070-FA0A-46BB-9CA8-8838F56D47CA}">
      <dgm:prSet/>
      <dgm:spPr/>
      <dgm:t>
        <a:bodyPr/>
        <a:lstStyle/>
        <a:p>
          <a:endParaRPr lang="es-ES"/>
        </a:p>
      </dgm:t>
    </dgm:pt>
    <dgm:pt modelId="{F0047349-D14F-4A96-A3A8-196723D85B9F}" type="sibTrans" cxnId="{7CC58070-FA0A-46BB-9CA8-8838F56D47CA}">
      <dgm:prSet/>
      <dgm:spPr/>
      <dgm:t>
        <a:bodyPr/>
        <a:lstStyle/>
        <a:p>
          <a:endParaRPr lang="es-ES"/>
        </a:p>
      </dgm:t>
    </dgm:pt>
    <dgm:pt modelId="{40CAB433-D9F6-46C6-A79E-9175A4CCDA80}">
      <dgm:prSet custT="1"/>
      <dgm:spPr/>
      <dgm:t>
        <a:bodyPr/>
        <a:lstStyle/>
        <a:p>
          <a:pPr rtl="0"/>
          <a:r>
            <a:rPr lang="es-ES" sz="1400" dirty="0" smtClean="0"/>
            <a:t>Ley 10/2007: Inconstitucional</a:t>
          </a:r>
          <a:endParaRPr lang="es-ES" sz="1400" dirty="0"/>
        </a:p>
      </dgm:t>
    </dgm:pt>
    <dgm:pt modelId="{B10A83A2-FAE1-4139-940C-C2E7AC801065}" type="parTrans" cxnId="{C4D80E7E-B4CD-4A80-A064-EA7016B9DE63}">
      <dgm:prSet/>
      <dgm:spPr/>
      <dgm:t>
        <a:bodyPr/>
        <a:lstStyle/>
        <a:p>
          <a:endParaRPr lang="es-ES"/>
        </a:p>
      </dgm:t>
    </dgm:pt>
    <dgm:pt modelId="{A4CA8E09-FA7D-4F6B-9C1B-2B63EFD1DFC6}" type="sibTrans" cxnId="{C4D80E7E-B4CD-4A80-A064-EA7016B9DE63}">
      <dgm:prSet/>
      <dgm:spPr/>
      <dgm:t>
        <a:bodyPr/>
        <a:lstStyle/>
        <a:p>
          <a:endParaRPr lang="es-ES"/>
        </a:p>
      </dgm:t>
    </dgm:pt>
    <dgm:pt modelId="{9B05BBC5-A51A-4D1F-B614-970610B77DFB}">
      <dgm:prSet custT="1"/>
      <dgm:spPr/>
      <dgm:t>
        <a:bodyPr/>
        <a:lstStyle/>
        <a:p>
          <a:pPr rtl="0"/>
          <a:r>
            <a:rPr lang="es-ES" sz="1400" dirty="0" smtClean="0">
              <a:hlinkClick xmlns:r="http://schemas.openxmlformats.org/officeDocument/2006/relationships" r:id="rId7"/>
            </a:rPr>
            <a:t>STC 82/2016</a:t>
          </a:r>
          <a:r>
            <a:rPr lang="es-ES" sz="1400" dirty="0" smtClean="0"/>
            <a:t> (FJ8º)</a:t>
          </a:r>
          <a:endParaRPr lang="es-ES" sz="1400" dirty="0"/>
        </a:p>
      </dgm:t>
    </dgm:pt>
    <dgm:pt modelId="{44BFFD9C-6CCF-4223-9A08-FE6104334A59}" type="parTrans" cxnId="{BEE26D89-3D0E-4465-BC02-883A0A189CD9}">
      <dgm:prSet/>
      <dgm:spPr/>
      <dgm:t>
        <a:bodyPr/>
        <a:lstStyle/>
        <a:p>
          <a:endParaRPr lang="es-ES"/>
        </a:p>
      </dgm:t>
    </dgm:pt>
    <dgm:pt modelId="{9985890E-5BAE-45B7-8E9D-2D2FA8B34E80}" type="sibTrans" cxnId="{BEE26D89-3D0E-4465-BC02-883A0A189CD9}">
      <dgm:prSet/>
      <dgm:spPr/>
      <dgm:t>
        <a:bodyPr/>
        <a:lstStyle/>
        <a:p>
          <a:endParaRPr lang="es-ES"/>
        </a:p>
      </dgm:t>
    </dgm:pt>
    <dgm:pt modelId="{EB1F0A8D-83EC-4BC2-BE1A-2E583B72F306}">
      <dgm:prSet custT="1"/>
      <dgm:spPr/>
      <dgm:t>
        <a:bodyPr/>
        <a:lstStyle/>
        <a:p>
          <a:pPr rtl="0"/>
          <a:r>
            <a:rPr lang="es-ES" sz="1400" dirty="0" smtClean="0"/>
            <a:t>Se rigen por el </a:t>
          </a:r>
          <a:r>
            <a:rPr lang="es-ES" sz="1400" dirty="0" err="1" smtClean="0"/>
            <a:t>Cc.</a:t>
          </a:r>
          <a:endParaRPr lang="es-ES" sz="1400" dirty="0"/>
        </a:p>
      </dgm:t>
    </dgm:pt>
    <dgm:pt modelId="{60D22DDD-0332-4DE2-AB54-C8D0BE69728D}" type="parTrans" cxnId="{F0FA1EFD-15BA-40FD-9FB8-CC9869965B3F}">
      <dgm:prSet/>
      <dgm:spPr/>
    </dgm:pt>
    <dgm:pt modelId="{E636F486-EBBA-4753-9B0C-5FF934489F74}" type="sibTrans" cxnId="{F0FA1EFD-15BA-40FD-9FB8-CC9869965B3F}">
      <dgm:prSet/>
      <dgm:spPr/>
    </dgm:pt>
    <dgm:pt modelId="{92088BC1-90A0-4788-A8FC-8826848B9EDD}" type="pres">
      <dgm:prSet presAssocID="{57F3D063-CE4E-4C94-8CCC-7466F16B48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9C25504-70A6-49CC-9AED-4AE53492DA78}" type="pres">
      <dgm:prSet presAssocID="{166F26EF-8CA5-4911-ADE4-432EDC8A1E27}" presName="compNode" presStyleCnt="0"/>
      <dgm:spPr/>
      <dgm:t>
        <a:bodyPr/>
        <a:lstStyle/>
        <a:p>
          <a:endParaRPr lang="es-ES"/>
        </a:p>
      </dgm:t>
    </dgm:pt>
    <dgm:pt modelId="{3507DD56-0385-4E52-82A4-6D6A3CC11903}" type="pres">
      <dgm:prSet presAssocID="{166F26EF-8CA5-4911-ADE4-432EDC8A1E27}" presName="pictRect" presStyleLbl="node1" presStyleIdx="0" presStyleCnt="8" custLinFactNeighborX="7237" custLinFactNeighborY="-4596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1000" b="-51000"/>
          </a:stretch>
        </a:blipFill>
      </dgm:spPr>
      <dgm:t>
        <a:bodyPr/>
        <a:lstStyle/>
        <a:p>
          <a:endParaRPr lang="es-ES"/>
        </a:p>
      </dgm:t>
    </dgm:pt>
    <dgm:pt modelId="{6F7568C0-F16C-484E-A218-28582CD05DEE}" type="pres">
      <dgm:prSet presAssocID="{166F26EF-8CA5-4911-ADE4-432EDC8A1E27}" presName="textRect" presStyleLbl="revTx" presStyleIdx="0" presStyleCnt="8" custLinFactNeighborX="7237" custLinFactNeighborY="-85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DF2237-1337-4AF5-9CD6-0BA3DD468BDE}" type="pres">
      <dgm:prSet presAssocID="{EA1A7CD6-1161-4A90-86EC-BAC06D96540F}" presName="sibTrans" presStyleLbl="sibTrans2D1" presStyleIdx="0" presStyleCnt="0"/>
      <dgm:spPr/>
      <dgm:t>
        <a:bodyPr/>
        <a:lstStyle/>
        <a:p>
          <a:endParaRPr lang="es-ES"/>
        </a:p>
      </dgm:t>
    </dgm:pt>
    <dgm:pt modelId="{00A827F3-9FCF-4FC2-97E2-CC9B180F3066}" type="pres">
      <dgm:prSet presAssocID="{DE08DB0A-8E2E-48F3-9CB6-DF38143B630C}" presName="compNode" presStyleCnt="0"/>
      <dgm:spPr/>
      <dgm:t>
        <a:bodyPr/>
        <a:lstStyle/>
        <a:p>
          <a:endParaRPr lang="es-ES"/>
        </a:p>
      </dgm:t>
    </dgm:pt>
    <dgm:pt modelId="{2E6ED8E9-A251-4206-91B0-93956CF6CC59}" type="pres">
      <dgm:prSet presAssocID="{DE08DB0A-8E2E-48F3-9CB6-DF38143B630C}" presName="pictRect" presStyleLbl="node1" presStyleIdx="1" presStyleCnt="8" custScaleY="99234" custLinFactNeighborX="7237" custLinFactNeighborY="-459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1000" b="-61000"/>
          </a:stretch>
        </a:blipFill>
      </dgm:spPr>
      <dgm:t>
        <a:bodyPr/>
        <a:lstStyle/>
        <a:p>
          <a:endParaRPr lang="es-ES"/>
        </a:p>
      </dgm:t>
    </dgm:pt>
    <dgm:pt modelId="{974E8AEB-A15D-4273-A7FF-6F4737931993}" type="pres">
      <dgm:prSet presAssocID="{DE08DB0A-8E2E-48F3-9CB6-DF38143B630C}" presName="textRect" presStyleLbl="revTx" presStyleIdx="1" presStyleCnt="8" custLinFactNeighborX="7237" custLinFactNeighborY="-85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6A5326-6C66-4BA9-9FB0-D80A52B5A1E6}" type="pres">
      <dgm:prSet presAssocID="{56D7B10A-03C9-4C0A-9B44-5DE1D8E2F72E}" presName="sibTrans" presStyleLbl="sibTrans2D1" presStyleIdx="0" presStyleCnt="0"/>
      <dgm:spPr/>
      <dgm:t>
        <a:bodyPr/>
        <a:lstStyle/>
        <a:p>
          <a:endParaRPr lang="es-ES"/>
        </a:p>
      </dgm:t>
    </dgm:pt>
    <dgm:pt modelId="{110000CA-9199-4BE6-841A-E0ABC3451978}" type="pres">
      <dgm:prSet presAssocID="{3979F142-4541-4E70-A0B4-3FCDDAE0F758}" presName="compNode" presStyleCnt="0"/>
      <dgm:spPr/>
      <dgm:t>
        <a:bodyPr/>
        <a:lstStyle/>
        <a:p>
          <a:endParaRPr lang="es-ES"/>
        </a:p>
      </dgm:t>
    </dgm:pt>
    <dgm:pt modelId="{CFE9B51C-67D0-40EC-8956-68A01F61187E}" type="pres">
      <dgm:prSet presAssocID="{3979F142-4541-4E70-A0B4-3FCDDAE0F758}" presName="pictRect" presStyleLbl="node1" presStyleIdx="2" presStyleCnt="8" custLinFactNeighborX="7237" custLinFactNeighborY="-1463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</dgm:spPr>
      <dgm:t>
        <a:bodyPr/>
        <a:lstStyle/>
        <a:p>
          <a:endParaRPr lang="es-ES"/>
        </a:p>
      </dgm:t>
    </dgm:pt>
    <dgm:pt modelId="{50542FF5-E2BF-4241-A7AE-1914014DB0E4}" type="pres">
      <dgm:prSet presAssocID="{3979F142-4541-4E70-A0B4-3FCDDAE0F758}" presName="textRect" presStyleLbl="revTx" presStyleIdx="2" presStyleCnt="8" custLinFactNeighborX="7237" custLinFactNeighborY="-27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D8F26E-716D-4A54-9B03-D174062CD25E}" type="pres">
      <dgm:prSet presAssocID="{6CEBDAA7-6C28-4703-BA40-6DB2DDDAF1AB}" presName="sibTrans" presStyleLbl="sibTrans2D1" presStyleIdx="0" presStyleCnt="0"/>
      <dgm:spPr/>
      <dgm:t>
        <a:bodyPr/>
        <a:lstStyle/>
        <a:p>
          <a:endParaRPr lang="es-ES"/>
        </a:p>
      </dgm:t>
    </dgm:pt>
    <dgm:pt modelId="{BA381248-62B3-429D-ADB9-A504C85E4411}" type="pres">
      <dgm:prSet presAssocID="{DC214BD3-DDFD-4BEC-9409-DF0FA8E3448E}" presName="compNode" presStyleCnt="0"/>
      <dgm:spPr/>
      <dgm:t>
        <a:bodyPr/>
        <a:lstStyle/>
        <a:p>
          <a:endParaRPr lang="es-ES"/>
        </a:p>
      </dgm:t>
    </dgm:pt>
    <dgm:pt modelId="{337D4D3F-3D33-4920-A54E-2C652E73E7D1}" type="pres">
      <dgm:prSet presAssocID="{DC214BD3-DDFD-4BEC-9409-DF0FA8E3448E}" presName="pictRect" presStyleLbl="node1" presStyleIdx="3" presStyleCnt="8" custLinFactNeighborY="-1463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9000" b="-59000"/>
          </a:stretch>
        </a:blipFill>
      </dgm:spPr>
      <dgm:t>
        <a:bodyPr/>
        <a:lstStyle/>
        <a:p>
          <a:endParaRPr lang="es-ES"/>
        </a:p>
      </dgm:t>
    </dgm:pt>
    <dgm:pt modelId="{5B352743-66D2-4F0F-B54D-E3534AB22ECC}" type="pres">
      <dgm:prSet presAssocID="{DC214BD3-DDFD-4BEC-9409-DF0FA8E3448E}" presName="textRect" presStyleLbl="revTx" presStyleIdx="3" presStyleCnt="8" custLinFactNeighborY="-27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D7A573-77B6-4647-9A4A-68BACA4C15DD}" type="pres">
      <dgm:prSet presAssocID="{DC382854-FA59-49BF-B375-7001A8286960}" presName="sibTrans" presStyleLbl="sibTrans2D1" presStyleIdx="0" presStyleCnt="0"/>
      <dgm:spPr/>
      <dgm:t>
        <a:bodyPr/>
        <a:lstStyle/>
        <a:p>
          <a:endParaRPr lang="es-ES"/>
        </a:p>
      </dgm:t>
    </dgm:pt>
    <dgm:pt modelId="{A99CBAEC-D302-4B74-9B18-E7D611982228}" type="pres">
      <dgm:prSet presAssocID="{A51CBD12-95A7-4ED1-A53D-1CD75714A736}" presName="compNode" presStyleCnt="0"/>
      <dgm:spPr/>
      <dgm:t>
        <a:bodyPr/>
        <a:lstStyle/>
        <a:p>
          <a:endParaRPr lang="es-ES"/>
        </a:p>
      </dgm:t>
    </dgm:pt>
    <dgm:pt modelId="{E2F54179-885D-4877-B76D-BC8606117F2D}" type="pres">
      <dgm:prSet presAssocID="{A51CBD12-95A7-4ED1-A53D-1CD75714A736}" presName="pictRect" presStyleLbl="node1" presStyleIdx="4" presStyleCnt="8" custLinFactNeighborY="25044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</dgm:spPr>
      <dgm:t>
        <a:bodyPr/>
        <a:lstStyle/>
        <a:p>
          <a:endParaRPr lang="es-ES"/>
        </a:p>
      </dgm:t>
    </dgm:pt>
    <dgm:pt modelId="{A5AB64BA-D39B-4AE8-9715-322A214CDB80}" type="pres">
      <dgm:prSet presAssocID="{A51CBD12-95A7-4ED1-A53D-1CD75714A736}" presName="textRect" presStyleLbl="revTx" presStyleIdx="4" presStyleCnt="8" custLinFactNeighborX="-210" custLinFactNeighborY="283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3909A9-A4DE-41E6-B2AE-896A26B3ECFF}" type="pres">
      <dgm:prSet presAssocID="{A12B0F23-5512-42DA-9F8A-85D328BC8A49}" presName="sibTrans" presStyleLbl="sibTrans2D1" presStyleIdx="0" presStyleCnt="0"/>
      <dgm:spPr/>
      <dgm:t>
        <a:bodyPr/>
        <a:lstStyle/>
        <a:p>
          <a:endParaRPr lang="es-ES"/>
        </a:p>
      </dgm:t>
    </dgm:pt>
    <dgm:pt modelId="{D8D50FC6-CC2C-4183-B488-5BF906920CAA}" type="pres">
      <dgm:prSet presAssocID="{C7DA55A7-B820-471B-8116-5DBEA389A27F}" presName="compNode" presStyleCnt="0"/>
      <dgm:spPr/>
      <dgm:t>
        <a:bodyPr/>
        <a:lstStyle/>
        <a:p>
          <a:endParaRPr lang="es-ES"/>
        </a:p>
      </dgm:t>
    </dgm:pt>
    <dgm:pt modelId="{8D7879B6-305C-4992-8B75-5C1DC41A0F1A}" type="pres">
      <dgm:prSet presAssocID="{C7DA55A7-B820-471B-8116-5DBEA389A27F}" presName="pictRect" presStyleLbl="node1" presStyleIdx="5" presStyleCnt="8" custLinFactNeighborY="21984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  <dgm:t>
        <a:bodyPr/>
        <a:lstStyle/>
        <a:p>
          <a:endParaRPr lang="es-ES"/>
        </a:p>
      </dgm:t>
    </dgm:pt>
    <dgm:pt modelId="{3A6236CF-AA31-496E-B329-2D01CB3D452D}" type="pres">
      <dgm:prSet presAssocID="{C7DA55A7-B820-471B-8116-5DBEA389A27F}" presName="textRect" presStyleLbl="revTx" presStyleIdx="5" presStyleCnt="8" custLinFactNeighborY="4082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B7EF3F-FDC8-480E-9C5E-6FA2A4463D24}" type="pres">
      <dgm:prSet presAssocID="{675FE244-E20F-481B-902A-D96EE53E579B}" presName="sibTrans" presStyleLbl="sibTrans2D1" presStyleIdx="0" presStyleCnt="0"/>
      <dgm:spPr/>
      <dgm:t>
        <a:bodyPr/>
        <a:lstStyle/>
        <a:p>
          <a:endParaRPr lang="es-ES"/>
        </a:p>
      </dgm:t>
    </dgm:pt>
    <dgm:pt modelId="{4D34562A-F763-44A6-87FF-AF406D6C9461}" type="pres">
      <dgm:prSet presAssocID="{F320D4BA-CB63-4687-B34B-3F847A94E965}" presName="compNode" presStyleCnt="0"/>
      <dgm:spPr/>
      <dgm:t>
        <a:bodyPr/>
        <a:lstStyle/>
        <a:p>
          <a:endParaRPr lang="es-ES"/>
        </a:p>
      </dgm:t>
    </dgm:pt>
    <dgm:pt modelId="{CF7D3B0F-EFEA-45CF-8E03-A2E421C7058E}" type="pres">
      <dgm:prSet presAssocID="{F320D4BA-CB63-4687-B34B-3F847A94E965}" presName="pictRect" presStyleLbl="node1" presStyleIdx="6" presStyleCnt="8" custLinFactNeighborY="25117"/>
      <dgm:spPr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1000" b="-51000"/>
          </a:stretch>
        </a:blipFill>
      </dgm:spPr>
      <dgm:t>
        <a:bodyPr/>
        <a:lstStyle/>
        <a:p>
          <a:endParaRPr lang="es-ES"/>
        </a:p>
      </dgm:t>
    </dgm:pt>
    <dgm:pt modelId="{591FA6F7-14E9-42C2-AD4D-F0029623576C}" type="pres">
      <dgm:prSet presAssocID="{F320D4BA-CB63-4687-B34B-3F847A94E965}" presName="textRect" presStyleLbl="revTx" presStyleIdx="6" presStyleCnt="8" custLinFactNeighborY="4664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EA7104-5954-4603-88E5-CCEDEB4A44C6}" type="pres">
      <dgm:prSet presAssocID="{49EB86BB-94C0-4837-A695-6BC71B411AFC}" presName="sibTrans" presStyleLbl="sibTrans2D1" presStyleIdx="0" presStyleCnt="0"/>
      <dgm:spPr/>
      <dgm:t>
        <a:bodyPr/>
        <a:lstStyle/>
        <a:p>
          <a:endParaRPr lang="es-ES"/>
        </a:p>
      </dgm:t>
    </dgm:pt>
    <dgm:pt modelId="{B25DA165-C9E1-425D-967A-E54B6DF17434}" type="pres">
      <dgm:prSet presAssocID="{23FF658E-8573-411D-B46F-F7D5212010DA}" presName="compNode" presStyleCnt="0"/>
      <dgm:spPr/>
      <dgm:t>
        <a:bodyPr/>
        <a:lstStyle/>
        <a:p>
          <a:endParaRPr lang="es-ES"/>
        </a:p>
      </dgm:t>
    </dgm:pt>
    <dgm:pt modelId="{7994E0C6-9508-4D81-8DA7-7941302E9461}" type="pres">
      <dgm:prSet presAssocID="{23FF658E-8573-411D-B46F-F7D5212010DA}" presName="pictRect" presStyleLbl="node1" presStyleIdx="7" presStyleCnt="8" custLinFactNeighborY="25117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6000" b="-56000"/>
          </a:stretch>
        </a:blipFill>
      </dgm:spPr>
      <dgm:t>
        <a:bodyPr/>
        <a:lstStyle/>
        <a:p>
          <a:endParaRPr lang="es-ES"/>
        </a:p>
      </dgm:t>
    </dgm:pt>
    <dgm:pt modelId="{28699552-00D5-48BF-B240-4EB576C01EC1}" type="pres">
      <dgm:prSet presAssocID="{23FF658E-8573-411D-B46F-F7D5212010DA}" presName="textRect" presStyleLbl="revTx" presStyleIdx="7" presStyleCnt="8" custLinFactNeighborY="4664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4CCA945-A12D-4E59-BE2B-81002D80DA7A}" type="presOf" srcId="{71652FF0-1711-421F-A577-0F42D881D2EE}" destId="{3A6236CF-AA31-496E-B329-2D01CB3D452D}" srcOrd="0" destOrd="1" presId="urn:microsoft.com/office/officeart/2005/8/layout/pList1"/>
    <dgm:cxn modelId="{C4D80E7E-B4CD-4A80-A064-EA7016B9DE63}" srcId="{23FF658E-8573-411D-B46F-F7D5212010DA}" destId="{40CAB433-D9F6-46C6-A79E-9175A4CCDA80}" srcOrd="0" destOrd="0" parTransId="{B10A83A2-FAE1-4139-940C-C2E7AC801065}" sibTransId="{A4CA8E09-FA7D-4F6B-9C1B-2B63EFD1DFC6}"/>
    <dgm:cxn modelId="{F2120DB4-3151-47CB-80BF-44859AEE41BF}" srcId="{57F3D063-CE4E-4C94-8CCC-7466F16B48EB}" destId="{A51CBD12-95A7-4ED1-A53D-1CD75714A736}" srcOrd="4" destOrd="0" parTransId="{F8654B18-C7FD-4866-8DB7-0F8B20E7A4D8}" sibTransId="{A12B0F23-5512-42DA-9F8A-85D328BC8A49}"/>
    <dgm:cxn modelId="{B082D11F-3BC3-4FBB-9CDD-D86E188A9DC6}" type="presOf" srcId="{EB1F0A8D-83EC-4BC2-BE1A-2E583B72F306}" destId="{28699552-00D5-48BF-B240-4EB576C01EC1}" srcOrd="0" destOrd="3" presId="urn:microsoft.com/office/officeart/2005/8/layout/pList1"/>
    <dgm:cxn modelId="{EACF67BB-96E2-49E0-9116-1D3B7360833E}" type="presOf" srcId="{40CAB433-D9F6-46C6-A79E-9175A4CCDA80}" destId="{28699552-00D5-48BF-B240-4EB576C01EC1}" srcOrd="0" destOrd="1" presId="urn:microsoft.com/office/officeart/2005/8/layout/pList1"/>
    <dgm:cxn modelId="{B039A319-A27D-45F0-AFD1-712DC9A441E7}" srcId="{166F26EF-8CA5-4911-ADE4-432EDC8A1E27}" destId="{1ACC7519-47DA-48D0-9F04-57788A7AE6A5}" srcOrd="0" destOrd="0" parTransId="{9A98D527-4492-49DC-A3B2-DF65C28614B8}" sibTransId="{45B55678-825D-43C0-B811-D17F8DB582A7}"/>
    <dgm:cxn modelId="{11A61F61-6314-4A41-8889-5B63CD9019FA}" type="presOf" srcId="{6B58BE19-E95E-48BD-B837-41ED8C00062B}" destId="{A5AB64BA-D39B-4AE8-9715-322A214CDB80}" srcOrd="0" destOrd="4" presId="urn:microsoft.com/office/officeart/2005/8/layout/pList1"/>
    <dgm:cxn modelId="{6C050E09-5835-4105-A910-8DA16EDF7FC3}" srcId="{61D6FA10-D340-41EB-AC98-28F8780E56F5}" destId="{C135E62E-81ED-4B42-A8DF-E4EB6D030F60}" srcOrd="0" destOrd="0" parTransId="{5F70AB5E-EAE6-4E66-9B2E-339CD8A8BEDA}" sibTransId="{AA793E40-A5DB-49C9-A071-76764F8E516E}"/>
    <dgm:cxn modelId="{AD7111AE-58F5-47EB-A207-EE660FFEF127}" srcId="{57F3D063-CE4E-4C94-8CCC-7466F16B48EB}" destId="{166F26EF-8CA5-4911-ADE4-432EDC8A1E27}" srcOrd="0" destOrd="0" parTransId="{819FC59E-CA45-4112-B300-4012198B3B8F}" sibTransId="{EA1A7CD6-1161-4A90-86EC-BAC06D96540F}"/>
    <dgm:cxn modelId="{56FAE9AC-B556-4E39-B72A-D9B5FD5C6256}" type="presOf" srcId="{E7C66D29-FE19-4F99-A697-6FD397D145D5}" destId="{A5AB64BA-D39B-4AE8-9715-322A214CDB80}" srcOrd="0" destOrd="1" presId="urn:microsoft.com/office/officeart/2005/8/layout/pList1"/>
    <dgm:cxn modelId="{5E647308-C578-49EE-B694-98CD41B80FBF}" srcId="{3979F142-4541-4E70-A0B4-3FCDDAE0F758}" destId="{32464E9A-F3DB-4AE9-87F6-FB376EA87B0F}" srcOrd="0" destOrd="0" parTransId="{DBF3B9CC-60A1-47FB-A3F1-CAEB1690748C}" sibTransId="{B05D545E-F88C-4CC3-9FE0-93711B38B58B}"/>
    <dgm:cxn modelId="{172C3D10-11CD-4D3F-A0BC-AD8C6099DF24}" type="presOf" srcId="{C7DA55A7-B820-471B-8116-5DBEA389A27F}" destId="{3A6236CF-AA31-496E-B329-2D01CB3D452D}" srcOrd="0" destOrd="0" presId="urn:microsoft.com/office/officeart/2005/8/layout/pList1"/>
    <dgm:cxn modelId="{A96C710D-A370-4645-9B8F-3A3C30E5C1CC}" type="presOf" srcId="{1F46100B-8A93-4CF6-A6FB-4CB080DBDA2F}" destId="{591FA6F7-14E9-42C2-AD4D-F0029623576C}" srcOrd="0" destOrd="1" presId="urn:microsoft.com/office/officeart/2005/8/layout/pList1"/>
    <dgm:cxn modelId="{C8B38642-2BEE-4140-B502-25860BEF3D46}" type="presOf" srcId="{C411DC6E-EB0A-4485-A644-13351E3134FC}" destId="{3A6236CF-AA31-496E-B329-2D01CB3D452D}" srcOrd="0" destOrd="2" presId="urn:microsoft.com/office/officeart/2005/8/layout/pList1"/>
    <dgm:cxn modelId="{D6EEFAE6-F6B1-415D-A59B-E0EBD4E8B8AD}" srcId="{57F3D063-CE4E-4C94-8CCC-7466F16B48EB}" destId="{C7DA55A7-B820-471B-8116-5DBEA389A27F}" srcOrd="5" destOrd="0" parTransId="{447FC04F-9C5A-49B3-BEE1-87D0C356C0AD}" sibTransId="{675FE244-E20F-481B-902A-D96EE53E579B}"/>
    <dgm:cxn modelId="{CBF06EAF-200C-4117-85E9-D2F18D68BE10}" srcId="{1B4EA617-5C2D-4383-8FB3-B933248189E8}" destId="{3F542889-BCC4-485C-91C6-378CB722999C}" srcOrd="0" destOrd="0" parTransId="{A50FE3A7-B0ED-4A33-B6F3-E488BECD2C9E}" sibTransId="{DC25B2B9-304E-4B7E-872B-AF3EBD692FEE}"/>
    <dgm:cxn modelId="{18F11C11-3BFE-4C50-898E-EEE22AFDB8AC}" type="presOf" srcId="{9B05BBC5-A51A-4D1F-B614-970610B77DFB}" destId="{28699552-00D5-48BF-B240-4EB576C01EC1}" srcOrd="0" destOrd="2" presId="urn:microsoft.com/office/officeart/2005/8/layout/pList1"/>
    <dgm:cxn modelId="{4FF6EB60-07A8-4E1E-B3B8-165AA120752A}" type="presOf" srcId="{1A348C4A-B197-4572-A1BD-6C22B5F4F2B8}" destId="{974E8AEB-A15D-4273-A7FF-6F4737931993}" srcOrd="0" destOrd="3" presId="urn:microsoft.com/office/officeart/2005/8/layout/pList1"/>
    <dgm:cxn modelId="{BD56C64C-F77A-403F-96F7-F6BA98AE8F4F}" type="presOf" srcId="{EF4F5ED8-4212-4D41-869C-95A8658C233B}" destId="{5B352743-66D2-4F0F-B54D-E3534AB22ECC}" srcOrd="0" destOrd="3" presId="urn:microsoft.com/office/officeart/2005/8/layout/pList1"/>
    <dgm:cxn modelId="{C5B836BB-217F-4C01-BF7D-C0533A57DF68}" type="presOf" srcId="{48D7D042-EED7-4C92-A5D0-2C6D08DD6FC5}" destId="{5B352743-66D2-4F0F-B54D-E3534AB22ECC}" srcOrd="0" destOrd="2" presId="urn:microsoft.com/office/officeart/2005/8/layout/pList1"/>
    <dgm:cxn modelId="{46D42BAD-FF35-4FDC-B324-D5C359D219E9}" srcId="{3979F142-4541-4E70-A0B4-3FCDDAE0F758}" destId="{CB8D009B-E7E2-4495-8308-42A23ADD9210}" srcOrd="1" destOrd="0" parTransId="{C2553F44-A155-4134-86C2-DDB727E0ABFE}" sibTransId="{F9C48866-1D0E-4497-931B-6CB4A70FE1CB}"/>
    <dgm:cxn modelId="{E63F97E4-C78F-4FBB-953C-E61529ADCF1A}" type="presOf" srcId="{454B1C83-AE2A-42D0-A2D8-788BE73A4109}" destId="{50542FF5-E2BF-4241-A7AE-1914014DB0E4}" srcOrd="0" destOrd="3" presId="urn:microsoft.com/office/officeart/2005/8/layout/pList1"/>
    <dgm:cxn modelId="{DAE1C895-F42D-4D22-957C-A40445D67B62}" srcId="{57F3D063-CE4E-4C94-8CCC-7466F16B48EB}" destId="{23FF658E-8573-411D-B46F-F7D5212010DA}" srcOrd="7" destOrd="0" parTransId="{799F5222-625D-425D-829D-9AFA5D6260A2}" sibTransId="{2149D232-F354-4731-BFAA-986138093B03}"/>
    <dgm:cxn modelId="{DE197F7F-11CC-4525-9DF2-B69980630256}" type="presOf" srcId="{1ACC7519-47DA-48D0-9F04-57788A7AE6A5}" destId="{6F7568C0-F16C-484E-A218-28582CD05DEE}" srcOrd="0" destOrd="1" presId="urn:microsoft.com/office/officeart/2005/8/layout/pList1"/>
    <dgm:cxn modelId="{5D0BDB46-86E8-4F77-8E7A-B942E0B71439}" type="presOf" srcId="{56D7B10A-03C9-4C0A-9B44-5DE1D8E2F72E}" destId="{E96A5326-6C66-4BA9-9FB0-D80A52B5A1E6}" srcOrd="0" destOrd="0" presId="urn:microsoft.com/office/officeart/2005/8/layout/pList1"/>
    <dgm:cxn modelId="{C7B5A5CC-4A39-498E-880D-2FA377CC2C82}" type="presOf" srcId="{C54D3A01-46DB-4CA5-AF85-97E5CF2B9CFA}" destId="{3A6236CF-AA31-496E-B329-2D01CB3D452D}" srcOrd="0" destOrd="3" presId="urn:microsoft.com/office/officeart/2005/8/layout/pList1"/>
    <dgm:cxn modelId="{E55508A9-2E68-4A8E-B9F1-BBFD6D5EA8BB}" type="presOf" srcId="{E3951ADC-30F6-43A7-9A56-3D9470B6D52A}" destId="{974E8AEB-A15D-4273-A7FF-6F4737931993}" srcOrd="0" destOrd="2" presId="urn:microsoft.com/office/officeart/2005/8/layout/pList1"/>
    <dgm:cxn modelId="{9A2C37C4-7234-4AD1-8286-562D479E7F17}" type="presOf" srcId="{A51CBD12-95A7-4ED1-A53D-1CD75714A736}" destId="{A5AB64BA-D39B-4AE8-9715-322A214CDB80}" srcOrd="0" destOrd="0" presId="urn:microsoft.com/office/officeart/2005/8/layout/pList1"/>
    <dgm:cxn modelId="{ED0DA86B-12D2-49BA-BB23-7A3BB6F28981}" type="presOf" srcId="{DE08DB0A-8E2E-48F3-9CB6-DF38143B630C}" destId="{974E8AEB-A15D-4273-A7FF-6F4737931993}" srcOrd="0" destOrd="0" presId="urn:microsoft.com/office/officeart/2005/8/layout/pList1"/>
    <dgm:cxn modelId="{2720E79A-D675-433A-9D2F-7CCCD6452594}" srcId="{57F3D063-CE4E-4C94-8CCC-7466F16B48EB}" destId="{3979F142-4541-4E70-A0B4-3FCDDAE0F758}" srcOrd="2" destOrd="0" parTransId="{8BBE38C9-5846-4A2E-B2D6-488580215ECC}" sibTransId="{6CEBDAA7-6C28-4703-BA40-6DB2DDDAF1AB}"/>
    <dgm:cxn modelId="{D5E6B22B-DCDC-45DB-96D9-EFC846430679}" type="presOf" srcId="{1B4EA617-5C2D-4383-8FB3-B933248189E8}" destId="{A5AB64BA-D39B-4AE8-9715-322A214CDB80}" srcOrd="0" destOrd="2" presId="urn:microsoft.com/office/officeart/2005/8/layout/pList1"/>
    <dgm:cxn modelId="{E6B819FD-E543-4AF1-BB2D-4CD569ECA38F}" type="presOf" srcId="{DC214BD3-DDFD-4BEC-9409-DF0FA8E3448E}" destId="{5B352743-66D2-4F0F-B54D-E3534AB22ECC}" srcOrd="0" destOrd="0" presId="urn:microsoft.com/office/officeart/2005/8/layout/pList1"/>
    <dgm:cxn modelId="{FADB3D3A-0CFF-46CF-ABC9-25CCA3D56861}" srcId="{E3951ADC-30F6-43A7-9A56-3D9470B6D52A}" destId="{1A348C4A-B197-4572-A1BD-6C22B5F4F2B8}" srcOrd="0" destOrd="0" parTransId="{D997E4B3-992B-41EF-9555-5398CFCEEC8B}" sibTransId="{72308BC5-E218-46D9-A87D-957F83A1C4A6}"/>
    <dgm:cxn modelId="{1CB10AB0-D774-4DD0-8BD1-FDB368B8D7C5}" srcId="{F320D4BA-CB63-4687-B34B-3F847A94E965}" destId="{1F46100B-8A93-4CF6-A6FB-4CB080DBDA2F}" srcOrd="0" destOrd="0" parTransId="{53F06975-608D-4D63-A573-5ADDF747A30B}" sibTransId="{2C08B5BA-AB36-4285-888E-395A24AB88E6}"/>
    <dgm:cxn modelId="{5F1EE985-026B-40BD-89A9-2B109C8F396C}" srcId="{CB8D009B-E7E2-4495-8308-42A23ADD9210}" destId="{454B1C83-AE2A-42D0-A2D8-788BE73A4109}" srcOrd="0" destOrd="0" parTransId="{5B2066A0-EE15-4E78-BA9F-19E4D78FDBB1}" sibTransId="{E2E8E4EF-CB13-43C2-BD59-6CFE6020B38E}"/>
    <dgm:cxn modelId="{D10AA167-0351-4B01-B9BB-ACBA86BC4E11}" srcId="{C7DA55A7-B820-471B-8116-5DBEA389A27F}" destId="{71652FF0-1711-421F-A577-0F42D881D2EE}" srcOrd="0" destOrd="0" parTransId="{B2439961-7E78-4C7C-AD82-151C54F7B6AF}" sibTransId="{25CDFDBC-13C7-4C4D-9A33-8D1D68870BC6}"/>
    <dgm:cxn modelId="{695B94C6-3706-4869-B75E-E98F09DCD70B}" srcId="{1B4EA617-5C2D-4383-8FB3-B933248189E8}" destId="{6B58BE19-E95E-48BD-B837-41ED8C00062B}" srcOrd="1" destOrd="0" parTransId="{A730BCF3-CE7A-499D-A14F-3D7D1408341C}" sibTransId="{068E5A4B-3A21-40C1-A843-3E48F96DE17C}"/>
    <dgm:cxn modelId="{EB34C884-3444-4673-80E4-C2CC852ACCF8}" srcId="{DE08DB0A-8E2E-48F3-9CB6-DF38143B630C}" destId="{E3951ADC-30F6-43A7-9A56-3D9470B6D52A}" srcOrd="1" destOrd="0" parTransId="{1E655CAF-4C0B-4624-AA2B-DB247F452741}" sibTransId="{ACCBED04-9E25-4709-909C-8D7C50D687E4}"/>
    <dgm:cxn modelId="{65997146-FFDC-45C6-A64A-4165F0E9AF80}" srcId="{166F26EF-8CA5-4911-ADE4-432EDC8A1E27}" destId="{61D6FA10-D340-41EB-AC98-28F8780E56F5}" srcOrd="1" destOrd="0" parTransId="{BA9346BC-F7CB-4B4A-A423-CAF32E430B5B}" sibTransId="{7CEDBEEA-AB93-4CCE-B31B-7E3BCE192758}"/>
    <dgm:cxn modelId="{00F99DA1-5A15-45A2-858C-E5B89552FB53}" srcId="{F320D4BA-CB63-4687-B34B-3F847A94E965}" destId="{40B54152-F15E-4779-A0AD-5A3BB35F87D6}" srcOrd="1" destOrd="0" parTransId="{92AC38BA-7BA3-44A8-85F5-4080F56D8A25}" sibTransId="{7D6CF062-3FD7-43FD-9AD6-7C6AC9395121}"/>
    <dgm:cxn modelId="{89A5CA3B-E5FC-4A74-935A-16AD92EB96A0}" type="presOf" srcId="{6CEBDAA7-6C28-4703-BA40-6DB2DDDAF1AB}" destId="{D0D8F26E-716D-4A54-9B03-D174062CD25E}" srcOrd="0" destOrd="0" presId="urn:microsoft.com/office/officeart/2005/8/layout/pList1"/>
    <dgm:cxn modelId="{7E3C0FAF-4F8C-476C-AA63-AB65285E5B2E}" type="presOf" srcId="{166F26EF-8CA5-4911-ADE4-432EDC8A1E27}" destId="{6F7568C0-F16C-484E-A218-28582CD05DEE}" srcOrd="0" destOrd="0" presId="urn:microsoft.com/office/officeart/2005/8/layout/pList1"/>
    <dgm:cxn modelId="{F0FA1EFD-15BA-40FD-9FB8-CC9869965B3F}" srcId="{23FF658E-8573-411D-B46F-F7D5212010DA}" destId="{EB1F0A8D-83EC-4BC2-BE1A-2E583B72F306}" srcOrd="2" destOrd="0" parTransId="{60D22DDD-0332-4DE2-AB54-C8D0BE69728D}" sibTransId="{E636F486-EBBA-4753-9B0C-5FF934489F74}"/>
    <dgm:cxn modelId="{C3B2DDD8-2B18-48CB-BB2A-4773F66EA1D7}" srcId="{DC214BD3-DDFD-4BEC-9409-DF0FA8E3448E}" destId="{48D7D042-EED7-4C92-A5D0-2C6D08DD6FC5}" srcOrd="1" destOrd="0" parTransId="{909843B3-522E-48C6-8A47-0906FE018A96}" sibTransId="{CB131F26-98EF-42A5-92B1-0AD00E93994E}"/>
    <dgm:cxn modelId="{7FA3B9BA-D2FF-4917-BA53-3ACF21A53A14}" srcId="{DC214BD3-DDFD-4BEC-9409-DF0FA8E3448E}" destId="{B7480B26-D1D8-4C96-8894-025A13637647}" srcOrd="0" destOrd="0" parTransId="{611B48EE-A8E9-40C7-8F4F-4808F6C8BC2E}" sibTransId="{D5A3203F-9050-42AC-BB4C-4529BF7A1D2D}"/>
    <dgm:cxn modelId="{9997BCAE-0B5F-4602-BB19-CA10461E1A86}" type="presOf" srcId="{675FE244-E20F-481B-902A-D96EE53E579B}" destId="{A7B7EF3F-FDC8-480E-9C5E-6FA2A4463D24}" srcOrd="0" destOrd="0" presId="urn:microsoft.com/office/officeart/2005/8/layout/pList1"/>
    <dgm:cxn modelId="{21C48989-B301-47B0-84E1-FE4FB1238251}" type="presOf" srcId="{61D6FA10-D340-41EB-AC98-28F8780E56F5}" destId="{6F7568C0-F16C-484E-A218-28582CD05DEE}" srcOrd="0" destOrd="2" presId="urn:microsoft.com/office/officeart/2005/8/layout/pList1"/>
    <dgm:cxn modelId="{076DA609-E1C2-47CC-BC10-83ABCD4CD68C}" type="presOf" srcId="{EA1A7CD6-1161-4A90-86EC-BAC06D96540F}" destId="{10DF2237-1337-4AF5-9CD6-0BA3DD468BDE}" srcOrd="0" destOrd="0" presId="urn:microsoft.com/office/officeart/2005/8/layout/pList1"/>
    <dgm:cxn modelId="{9A67B786-FFE9-4682-BDCA-37755FB1E4C6}" type="presOf" srcId="{B5070415-53D8-4D58-8599-296865D05DFC}" destId="{591FA6F7-14E9-42C2-AD4D-F0029623576C}" srcOrd="0" destOrd="3" presId="urn:microsoft.com/office/officeart/2005/8/layout/pList1"/>
    <dgm:cxn modelId="{3B874618-B7C5-4D80-829B-D3892886851C}" srcId="{C7DA55A7-B820-471B-8116-5DBEA389A27F}" destId="{C411DC6E-EB0A-4485-A644-13351E3134FC}" srcOrd="1" destOrd="0" parTransId="{D460DEA1-F9E4-48FE-B943-FC933A3EF1DB}" sibTransId="{59228D22-4BF2-451E-BDD3-28A324E5FDF6}"/>
    <dgm:cxn modelId="{DC4C86EA-1EDA-4391-9B36-D67519CFF2EC}" type="presOf" srcId="{32464E9A-F3DB-4AE9-87F6-FB376EA87B0F}" destId="{50542FF5-E2BF-4241-A7AE-1914014DB0E4}" srcOrd="0" destOrd="1" presId="urn:microsoft.com/office/officeart/2005/8/layout/pList1"/>
    <dgm:cxn modelId="{50F2CD67-DF22-4C16-A96B-A28541D1EA9F}" type="presOf" srcId="{CB8D009B-E7E2-4495-8308-42A23ADD9210}" destId="{50542FF5-E2BF-4241-A7AE-1914014DB0E4}" srcOrd="0" destOrd="2" presId="urn:microsoft.com/office/officeart/2005/8/layout/pList1"/>
    <dgm:cxn modelId="{E227C4F0-9ABF-4D23-A2BF-9EEB00E47AD6}" type="presOf" srcId="{23FF658E-8573-411D-B46F-F7D5212010DA}" destId="{28699552-00D5-48BF-B240-4EB576C01EC1}" srcOrd="0" destOrd="0" presId="urn:microsoft.com/office/officeart/2005/8/layout/pList1"/>
    <dgm:cxn modelId="{9C2B691E-7EFA-4C1B-8748-3573402220D1}" srcId="{48D7D042-EED7-4C92-A5D0-2C6D08DD6FC5}" destId="{EF4F5ED8-4212-4D41-869C-95A8658C233B}" srcOrd="0" destOrd="0" parTransId="{F1F365AF-D28D-48FB-AB0A-D8FEAFE71AB1}" sibTransId="{D2B5DEA0-1861-4ECD-BFD7-109568421FB8}"/>
    <dgm:cxn modelId="{EAAB1C57-19C9-46C1-82BB-DCDA30819495}" type="presOf" srcId="{49EB86BB-94C0-4837-A695-6BC71B411AFC}" destId="{5FEA7104-5954-4603-88E5-CCEDEB4A44C6}" srcOrd="0" destOrd="0" presId="urn:microsoft.com/office/officeart/2005/8/layout/pList1"/>
    <dgm:cxn modelId="{8D40A76E-771E-45E0-A274-FE37F051EA80}" srcId="{C411DC6E-EB0A-4485-A644-13351E3134FC}" destId="{C54D3A01-46DB-4CA5-AF85-97E5CF2B9CFA}" srcOrd="0" destOrd="0" parTransId="{7B7847B9-94C5-4924-8A26-4AEE0295A1AE}" sibTransId="{66F576EB-110D-4277-B255-C6A39DB5AAB2}"/>
    <dgm:cxn modelId="{B594954D-9D54-43ED-8285-026210971DF9}" srcId="{DE08DB0A-8E2E-48F3-9CB6-DF38143B630C}" destId="{9F166627-E0DE-4C6A-AB8E-400415528D98}" srcOrd="0" destOrd="0" parTransId="{06EAAD96-59BB-411A-B901-424E38AB2D8C}" sibTransId="{70DA424A-3F7C-4811-A60E-312B2E9AF109}"/>
    <dgm:cxn modelId="{7CC58070-FA0A-46BB-9CA8-8838F56D47CA}" srcId="{40B54152-F15E-4779-A0AD-5A3BB35F87D6}" destId="{B5070415-53D8-4D58-8599-296865D05DFC}" srcOrd="0" destOrd="0" parTransId="{2107EAF2-2256-4CCE-932C-5DEC658EC780}" sibTransId="{F0047349-D14F-4A96-A3A8-196723D85B9F}"/>
    <dgm:cxn modelId="{40E5CB60-7D1C-49B3-B6A7-6E97BC821974}" srcId="{A51CBD12-95A7-4ED1-A53D-1CD75714A736}" destId="{E7C66D29-FE19-4F99-A697-6FD397D145D5}" srcOrd="0" destOrd="0" parTransId="{4127BA00-98D8-4930-8E2C-5961EBDA54C6}" sibTransId="{35BCD5BB-99CF-4CD4-BF68-3758E088B69C}"/>
    <dgm:cxn modelId="{708FF15B-9399-44D0-B270-7A086E7816C8}" srcId="{57F3D063-CE4E-4C94-8CCC-7466F16B48EB}" destId="{DE08DB0A-8E2E-48F3-9CB6-DF38143B630C}" srcOrd="1" destOrd="0" parTransId="{817C1474-1A65-4417-BCD0-D01154371772}" sibTransId="{56D7B10A-03C9-4C0A-9B44-5DE1D8E2F72E}"/>
    <dgm:cxn modelId="{EB0EED07-3A92-4F5F-9970-407F671DEE47}" type="presOf" srcId="{3979F142-4541-4E70-A0B4-3FCDDAE0F758}" destId="{50542FF5-E2BF-4241-A7AE-1914014DB0E4}" srcOrd="0" destOrd="0" presId="urn:microsoft.com/office/officeart/2005/8/layout/pList1"/>
    <dgm:cxn modelId="{374C9E4D-DBB7-46F7-B172-E9FBB9D8918B}" srcId="{57F3D063-CE4E-4C94-8CCC-7466F16B48EB}" destId="{DC214BD3-DDFD-4BEC-9409-DF0FA8E3448E}" srcOrd="3" destOrd="0" parTransId="{9EBC2AE0-80F0-4AD4-B708-D39E61F92138}" sibTransId="{DC382854-FA59-49BF-B375-7001A8286960}"/>
    <dgm:cxn modelId="{E053DAFB-DDDE-41EB-8EAC-0F9AC29A50F4}" type="presOf" srcId="{B7480B26-D1D8-4C96-8894-025A13637647}" destId="{5B352743-66D2-4F0F-B54D-E3534AB22ECC}" srcOrd="0" destOrd="1" presId="urn:microsoft.com/office/officeart/2005/8/layout/pList1"/>
    <dgm:cxn modelId="{1CAD09D2-3D9C-43DF-BD56-A3741858229C}" type="presOf" srcId="{DC382854-FA59-49BF-B375-7001A8286960}" destId="{ACD7A573-77B6-4647-9A4A-68BACA4C15DD}" srcOrd="0" destOrd="0" presId="urn:microsoft.com/office/officeart/2005/8/layout/pList1"/>
    <dgm:cxn modelId="{F28D5828-BB19-4A86-A039-A5907A0707D7}" srcId="{A51CBD12-95A7-4ED1-A53D-1CD75714A736}" destId="{1B4EA617-5C2D-4383-8FB3-B933248189E8}" srcOrd="1" destOrd="0" parTransId="{9E69B69D-AC9C-4E84-A867-8922BB6B7043}" sibTransId="{F88F704E-E553-41E6-BDE7-0C5BDA9C3FE7}"/>
    <dgm:cxn modelId="{A530CBF7-5FF0-419C-A9EE-FAF0A810D9E8}" type="presOf" srcId="{9F166627-E0DE-4C6A-AB8E-400415528D98}" destId="{974E8AEB-A15D-4273-A7FF-6F4737931993}" srcOrd="0" destOrd="1" presId="urn:microsoft.com/office/officeart/2005/8/layout/pList1"/>
    <dgm:cxn modelId="{67764C25-B70E-482D-96B6-460B71E7E301}" type="presOf" srcId="{40B54152-F15E-4779-A0AD-5A3BB35F87D6}" destId="{591FA6F7-14E9-42C2-AD4D-F0029623576C}" srcOrd="0" destOrd="2" presId="urn:microsoft.com/office/officeart/2005/8/layout/pList1"/>
    <dgm:cxn modelId="{3CCEB328-1D8A-45FB-9721-AC133C4DC4F6}" type="presOf" srcId="{3F542889-BCC4-485C-91C6-378CB722999C}" destId="{A5AB64BA-D39B-4AE8-9715-322A214CDB80}" srcOrd="0" destOrd="3" presId="urn:microsoft.com/office/officeart/2005/8/layout/pList1"/>
    <dgm:cxn modelId="{BEE26D89-3D0E-4465-BC02-883A0A189CD9}" srcId="{23FF658E-8573-411D-B46F-F7D5212010DA}" destId="{9B05BBC5-A51A-4D1F-B614-970610B77DFB}" srcOrd="1" destOrd="0" parTransId="{44BFFD9C-6CCF-4223-9A08-FE6104334A59}" sibTransId="{9985890E-5BAE-45B7-8E9D-2D2FA8B34E80}"/>
    <dgm:cxn modelId="{26C3F771-D938-4526-A56E-5856484392F4}" type="presOf" srcId="{57F3D063-CE4E-4C94-8CCC-7466F16B48EB}" destId="{92088BC1-90A0-4788-A8FC-8826848B9EDD}" srcOrd="0" destOrd="0" presId="urn:microsoft.com/office/officeart/2005/8/layout/pList1"/>
    <dgm:cxn modelId="{D728E190-2FB0-4BAD-9F60-9BB7D0F3186A}" type="presOf" srcId="{A12B0F23-5512-42DA-9F8A-85D328BC8A49}" destId="{F83909A9-A4DE-41E6-B2AE-896A26B3ECFF}" srcOrd="0" destOrd="0" presId="urn:microsoft.com/office/officeart/2005/8/layout/pList1"/>
    <dgm:cxn modelId="{0B42543B-E5E6-422F-A4D1-F09B738810A1}" type="presOf" srcId="{F320D4BA-CB63-4687-B34B-3F847A94E965}" destId="{591FA6F7-14E9-42C2-AD4D-F0029623576C}" srcOrd="0" destOrd="0" presId="urn:microsoft.com/office/officeart/2005/8/layout/pList1"/>
    <dgm:cxn modelId="{A2C7C9C3-F7B5-40EE-B5A4-965D3C9B700C}" srcId="{57F3D063-CE4E-4C94-8CCC-7466F16B48EB}" destId="{F320D4BA-CB63-4687-B34B-3F847A94E965}" srcOrd="6" destOrd="0" parTransId="{B8E6342D-E004-41A2-87D1-08D23EB679F7}" sibTransId="{49EB86BB-94C0-4837-A695-6BC71B411AFC}"/>
    <dgm:cxn modelId="{69117247-59E2-4C93-B931-3FCC24E708B8}" type="presOf" srcId="{C135E62E-81ED-4B42-A8DF-E4EB6D030F60}" destId="{6F7568C0-F16C-484E-A218-28582CD05DEE}" srcOrd="0" destOrd="3" presId="urn:microsoft.com/office/officeart/2005/8/layout/pList1"/>
    <dgm:cxn modelId="{03F112A4-8502-4DFD-81BA-DA08F5A00AE5}" type="presParOf" srcId="{92088BC1-90A0-4788-A8FC-8826848B9EDD}" destId="{59C25504-70A6-49CC-9AED-4AE53492DA78}" srcOrd="0" destOrd="0" presId="urn:microsoft.com/office/officeart/2005/8/layout/pList1"/>
    <dgm:cxn modelId="{A47AF91E-F1BF-4DD6-A18E-D8794091F4EF}" type="presParOf" srcId="{59C25504-70A6-49CC-9AED-4AE53492DA78}" destId="{3507DD56-0385-4E52-82A4-6D6A3CC11903}" srcOrd="0" destOrd="0" presId="urn:microsoft.com/office/officeart/2005/8/layout/pList1"/>
    <dgm:cxn modelId="{C3AB43EB-4D0E-48DD-BAC9-701425E99C0D}" type="presParOf" srcId="{59C25504-70A6-49CC-9AED-4AE53492DA78}" destId="{6F7568C0-F16C-484E-A218-28582CD05DEE}" srcOrd="1" destOrd="0" presId="urn:microsoft.com/office/officeart/2005/8/layout/pList1"/>
    <dgm:cxn modelId="{3B94153C-4A87-4437-93A2-9D39B1FDC098}" type="presParOf" srcId="{92088BC1-90A0-4788-A8FC-8826848B9EDD}" destId="{10DF2237-1337-4AF5-9CD6-0BA3DD468BDE}" srcOrd="1" destOrd="0" presId="urn:microsoft.com/office/officeart/2005/8/layout/pList1"/>
    <dgm:cxn modelId="{7700A1C1-F674-46A4-B6BC-7C9EEA79B270}" type="presParOf" srcId="{92088BC1-90A0-4788-A8FC-8826848B9EDD}" destId="{00A827F3-9FCF-4FC2-97E2-CC9B180F3066}" srcOrd="2" destOrd="0" presId="urn:microsoft.com/office/officeart/2005/8/layout/pList1"/>
    <dgm:cxn modelId="{639481EF-6E76-448A-B5A8-90AE65DC9DAC}" type="presParOf" srcId="{00A827F3-9FCF-4FC2-97E2-CC9B180F3066}" destId="{2E6ED8E9-A251-4206-91B0-93956CF6CC59}" srcOrd="0" destOrd="0" presId="urn:microsoft.com/office/officeart/2005/8/layout/pList1"/>
    <dgm:cxn modelId="{26AE3DFD-F08D-49B3-94DF-19BD1C68E89F}" type="presParOf" srcId="{00A827F3-9FCF-4FC2-97E2-CC9B180F3066}" destId="{974E8AEB-A15D-4273-A7FF-6F4737931993}" srcOrd="1" destOrd="0" presId="urn:microsoft.com/office/officeart/2005/8/layout/pList1"/>
    <dgm:cxn modelId="{8D0EF7A4-33F9-4FE5-AE91-2FEC55F9702C}" type="presParOf" srcId="{92088BC1-90A0-4788-A8FC-8826848B9EDD}" destId="{E96A5326-6C66-4BA9-9FB0-D80A52B5A1E6}" srcOrd="3" destOrd="0" presId="urn:microsoft.com/office/officeart/2005/8/layout/pList1"/>
    <dgm:cxn modelId="{8C95B698-CB69-4B2C-AD86-5B967753B133}" type="presParOf" srcId="{92088BC1-90A0-4788-A8FC-8826848B9EDD}" destId="{110000CA-9199-4BE6-841A-E0ABC3451978}" srcOrd="4" destOrd="0" presId="urn:microsoft.com/office/officeart/2005/8/layout/pList1"/>
    <dgm:cxn modelId="{6A0299FD-9216-4631-B625-CA70126AF450}" type="presParOf" srcId="{110000CA-9199-4BE6-841A-E0ABC3451978}" destId="{CFE9B51C-67D0-40EC-8956-68A01F61187E}" srcOrd="0" destOrd="0" presId="urn:microsoft.com/office/officeart/2005/8/layout/pList1"/>
    <dgm:cxn modelId="{4F6B5533-73AA-4A98-BEBF-00404F9A6FC4}" type="presParOf" srcId="{110000CA-9199-4BE6-841A-E0ABC3451978}" destId="{50542FF5-E2BF-4241-A7AE-1914014DB0E4}" srcOrd="1" destOrd="0" presId="urn:microsoft.com/office/officeart/2005/8/layout/pList1"/>
    <dgm:cxn modelId="{07AC9AFA-01B0-4582-AB03-EFF3601B8902}" type="presParOf" srcId="{92088BC1-90A0-4788-A8FC-8826848B9EDD}" destId="{D0D8F26E-716D-4A54-9B03-D174062CD25E}" srcOrd="5" destOrd="0" presId="urn:microsoft.com/office/officeart/2005/8/layout/pList1"/>
    <dgm:cxn modelId="{20796F9F-4E78-4B05-BB9F-306A0591E8CD}" type="presParOf" srcId="{92088BC1-90A0-4788-A8FC-8826848B9EDD}" destId="{BA381248-62B3-429D-ADB9-A504C85E4411}" srcOrd="6" destOrd="0" presId="urn:microsoft.com/office/officeart/2005/8/layout/pList1"/>
    <dgm:cxn modelId="{47C86FBC-0A81-425C-A183-0384F010C6F5}" type="presParOf" srcId="{BA381248-62B3-429D-ADB9-A504C85E4411}" destId="{337D4D3F-3D33-4920-A54E-2C652E73E7D1}" srcOrd="0" destOrd="0" presId="urn:microsoft.com/office/officeart/2005/8/layout/pList1"/>
    <dgm:cxn modelId="{68A49804-740F-4139-8628-3F9EE0B776D8}" type="presParOf" srcId="{BA381248-62B3-429D-ADB9-A504C85E4411}" destId="{5B352743-66D2-4F0F-B54D-E3534AB22ECC}" srcOrd="1" destOrd="0" presId="urn:microsoft.com/office/officeart/2005/8/layout/pList1"/>
    <dgm:cxn modelId="{38F678C3-75E3-4C7A-8A00-A47B4B5AED1F}" type="presParOf" srcId="{92088BC1-90A0-4788-A8FC-8826848B9EDD}" destId="{ACD7A573-77B6-4647-9A4A-68BACA4C15DD}" srcOrd="7" destOrd="0" presId="urn:microsoft.com/office/officeart/2005/8/layout/pList1"/>
    <dgm:cxn modelId="{3FC1CA78-3CAB-43E2-AF24-BF8F06FF42B4}" type="presParOf" srcId="{92088BC1-90A0-4788-A8FC-8826848B9EDD}" destId="{A99CBAEC-D302-4B74-9B18-E7D611982228}" srcOrd="8" destOrd="0" presId="urn:microsoft.com/office/officeart/2005/8/layout/pList1"/>
    <dgm:cxn modelId="{FDD92C91-1567-4CF3-9234-FCBC0610A6FA}" type="presParOf" srcId="{A99CBAEC-D302-4B74-9B18-E7D611982228}" destId="{E2F54179-885D-4877-B76D-BC8606117F2D}" srcOrd="0" destOrd="0" presId="urn:microsoft.com/office/officeart/2005/8/layout/pList1"/>
    <dgm:cxn modelId="{D61C0900-C9CD-45B1-A207-87E8023D34F7}" type="presParOf" srcId="{A99CBAEC-D302-4B74-9B18-E7D611982228}" destId="{A5AB64BA-D39B-4AE8-9715-322A214CDB80}" srcOrd="1" destOrd="0" presId="urn:microsoft.com/office/officeart/2005/8/layout/pList1"/>
    <dgm:cxn modelId="{1B9C676C-3193-48DB-B3C8-0AC4BA301AD0}" type="presParOf" srcId="{92088BC1-90A0-4788-A8FC-8826848B9EDD}" destId="{F83909A9-A4DE-41E6-B2AE-896A26B3ECFF}" srcOrd="9" destOrd="0" presId="urn:microsoft.com/office/officeart/2005/8/layout/pList1"/>
    <dgm:cxn modelId="{52DD476F-FBC7-427C-B52E-98CF9B45474A}" type="presParOf" srcId="{92088BC1-90A0-4788-A8FC-8826848B9EDD}" destId="{D8D50FC6-CC2C-4183-B488-5BF906920CAA}" srcOrd="10" destOrd="0" presId="urn:microsoft.com/office/officeart/2005/8/layout/pList1"/>
    <dgm:cxn modelId="{80462C9F-2640-4473-8DB0-D8985229E2A3}" type="presParOf" srcId="{D8D50FC6-CC2C-4183-B488-5BF906920CAA}" destId="{8D7879B6-305C-4992-8B75-5C1DC41A0F1A}" srcOrd="0" destOrd="0" presId="urn:microsoft.com/office/officeart/2005/8/layout/pList1"/>
    <dgm:cxn modelId="{BF26F955-D4F9-48E2-94C8-ADE21CC2AF2B}" type="presParOf" srcId="{D8D50FC6-CC2C-4183-B488-5BF906920CAA}" destId="{3A6236CF-AA31-496E-B329-2D01CB3D452D}" srcOrd="1" destOrd="0" presId="urn:microsoft.com/office/officeart/2005/8/layout/pList1"/>
    <dgm:cxn modelId="{D33E7326-3181-44DF-868F-772CCD020D94}" type="presParOf" srcId="{92088BC1-90A0-4788-A8FC-8826848B9EDD}" destId="{A7B7EF3F-FDC8-480E-9C5E-6FA2A4463D24}" srcOrd="11" destOrd="0" presId="urn:microsoft.com/office/officeart/2005/8/layout/pList1"/>
    <dgm:cxn modelId="{3226BC09-B45A-4317-B949-A4B454783AF6}" type="presParOf" srcId="{92088BC1-90A0-4788-A8FC-8826848B9EDD}" destId="{4D34562A-F763-44A6-87FF-AF406D6C9461}" srcOrd="12" destOrd="0" presId="urn:microsoft.com/office/officeart/2005/8/layout/pList1"/>
    <dgm:cxn modelId="{AC068678-700F-4530-9811-3A7210DC286D}" type="presParOf" srcId="{4D34562A-F763-44A6-87FF-AF406D6C9461}" destId="{CF7D3B0F-EFEA-45CF-8E03-A2E421C7058E}" srcOrd="0" destOrd="0" presId="urn:microsoft.com/office/officeart/2005/8/layout/pList1"/>
    <dgm:cxn modelId="{9483D18C-E1C3-4499-86F2-0AECF6A8AA1D}" type="presParOf" srcId="{4D34562A-F763-44A6-87FF-AF406D6C9461}" destId="{591FA6F7-14E9-42C2-AD4D-F0029623576C}" srcOrd="1" destOrd="0" presId="urn:microsoft.com/office/officeart/2005/8/layout/pList1"/>
    <dgm:cxn modelId="{B72D0437-EC94-4A1A-89B2-F6B5DE13BB34}" type="presParOf" srcId="{92088BC1-90A0-4788-A8FC-8826848B9EDD}" destId="{5FEA7104-5954-4603-88E5-CCEDEB4A44C6}" srcOrd="13" destOrd="0" presId="urn:microsoft.com/office/officeart/2005/8/layout/pList1"/>
    <dgm:cxn modelId="{45253CD5-9139-4D80-B6FE-990FD65DCD85}" type="presParOf" srcId="{92088BC1-90A0-4788-A8FC-8826848B9EDD}" destId="{B25DA165-C9E1-425D-967A-E54B6DF17434}" srcOrd="14" destOrd="0" presId="urn:microsoft.com/office/officeart/2005/8/layout/pList1"/>
    <dgm:cxn modelId="{5A01D82C-228F-4571-B6C2-299F174C200C}" type="presParOf" srcId="{B25DA165-C9E1-425D-967A-E54B6DF17434}" destId="{7994E0C6-9508-4D81-8DA7-7941302E9461}" srcOrd="0" destOrd="0" presId="urn:microsoft.com/office/officeart/2005/8/layout/pList1"/>
    <dgm:cxn modelId="{BECF9D12-CCAC-4E52-BFC0-CF3165C606BF}" type="presParOf" srcId="{B25DA165-C9E1-425D-967A-E54B6DF17434}" destId="{28699552-00D5-48BF-B240-4EB576C01EC1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8E6AC-520A-4EB2-B88E-3BC53093B92F}" type="doc">
      <dgm:prSet loTypeId="urn:microsoft.com/office/officeart/2005/8/layout/arrow3" loCatId="relationship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6E12A03F-ECBC-49AE-A844-AECA46E359F4}">
      <dgm:prSet custT="1"/>
      <dgm:spPr/>
      <dgm:t>
        <a:bodyPr/>
        <a:lstStyle/>
        <a:p>
          <a:pPr rtl="0"/>
          <a:r>
            <a:rPr lang="es-ES" sz="1400" b="1" dirty="0" smtClean="0">
              <a:solidFill>
                <a:schemeClr val="tx2"/>
              </a:solidFill>
            </a:rPr>
            <a:t>Conflictos internos:</a:t>
          </a:r>
          <a:endParaRPr lang="es-ES" sz="1400" b="1" dirty="0">
            <a:solidFill>
              <a:schemeClr val="tx2"/>
            </a:solidFill>
          </a:endParaRPr>
        </a:p>
      </dgm:t>
    </dgm:pt>
    <dgm:pt modelId="{90D965AA-5FA5-4BC2-BF23-3978FE3F66E9}" type="parTrans" cxnId="{A023D5C2-DEDF-45A2-8797-E4BF5FB76BC2}">
      <dgm:prSet/>
      <dgm:spPr/>
      <dgm:t>
        <a:bodyPr/>
        <a:lstStyle/>
        <a:p>
          <a:endParaRPr lang="es-ES"/>
        </a:p>
      </dgm:t>
    </dgm:pt>
    <dgm:pt modelId="{413A183B-1AD5-498C-B153-80F2B2ACE629}" type="sibTrans" cxnId="{A023D5C2-DEDF-45A2-8797-E4BF5FB76BC2}">
      <dgm:prSet/>
      <dgm:spPr/>
      <dgm:t>
        <a:bodyPr/>
        <a:lstStyle/>
        <a:p>
          <a:endParaRPr lang="es-ES"/>
        </a:p>
      </dgm:t>
    </dgm:pt>
    <dgm:pt modelId="{519EA5B3-9CD3-4B88-9188-B7F12F8074C5}">
      <dgm:prSet custT="1"/>
      <dgm:spPr/>
      <dgm:t>
        <a:bodyPr/>
        <a:lstStyle/>
        <a:p>
          <a:pPr rtl="0"/>
          <a:r>
            <a:rPr lang="es-ES" sz="1400" dirty="0" smtClean="0"/>
            <a:t>En España y entre españoles.</a:t>
          </a:r>
          <a:endParaRPr lang="es-ES" sz="1400" dirty="0"/>
        </a:p>
      </dgm:t>
    </dgm:pt>
    <dgm:pt modelId="{044D2E20-29D5-4D4F-AFE8-FBAA5B19CBD8}" type="parTrans" cxnId="{64C5D7BD-E8B2-477A-B90B-098ADB229F43}">
      <dgm:prSet/>
      <dgm:spPr/>
      <dgm:t>
        <a:bodyPr/>
        <a:lstStyle/>
        <a:p>
          <a:endParaRPr lang="es-ES"/>
        </a:p>
      </dgm:t>
    </dgm:pt>
    <dgm:pt modelId="{F41CA43E-17CC-4475-ADB0-62E5C8D6F7B1}" type="sibTrans" cxnId="{64C5D7BD-E8B2-477A-B90B-098ADB229F43}">
      <dgm:prSet/>
      <dgm:spPr/>
      <dgm:t>
        <a:bodyPr/>
        <a:lstStyle/>
        <a:p>
          <a:endParaRPr lang="es-ES"/>
        </a:p>
      </dgm:t>
    </dgm:pt>
    <dgm:pt modelId="{27395FFC-AA44-4BC8-B222-5FC9D8B1666E}">
      <dgm:prSet custT="1"/>
      <dgm:spPr/>
      <dgm:t>
        <a:bodyPr/>
        <a:lstStyle/>
        <a:p>
          <a:pPr rtl="0"/>
          <a:r>
            <a:rPr lang="es-ES" sz="1400" dirty="0" smtClean="0"/>
            <a:t>Art. 9.2 </a:t>
          </a:r>
          <a:r>
            <a:rPr lang="es-ES" sz="1400" dirty="0" err="1" smtClean="0"/>
            <a:t>Cc.</a:t>
          </a:r>
          <a:r>
            <a:rPr lang="es-ES" sz="1400" dirty="0" smtClean="0"/>
            <a:t> /art. 16.1 y 12 </a:t>
          </a:r>
          <a:r>
            <a:rPr lang="es-ES" sz="1400" dirty="0" err="1" smtClean="0"/>
            <a:t>Cc</a:t>
          </a:r>
          <a:endParaRPr lang="es-ES" sz="1400" dirty="0"/>
        </a:p>
      </dgm:t>
    </dgm:pt>
    <dgm:pt modelId="{73CA9686-A6D2-4B3E-B979-E85A2CC2036F}" type="parTrans" cxnId="{A74A043B-90AA-44A7-96B7-6F55406E3D50}">
      <dgm:prSet/>
      <dgm:spPr/>
      <dgm:t>
        <a:bodyPr/>
        <a:lstStyle/>
        <a:p>
          <a:endParaRPr lang="es-ES"/>
        </a:p>
      </dgm:t>
    </dgm:pt>
    <dgm:pt modelId="{BD5690FE-F0B5-42DA-9AB2-E7A3FA831545}" type="sibTrans" cxnId="{A74A043B-90AA-44A7-96B7-6F55406E3D50}">
      <dgm:prSet/>
      <dgm:spPr/>
      <dgm:t>
        <a:bodyPr/>
        <a:lstStyle/>
        <a:p>
          <a:endParaRPr lang="es-ES"/>
        </a:p>
      </dgm:t>
    </dgm:pt>
    <dgm:pt modelId="{B330299E-698F-4B60-9047-C26A03C3332C}">
      <dgm:prSet custT="1"/>
      <dgm:spPr/>
      <dgm:t>
        <a:bodyPr/>
        <a:lstStyle/>
        <a:p>
          <a:pPr rtl="0"/>
          <a:r>
            <a:rPr lang="es-ES" sz="1400" u="sng" dirty="0" smtClean="0"/>
            <a:t>Vecindad civil </a:t>
          </a:r>
          <a:r>
            <a:rPr lang="es-ES" sz="1400" dirty="0" smtClean="0"/>
            <a:t>y autonomía de la voluntad: art. 9.3 </a:t>
          </a:r>
          <a:r>
            <a:rPr lang="es-ES" sz="1400" dirty="0" err="1" smtClean="0"/>
            <a:t>Cc.</a:t>
          </a:r>
          <a:endParaRPr lang="es-ES" sz="1400" dirty="0"/>
        </a:p>
      </dgm:t>
    </dgm:pt>
    <dgm:pt modelId="{BCE634EB-4BB9-44ED-9823-8ACA452552CA}" type="parTrans" cxnId="{98C9C2FA-196F-4F57-9014-A5A51374633D}">
      <dgm:prSet/>
      <dgm:spPr/>
      <dgm:t>
        <a:bodyPr/>
        <a:lstStyle/>
        <a:p>
          <a:endParaRPr lang="es-ES"/>
        </a:p>
      </dgm:t>
    </dgm:pt>
    <dgm:pt modelId="{B0D036D9-DF6A-4A37-AD18-C806C5E2CAED}" type="sibTrans" cxnId="{98C9C2FA-196F-4F57-9014-A5A51374633D}">
      <dgm:prSet/>
      <dgm:spPr/>
      <dgm:t>
        <a:bodyPr/>
        <a:lstStyle/>
        <a:p>
          <a:endParaRPr lang="es-ES"/>
        </a:p>
      </dgm:t>
    </dgm:pt>
    <dgm:pt modelId="{D6672046-EE99-485C-85BD-03296FF949C5}">
      <dgm:prSet custT="1"/>
      <dgm:spPr/>
      <dgm:t>
        <a:bodyPr/>
        <a:lstStyle/>
        <a:p>
          <a:pPr rtl="0"/>
          <a:r>
            <a:rPr lang="es-ES" sz="1400" dirty="0" smtClean="0"/>
            <a:t>Ley efectos del matrimonio: </a:t>
          </a:r>
          <a:r>
            <a:rPr lang="es-ES" sz="1400" u="sng" dirty="0" smtClean="0"/>
            <a:t>inmutable</a:t>
          </a:r>
          <a:endParaRPr lang="es-ES" sz="1400" u="sng" dirty="0"/>
        </a:p>
      </dgm:t>
    </dgm:pt>
    <dgm:pt modelId="{0E18FD8A-8CD5-4CA2-BC28-41EA13A2C506}" type="parTrans" cxnId="{8D3B809F-D50B-4D91-B6E9-F19D7D279ECC}">
      <dgm:prSet/>
      <dgm:spPr/>
      <dgm:t>
        <a:bodyPr/>
        <a:lstStyle/>
        <a:p>
          <a:endParaRPr lang="es-ES"/>
        </a:p>
      </dgm:t>
    </dgm:pt>
    <dgm:pt modelId="{AAC8A208-5723-4D74-8464-25252438833F}" type="sibTrans" cxnId="{8D3B809F-D50B-4D91-B6E9-F19D7D279ECC}">
      <dgm:prSet/>
      <dgm:spPr/>
      <dgm:t>
        <a:bodyPr/>
        <a:lstStyle/>
        <a:p>
          <a:endParaRPr lang="es-ES"/>
        </a:p>
      </dgm:t>
    </dgm:pt>
    <dgm:pt modelId="{EFBD6B91-C73E-4C59-B812-034BB332AE3E}">
      <dgm:prSet/>
      <dgm:spPr/>
      <dgm:t>
        <a:bodyPr/>
        <a:lstStyle/>
        <a:p>
          <a:pPr rtl="0"/>
          <a:r>
            <a:rPr lang="es-ES" sz="1600" b="1" dirty="0" smtClean="0">
              <a:solidFill>
                <a:schemeClr val="tx2"/>
              </a:solidFill>
            </a:rPr>
            <a:t>Conflictos internacionales:</a:t>
          </a:r>
          <a:endParaRPr lang="es-ES" sz="1600" b="1" dirty="0">
            <a:solidFill>
              <a:schemeClr val="tx2"/>
            </a:solidFill>
          </a:endParaRPr>
        </a:p>
      </dgm:t>
    </dgm:pt>
    <dgm:pt modelId="{9CD81E1D-785A-44E1-9040-F1362F4AD23F}" type="parTrans" cxnId="{E8D21402-D7C9-4BDC-BA5A-B579872CF099}">
      <dgm:prSet/>
      <dgm:spPr/>
      <dgm:t>
        <a:bodyPr/>
        <a:lstStyle/>
        <a:p>
          <a:endParaRPr lang="es-ES"/>
        </a:p>
      </dgm:t>
    </dgm:pt>
    <dgm:pt modelId="{86E61FDD-2355-4A07-A759-FE6D706DAFCD}" type="sibTrans" cxnId="{E8D21402-D7C9-4BDC-BA5A-B579872CF099}">
      <dgm:prSet/>
      <dgm:spPr/>
      <dgm:t>
        <a:bodyPr/>
        <a:lstStyle/>
        <a:p>
          <a:endParaRPr lang="es-ES"/>
        </a:p>
      </dgm:t>
    </dgm:pt>
    <dgm:pt modelId="{757E0599-638D-40A0-968F-3A99A39042A9}">
      <dgm:prSet custT="1"/>
      <dgm:spPr/>
      <dgm:t>
        <a:bodyPr/>
        <a:lstStyle/>
        <a:p>
          <a:pPr rtl="0"/>
          <a:r>
            <a:rPr lang="es-ES" sz="1400" dirty="0" smtClean="0"/>
            <a:t>Elementos de extranjería</a:t>
          </a:r>
          <a:endParaRPr lang="es-ES" sz="1400" dirty="0"/>
        </a:p>
      </dgm:t>
    </dgm:pt>
    <dgm:pt modelId="{6EDE9B51-8053-43CB-9447-ED9CA161AFA2}" type="parTrans" cxnId="{AFB3E7A3-3369-416C-9EEE-1F6A575812C4}">
      <dgm:prSet/>
      <dgm:spPr/>
      <dgm:t>
        <a:bodyPr/>
        <a:lstStyle/>
        <a:p>
          <a:endParaRPr lang="es-ES"/>
        </a:p>
      </dgm:t>
    </dgm:pt>
    <dgm:pt modelId="{85DC07BB-3E32-4BDD-B3F8-2D4ACC2B8991}" type="sibTrans" cxnId="{AFB3E7A3-3369-416C-9EEE-1F6A575812C4}">
      <dgm:prSet/>
      <dgm:spPr/>
      <dgm:t>
        <a:bodyPr/>
        <a:lstStyle/>
        <a:p>
          <a:endParaRPr lang="es-ES"/>
        </a:p>
      </dgm:t>
    </dgm:pt>
    <dgm:pt modelId="{A8DD02DF-1AD8-42F3-B16A-246667DF8056}">
      <dgm:prSet custT="1"/>
      <dgm:spPr/>
      <dgm:t>
        <a:bodyPr/>
        <a:lstStyle/>
        <a:p>
          <a:pPr rtl="0"/>
          <a:r>
            <a:rPr lang="es-ES" sz="1400" dirty="0" smtClean="0"/>
            <a:t>arts. 22 y 26 </a:t>
          </a:r>
          <a:r>
            <a:rPr lang="es-ES" sz="1400" dirty="0" smtClean="0">
              <a:hlinkClick xmlns:r="http://schemas.openxmlformats.org/officeDocument/2006/relationships" r:id="rId1"/>
            </a:rPr>
            <a:t>RUE 2016/1103 </a:t>
          </a:r>
          <a:r>
            <a:rPr lang="es-ES" sz="1400" dirty="0" smtClean="0"/>
            <a:t>[20/1/2019]</a:t>
          </a:r>
          <a:endParaRPr lang="es-ES" sz="1400" dirty="0"/>
        </a:p>
      </dgm:t>
    </dgm:pt>
    <dgm:pt modelId="{257C259B-7F26-4217-9115-D79D302C6C0A}" type="parTrans" cxnId="{5A145174-7F91-4075-A9F8-C405D7A9C9BA}">
      <dgm:prSet/>
      <dgm:spPr/>
      <dgm:t>
        <a:bodyPr/>
        <a:lstStyle/>
        <a:p>
          <a:endParaRPr lang="es-ES"/>
        </a:p>
      </dgm:t>
    </dgm:pt>
    <dgm:pt modelId="{BE468500-B42F-4206-8A56-0B83CB811AC6}" type="sibTrans" cxnId="{5A145174-7F91-4075-A9F8-C405D7A9C9BA}">
      <dgm:prSet/>
      <dgm:spPr/>
      <dgm:t>
        <a:bodyPr/>
        <a:lstStyle/>
        <a:p>
          <a:endParaRPr lang="es-ES"/>
        </a:p>
      </dgm:t>
    </dgm:pt>
    <dgm:pt modelId="{609E361E-229D-44A2-A3AD-4E70D58A293F}">
      <dgm:prSet custT="1"/>
      <dgm:spPr/>
      <dgm:t>
        <a:bodyPr/>
        <a:lstStyle/>
        <a:p>
          <a:pPr rtl="0"/>
          <a:r>
            <a:rPr lang="es-ES" sz="1400" dirty="0" smtClean="0"/>
            <a:t>autonomía de la voluntad/</a:t>
          </a:r>
          <a:r>
            <a:rPr lang="es-ES" sz="1400" u="sng" dirty="0" smtClean="0"/>
            <a:t>domicilio</a:t>
          </a:r>
          <a:endParaRPr lang="es-ES" sz="1400" u="sng" dirty="0"/>
        </a:p>
      </dgm:t>
    </dgm:pt>
    <dgm:pt modelId="{A729DA2F-9C07-4613-AF23-C3BAFDD6574A}" type="parTrans" cxnId="{4E1E5399-8AE5-4978-BB60-88CBE9BD2DCB}">
      <dgm:prSet/>
      <dgm:spPr/>
      <dgm:t>
        <a:bodyPr/>
        <a:lstStyle/>
        <a:p>
          <a:endParaRPr lang="es-ES"/>
        </a:p>
      </dgm:t>
    </dgm:pt>
    <dgm:pt modelId="{B9BA2783-23DF-4FB1-95F5-A64151726236}" type="sibTrans" cxnId="{4E1E5399-8AE5-4978-BB60-88CBE9BD2DCB}">
      <dgm:prSet/>
      <dgm:spPr/>
      <dgm:t>
        <a:bodyPr/>
        <a:lstStyle/>
        <a:p>
          <a:endParaRPr lang="es-ES"/>
        </a:p>
      </dgm:t>
    </dgm:pt>
    <dgm:pt modelId="{8FF668F6-6197-4F03-A47E-1D7A5B53B890}">
      <dgm:prSet custT="1"/>
      <dgm:spPr/>
      <dgm:t>
        <a:bodyPr/>
        <a:lstStyle/>
        <a:p>
          <a:pPr rtl="0"/>
          <a:r>
            <a:rPr lang="es-ES" sz="1400" dirty="0" smtClean="0"/>
            <a:t>Ley de los efectos del matrimonio: </a:t>
          </a:r>
          <a:r>
            <a:rPr lang="es-ES" sz="1400" u="sng" dirty="0" smtClean="0"/>
            <a:t>mutable </a:t>
          </a:r>
          <a:r>
            <a:rPr lang="es-ES" sz="1400" dirty="0" smtClean="0"/>
            <a:t>art. 22</a:t>
          </a:r>
          <a:r>
            <a:rPr lang="es-ES" sz="1400" dirty="0" smtClean="0">
              <a:hlinkClick xmlns:r="http://schemas.openxmlformats.org/officeDocument/2006/relationships" r:id="rId1"/>
            </a:rPr>
            <a:t>RUE 2016/1103 </a:t>
          </a:r>
          <a:endParaRPr lang="es-ES" sz="1400" dirty="0"/>
        </a:p>
      </dgm:t>
    </dgm:pt>
    <dgm:pt modelId="{9F988B52-2AF1-4B04-9773-C11DC4A7362E}" type="parTrans" cxnId="{CC13486B-33EF-4506-87D9-58A289C637AD}">
      <dgm:prSet/>
      <dgm:spPr/>
      <dgm:t>
        <a:bodyPr/>
        <a:lstStyle/>
        <a:p>
          <a:endParaRPr lang="es-ES"/>
        </a:p>
      </dgm:t>
    </dgm:pt>
    <dgm:pt modelId="{01B255B7-8649-45A4-B9AA-864584CEDCF5}" type="sibTrans" cxnId="{CC13486B-33EF-4506-87D9-58A289C637AD}">
      <dgm:prSet/>
      <dgm:spPr/>
      <dgm:t>
        <a:bodyPr/>
        <a:lstStyle/>
        <a:p>
          <a:endParaRPr lang="es-ES"/>
        </a:p>
      </dgm:t>
    </dgm:pt>
    <dgm:pt modelId="{329D7AB6-76C0-4955-B70C-8AF2F4D69FF9}" type="pres">
      <dgm:prSet presAssocID="{3918E6AC-520A-4EB2-B88E-3BC53093B92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73BCF24-5140-4715-AE52-7888369EAF7C}" type="pres">
      <dgm:prSet presAssocID="{3918E6AC-520A-4EB2-B88E-3BC53093B92F}" presName="divider" presStyleLbl="fgShp" presStyleIdx="0" presStyleCnt="1" custLinFactNeighborX="697"/>
      <dgm:spPr/>
    </dgm:pt>
    <dgm:pt modelId="{AAA33CF9-BAC6-4E98-AB89-684B6C88660B}" type="pres">
      <dgm:prSet presAssocID="{6E12A03F-ECBC-49AE-A844-AECA46E359F4}" presName="downArrow" presStyleLbl="node1" presStyleIdx="0" presStyleCnt="2" custLinFactNeighborX="62733"/>
      <dgm:spPr/>
    </dgm:pt>
    <dgm:pt modelId="{5DFAF464-A920-4F26-992C-D09C2F638ABD}" type="pres">
      <dgm:prSet presAssocID="{6E12A03F-ECBC-49AE-A844-AECA46E359F4}" presName="downArrowText" presStyleLbl="revTx" presStyleIdx="0" presStyleCnt="2" custScaleY="111040" custLinFactNeighborX="4812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BE60CC-6063-4D14-9910-788881692DED}" type="pres">
      <dgm:prSet presAssocID="{EFBD6B91-C73E-4C59-B812-034BB332AE3E}" presName="upArrow" presStyleLbl="node1" presStyleIdx="1" presStyleCnt="2" custLinFactNeighborX="41331"/>
      <dgm:spPr/>
    </dgm:pt>
    <dgm:pt modelId="{27795452-BC3A-487A-89AA-03D39517EB43}" type="pres">
      <dgm:prSet presAssocID="{EFBD6B91-C73E-4C59-B812-034BB332AE3E}" presName="upArrowText" presStyleLbl="revTx" presStyleIdx="1" presStyleCnt="2" custScaleY="108596" custLinFactNeighborX="588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74A043B-90AA-44A7-96B7-6F55406E3D50}" srcId="{519EA5B3-9CD3-4B88-9188-B7F12F8074C5}" destId="{27395FFC-AA44-4BC8-B222-5FC9D8B1666E}" srcOrd="0" destOrd="0" parTransId="{73CA9686-A6D2-4B3E-B979-E85A2CC2036F}" sibTransId="{BD5690FE-F0B5-42DA-9AB2-E7A3FA831545}"/>
    <dgm:cxn modelId="{8D3B809F-D50B-4D91-B6E9-F19D7D279ECC}" srcId="{6E12A03F-ECBC-49AE-A844-AECA46E359F4}" destId="{D6672046-EE99-485C-85BD-03296FF949C5}" srcOrd="1" destOrd="0" parTransId="{0E18FD8A-8CD5-4CA2-BC28-41EA13A2C506}" sibTransId="{AAC8A208-5723-4D74-8464-25252438833F}"/>
    <dgm:cxn modelId="{5A145174-7F91-4075-A9F8-C405D7A9C9BA}" srcId="{757E0599-638D-40A0-968F-3A99A39042A9}" destId="{A8DD02DF-1AD8-42F3-B16A-246667DF8056}" srcOrd="0" destOrd="0" parTransId="{257C259B-7F26-4217-9115-D79D302C6C0A}" sibTransId="{BE468500-B42F-4206-8A56-0B83CB811AC6}"/>
    <dgm:cxn modelId="{8F6A2394-7313-4229-9FA5-F489A5DD4731}" type="presOf" srcId="{3918E6AC-520A-4EB2-B88E-3BC53093B92F}" destId="{329D7AB6-76C0-4955-B70C-8AF2F4D69FF9}" srcOrd="0" destOrd="0" presId="urn:microsoft.com/office/officeart/2005/8/layout/arrow3"/>
    <dgm:cxn modelId="{A023D5C2-DEDF-45A2-8797-E4BF5FB76BC2}" srcId="{3918E6AC-520A-4EB2-B88E-3BC53093B92F}" destId="{6E12A03F-ECBC-49AE-A844-AECA46E359F4}" srcOrd="0" destOrd="0" parTransId="{90D965AA-5FA5-4BC2-BF23-3978FE3F66E9}" sibTransId="{413A183B-1AD5-498C-B153-80F2B2ACE629}"/>
    <dgm:cxn modelId="{64C5D7BD-E8B2-477A-B90B-098ADB229F43}" srcId="{6E12A03F-ECBC-49AE-A844-AECA46E359F4}" destId="{519EA5B3-9CD3-4B88-9188-B7F12F8074C5}" srcOrd="0" destOrd="0" parTransId="{044D2E20-29D5-4D4F-AFE8-FBAA5B19CBD8}" sibTransId="{F41CA43E-17CC-4475-ADB0-62E5C8D6F7B1}"/>
    <dgm:cxn modelId="{AFB3E7A3-3369-416C-9EEE-1F6A575812C4}" srcId="{EFBD6B91-C73E-4C59-B812-034BB332AE3E}" destId="{757E0599-638D-40A0-968F-3A99A39042A9}" srcOrd="0" destOrd="0" parTransId="{6EDE9B51-8053-43CB-9447-ED9CA161AFA2}" sibTransId="{85DC07BB-3E32-4BDD-B3F8-2D4ACC2B8991}"/>
    <dgm:cxn modelId="{98C9C2FA-196F-4F57-9014-A5A51374633D}" srcId="{519EA5B3-9CD3-4B88-9188-B7F12F8074C5}" destId="{B330299E-698F-4B60-9047-C26A03C3332C}" srcOrd="1" destOrd="0" parTransId="{BCE634EB-4BB9-44ED-9823-8ACA452552CA}" sibTransId="{B0D036D9-DF6A-4A37-AD18-C806C5E2CAED}"/>
    <dgm:cxn modelId="{4EB11B98-54B0-4690-A346-FFEBB88D468C}" type="presOf" srcId="{B330299E-698F-4B60-9047-C26A03C3332C}" destId="{5DFAF464-A920-4F26-992C-D09C2F638ABD}" srcOrd="0" destOrd="3" presId="urn:microsoft.com/office/officeart/2005/8/layout/arrow3"/>
    <dgm:cxn modelId="{66755208-68FE-491A-94BC-201B6A3C6C34}" type="presOf" srcId="{EFBD6B91-C73E-4C59-B812-034BB332AE3E}" destId="{27795452-BC3A-487A-89AA-03D39517EB43}" srcOrd="0" destOrd="0" presId="urn:microsoft.com/office/officeart/2005/8/layout/arrow3"/>
    <dgm:cxn modelId="{C0F434A2-E3A1-4F46-BA84-604AE5FF526E}" type="presOf" srcId="{A8DD02DF-1AD8-42F3-B16A-246667DF8056}" destId="{27795452-BC3A-487A-89AA-03D39517EB43}" srcOrd="0" destOrd="2" presId="urn:microsoft.com/office/officeart/2005/8/layout/arrow3"/>
    <dgm:cxn modelId="{E8D21402-D7C9-4BDC-BA5A-B579872CF099}" srcId="{3918E6AC-520A-4EB2-B88E-3BC53093B92F}" destId="{EFBD6B91-C73E-4C59-B812-034BB332AE3E}" srcOrd="1" destOrd="0" parTransId="{9CD81E1D-785A-44E1-9040-F1362F4AD23F}" sibTransId="{86E61FDD-2355-4A07-A759-FE6D706DAFCD}"/>
    <dgm:cxn modelId="{A0A5FD75-18F7-41CB-BDA3-4151E601F76B}" type="presOf" srcId="{D6672046-EE99-485C-85BD-03296FF949C5}" destId="{5DFAF464-A920-4F26-992C-D09C2F638ABD}" srcOrd="0" destOrd="4" presId="urn:microsoft.com/office/officeart/2005/8/layout/arrow3"/>
    <dgm:cxn modelId="{D1E63FD6-8B53-49A8-8991-957BE0F7BD86}" type="presOf" srcId="{27395FFC-AA44-4BC8-B222-5FC9D8B1666E}" destId="{5DFAF464-A920-4F26-992C-D09C2F638ABD}" srcOrd="0" destOrd="2" presId="urn:microsoft.com/office/officeart/2005/8/layout/arrow3"/>
    <dgm:cxn modelId="{E9702230-091E-44B1-ADB4-A8CB5B3FB41C}" type="presOf" srcId="{8FF668F6-6197-4F03-A47E-1D7A5B53B890}" destId="{27795452-BC3A-487A-89AA-03D39517EB43}" srcOrd="0" destOrd="4" presId="urn:microsoft.com/office/officeart/2005/8/layout/arrow3"/>
    <dgm:cxn modelId="{F57E8A7C-7C44-4196-B2CB-26DAB0D6FDEA}" type="presOf" srcId="{609E361E-229D-44A2-A3AD-4E70D58A293F}" destId="{27795452-BC3A-487A-89AA-03D39517EB43}" srcOrd="0" destOrd="3" presId="urn:microsoft.com/office/officeart/2005/8/layout/arrow3"/>
    <dgm:cxn modelId="{9EC35070-4A74-46D6-BED3-B607819CF758}" type="presOf" srcId="{519EA5B3-9CD3-4B88-9188-B7F12F8074C5}" destId="{5DFAF464-A920-4F26-992C-D09C2F638ABD}" srcOrd="0" destOrd="1" presId="urn:microsoft.com/office/officeart/2005/8/layout/arrow3"/>
    <dgm:cxn modelId="{A826FA55-030D-4A97-9B5C-1260D517E919}" type="presOf" srcId="{6E12A03F-ECBC-49AE-A844-AECA46E359F4}" destId="{5DFAF464-A920-4F26-992C-D09C2F638ABD}" srcOrd="0" destOrd="0" presId="urn:microsoft.com/office/officeart/2005/8/layout/arrow3"/>
    <dgm:cxn modelId="{0CD5F03D-9A51-4597-A8CC-DD0B2D13F771}" type="presOf" srcId="{757E0599-638D-40A0-968F-3A99A39042A9}" destId="{27795452-BC3A-487A-89AA-03D39517EB43}" srcOrd="0" destOrd="1" presId="urn:microsoft.com/office/officeart/2005/8/layout/arrow3"/>
    <dgm:cxn modelId="{CC13486B-33EF-4506-87D9-58A289C637AD}" srcId="{EFBD6B91-C73E-4C59-B812-034BB332AE3E}" destId="{8FF668F6-6197-4F03-A47E-1D7A5B53B890}" srcOrd="1" destOrd="0" parTransId="{9F988B52-2AF1-4B04-9773-C11DC4A7362E}" sibTransId="{01B255B7-8649-45A4-B9AA-864584CEDCF5}"/>
    <dgm:cxn modelId="{4E1E5399-8AE5-4978-BB60-88CBE9BD2DCB}" srcId="{757E0599-638D-40A0-968F-3A99A39042A9}" destId="{609E361E-229D-44A2-A3AD-4E70D58A293F}" srcOrd="1" destOrd="0" parTransId="{A729DA2F-9C07-4613-AF23-C3BAFDD6574A}" sibTransId="{B9BA2783-23DF-4FB1-95F5-A64151726236}"/>
    <dgm:cxn modelId="{02D26CC0-34A5-4523-A399-6FC48AF98901}" type="presParOf" srcId="{329D7AB6-76C0-4955-B70C-8AF2F4D69FF9}" destId="{073BCF24-5140-4715-AE52-7888369EAF7C}" srcOrd="0" destOrd="0" presId="urn:microsoft.com/office/officeart/2005/8/layout/arrow3"/>
    <dgm:cxn modelId="{4174C3EF-D4B8-418C-A932-A2FADD42BC83}" type="presParOf" srcId="{329D7AB6-76C0-4955-B70C-8AF2F4D69FF9}" destId="{AAA33CF9-BAC6-4E98-AB89-684B6C88660B}" srcOrd="1" destOrd="0" presId="urn:microsoft.com/office/officeart/2005/8/layout/arrow3"/>
    <dgm:cxn modelId="{B790E358-7660-41FB-9EFB-4AFA2E4D4C33}" type="presParOf" srcId="{329D7AB6-76C0-4955-B70C-8AF2F4D69FF9}" destId="{5DFAF464-A920-4F26-992C-D09C2F638ABD}" srcOrd="2" destOrd="0" presId="urn:microsoft.com/office/officeart/2005/8/layout/arrow3"/>
    <dgm:cxn modelId="{BC57A95D-9243-469B-A6FF-AF3E7909E992}" type="presParOf" srcId="{329D7AB6-76C0-4955-B70C-8AF2F4D69FF9}" destId="{E8BE60CC-6063-4D14-9910-788881692DED}" srcOrd="3" destOrd="0" presId="urn:microsoft.com/office/officeart/2005/8/layout/arrow3"/>
    <dgm:cxn modelId="{051F84E4-AB25-455B-A011-20BA2E1A241D}" type="presParOf" srcId="{329D7AB6-76C0-4955-B70C-8AF2F4D69FF9}" destId="{27795452-BC3A-487A-89AA-03D39517EB43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AAE3F4-EBA7-4D14-B9E3-9598A89A913A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6C0E927-28E5-428D-9E34-078B50ADA63F}">
      <dgm:prSet/>
      <dgm:spPr/>
      <dgm:t>
        <a:bodyPr/>
        <a:lstStyle/>
        <a:p>
          <a:pPr rtl="0"/>
          <a:r>
            <a:rPr lang="es-ES" dirty="0" smtClean="0"/>
            <a:t>Desde cuándo se aplican: </a:t>
          </a:r>
        </a:p>
        <a:p>
          <a:pPr rtl="0"/>
          <a:r>
            <a:rPr lang="es-ES" dirty="0" smtClean="0"/>
            <a:t>Entrada en vigor</a:t>
          </a:r>
          <a:endParaRPr lang="es-ES" dirty="0"/>
        </a:p>
      </dgm:t>
    </dgm:pt>
    <dgm:pt modelId="{07A66C45-717B-412E-9B92-46449DB1D013}" type="parTrans" cxnId="{CA44796A-4B73-488E-8173-3ADF79170432}">
      <dgm:prSet/>
      <dgm:spPr/>
      <dgm:t>
        <a:bodyPr/>
        <a:lstStyle/>
        <a:p>
          <a:endParaRPr lang="es-ES"/>
        </a:p>
      </dgm:t>
    </dgm:pt>
    <dgm:pt modelId="{03101DD9-8360-4DCF-B673-D74AF33F6022}" type="sibTrans" cxnId="{CA44796A-4B73-488E-8173-3ADF79170432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  <dgm:t>
        <a:bodyPr/>
        <a:lstStyle/>
        <a:p>
          <a:endParaRPr lang="es-ES"/>
        </a:p>
      </dgm:t>
    </dgm:pt>
    <dgm:pt modelId="{CAB5E542-97ED-4E79-980F-223F47EA2422}">
      <dgm:prSet/>
      <dgm:spPr/>
      <dgm:t>
        <a:bodyPr/>
        <a:lstStyle/>
        <a:p>
          <a:pPr rtl="0"/>
          <a:r>
            <a:rPr lang="es-ES" dirty="0" smtClean="0"/>
            <a:t>Derecho transitorio: DT 8ª a 11ª CDFA</a:t>
          </a:r>
        </a:p>
        <a:p>
          <a:pPr rtl="0"/>
          <a:r>
            <a:rPr lang="es-ES" dirty="0" smtClean="0">
              <a:hlinkClick xmlns:r="http://schemas.openxmlformats.org/officeDocument/2006/relationships" r:id="rId2"/>
            </a:rPr>
            <a:t>El art. 9.2 Ley 11/1990</a:t>
          </a:r>
          <a:r>
            <a:rPr lang="es-ES" dirty="0" smtClean="0"/>
            <a:t>, de 15 de junio</a:t>
          </a:r>
        </a:p>
        <a:p>
          <a:pPr rtl="0"/>
          <a:r>
            <a:rPr lang="es-ES" dirty="0" smtClean="0">
              <a:hlinkClick xmlns:r="http://schemas.openxmlformats.org/officeDocument/2006/relationships" r:id="rId3"/>
            </a:rPr>
            <a:t>STS 14/9/2009 </a:t>
          </a:r>
          <a:r>
            <a:rPr lang="es-ES" dirty="0" smtClean="0"/>
            <a:t>y </a:t>
          </a:r>
          <a:r>
            <a:rPr lang="es-ES" dirty="0" smtClean="0">
              <a:hlinkClick xmlns:r="http://schemas.openxmlformats.org/officeDocument/2006/relationships" r:id="rId4"/>
            </a:rPr>
            <a:t>STC 39/2002</a:t>
          </a:r>
          <a:endParaRPr lang="es-ES" dirty="0"/>
        </a:p>
      </dgm:t>
    </dgm:pt>
    <dgm:pt modelId="{78F9D681-97D1-4236-88E8-C97B673F2323}" type="parTrans" cxnId="{04F6A030-08E6-4527-B428-75DDCF1023A4}">
      <dgm:prSet/>
      <dgm:spPr/>
      <dgm:t>
        <a:bodyPr/>
        <a:lstStyle/>
        <a:p>
          <a:endParaRPr lang="es-ES"/>
        </a:p>
      </dgm:t>
    </dgm:pt>
    <dgm:pt modelId="{BE86AA0F-B954-420E-A360-2A4CA00D0D6D}" type="sibTrans" cxnId="{04F6A030-08E6-4527-B428-75DDCF1023A4}">
      <dgm:prSet/>
      <dgm:spPr/>
      <dgm:t>
        <a:bodyPr/>
        <a:lstStyle/>
        <a:p>
          <a:endParaRPr lang="es-ES"/>
        </a:p>
      </dgm:t>
    </dgm:pt>
    <dgm:pt modelId="{E1342C0F-A784-4365-B718-3063F6C49A00}" type="pres">
      <dgm:prSet presAssocID="{83AAE3F4-EBA7-4D14-B9E3-9598A89A913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264E6CFC-1EF5-4079-8509-FDF376DB4E59}" type="pres">
      <dgm:prSet presAssocID="{B6C0E927-28E5-428D-9E34-078B50ADA63F}" presName="parTx1" presStyleLbl="node1" presStyleIdx="0" presStyleCnt="1" custScaleX="90165" custLinFactNeighborX="-16404" custLinFactNeighborY="-34476"/>
      <dgm:spPr/>
      <dgm:t>
        <a:bodyPr/>
        <a:lstStyle/>
        <a:p>
          <a:endParaRPr lang="es-ES"/>
        </a:p>
      </dgm:t>
    </dgm:pt>
    <dgm:pt modelId="{7B54363B-E1C6-49B8-ACB2-5921B42EF6F1}" type="pres">
      <dgm:prSet presAssocID="{B6C0E927-28E5-428D-9E34-078B50ADA63F}" presName="desTx1" presStyleLbl="revTx" presStyleIdx="0" presStyleCnt="1" custScaleX="203055" custScaleY="111413" custLinFactNeighborX="21035" custLinFactNeighborY="-344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D65BC2-2050-4DF2-84A7-D778B0353581}" type="pres">
      <dgm:prSet presAssocID="{03101DD9-8360-4DCF-B673-D74AF33F6022}" presName="picture1" presStyleCnt="0"/>
      <dgm:spPr/>
    </dgm:pt>
    <dgm:pt modelId="{8488A8A2-5062-4876-AA19-69F1A20522AA}" type="pres">
      <dgm:prSet presAssocID="{03101DD9-8360-4DCF-B673-D74AF33F6022}" presName="imageRepeatNode" presStyleLbl="fgImgPlace1" presStyleIdx="0" presStyleCnt="1" custScaleX="102758" custLinFactNeighborX="-44529" custLinFactNeighborY="-5957"/>
      <dgm:spPr/>
      <dgm:t>
        <a:bodyPr/>
        <a:lstStyle/>
        <a:p>
          <a:endParaRPr lang="es-ES"/>
        </a:p>
      </dgm:t>
    </dgm:pt>
  </dgm:ptLst>
  <dgm:cxnLst>
    <dgm:cxn modelId="{EE3ACA71-033A-44B2-81F6-A952BA4735A6}" type="presOf" srcId="{B6C0E927-28E5-428D-9E34-078B50ADA63F}" destId="{264E6CFC-1EF5-4079-8509-FDF376DB4E59}" srcOrd="0" destOrd="0" presId="urn:microsoft.com/office/officeart/2008/layout/AscendingPictureAccentProcess"/>
    <dgm:cxn modelId="{E1224680-ABF2-49EF-819B-CBEF7ED1434E}" type="presOf" srcId="{03101DD9-8360-4DCF-B673-D74AF33F6022}" destId="{8488A8A2-5062-4876-AA19-69F1A20522AA}" srcOrd="0" destOrd="0" presId="urn:microsoft.com/office/officeart/2008/layout/AscendingPictureAccentProcess"/>
    <dgm:cxn modelId="{04F6A030-08E6-4527-B428-75DDCF1023A4}" srcId="{B6C0E927-28E5-428D-9E34-078B50ADA63F}" destId="{CAB5E542-97ED-4E79-980F-223F47EA2422}" srcOrd="0" destOrd="0" parTransId="{78F9D681-97D1-4236-88E8-C97B673F2323}" sibTransId="{BE86AA0F-B954-420E-A360-2A4CA00D0D6D}"/>
    <dgm:cxn modelId="{9BA2E3DB-738A-487B-9587-8C84CAB63C86}" type="presOf" srcId="{CAB5E542-97ED-4E79-980F-223F47EA2422}" destId="{7B54363B-E1C6-49B8-ACB2-5921B42EF6F1}" srcOrd="0" destOrd="0" presId="urn:microsoft.com/office/officeart/2008/layout/AscendingPictureAccentProcess"/>
    <dgm:cxn modelId="{CA44796A-4B73-488E-8173-3ADF79170432}" srcId="{83AAE3F4-EBA7-4D14-B9E3-9598A89A913A}" destId="{B6C0E927-28E5-428D-9E34-078B50ADA63F}" srcOrd="0" destOrd="0" parTransId="{07A66C45-717B-412E-9B92-46449DB1D013}" sibTransId="{03101DD9-8360-4DCF-B673-D74AF33F6022}"/>
    <dgm:cxn modelId="{A05E206D-CD57-4F4D-AF6B-AD9E5FA494FD}" type="presOf" srcId="{83AAE3F4-EBA7-4D14-B9E3-9598A89A913A}" destId="{E1342C0F-A784-4365-B718-3063F6C49A00}" srcOrd="0" destOrd="0" presId="urn:microsoft.com/office/officeart/2008/layout/AscendingPictureAccentProcess"/>
    <dgm:cxn modelId="{2E2D1D53-72C1-4722-9C65-A4F6E342C34B}" type="presParOf" srcId="{E1342C0F-A784-4365-B718-3063F6C49A00}" destId="{264E6CFC-1EF5-4079-8509-FDF376DB4E59}" srcOrd="0" destOrd="0" presId="urn:microsoft.com/office/officeart/2008/layout/AscendingPictureAccentProcess"/>
    <dgm:cxn modelId="{F3FB831B-7D31-4EAB-94E5-6ED2CF3FE490}" type="presParOf" srcId="{E1342C0F-A784-4365-B718-3063F6C49A00}" destId="{7B54363B-E1C6-49B8-ACB2-5921B42EF6F1}" srcOrd="1" destOrd="0" presId="urn:microsoft.com/office/officeart/2008/layout/AscendingPictureAccentProcess"/>
    <dgm:cxn modelId="{D47B766B-A958-43D7-B816-F363D9B7E231}" type="presParOf" srcId="{E1342C0F-A784-4365-B718-3063F6C49A00}" destId="{CAD65BC2-2050-4DF2-84A7-D778B0353581}" srcOrd="2" destOrd="0" presId="urn:microsoft.com/office/officeart/2008/layout/AscendingPictureAccentProcess"/>
    <dgm:cxn modelId="{C7F91D9E-61D1-4188-B18A-3BB327589E89}" type="presParOf" srcId="{CAD65BC2-2050-4DF2-84A7-D778B0353581}" destId="{8488A8A2-5062-4876-AA19-69F1A20522AA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360320-A101-46DB-8E31-3A37ABBAD012}" type="doc">
      <dgm:prSet loTypeId="urn:microsoft.com/office/officeart/2005/8/layout/list1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179258A-D7BA-4266-8F99-56FCAAD5A2DD}">
      <dgm:prSet/>
      <dgm:spPr/>
      <dgm:t>
        <a:bodyPr/>
        <a:lstStyle/>
        <a:p>
          <a:pPr rtl="0"/>
          <a:r>
            <a:rPr lang="es-ES" dirty="0" smtClean="0"/>
            <a:t>Libertad de regulación: arts. 185 CDFA </a:t>
          </a:r>
          <a:endParaRPr lang="es-ES" dirty="0"/>
        </a:p>
      </dgm:t>
    </dgm:pt>
    <dgm:pt modelId="{36B470FC-D7D3-4CE9-94C4-20BDF2193F15}" type="parTrans" cxnId="{DE610918-A946-48EA-9049-78D1CC80D498}">
      <dgm:prSet/>
      <dgm:spPr/>
      <dgm:t>
        <a:bodyPr/>
        <a:lstStyle/>
        <a:p>
          <a:endParaRPr lang="es-ES"/>
        </a:p>
      </dgm:t>
    </dgm:pt>
    <dgm:pt modelId="{CF45F6A6-90E9-40B9-98FC-FAD714FAFD72}" type="sibTrans" cxnId="{DE610918-A946-48EA-9049-78D1CC80D498}">
      <dgm:prSet/>
      <dgm:spPr/>
      <dgm:t>
        <a:bodyPr/>
        <a:lstStyle/>
        <a:p>
          <a:endParaRPr lang="es-ES"/>
        </a:p>
      </dgm:t>
    </dgm:pt>
    <dgm:pt modelId="{0F450116-07D2-485C-BEA8-BFA1D5E9D343}">
      <dgm:prSet/>
      <dgm:spPr/>
      <dgm:t>
        <a:bodyPr/>
        <a:lstStyle/>
        <a:p>
          <a:pPr rtl="0"/>
          <a:r>
            <a:rPr lang="es-ES" dirty="0" smtClean="0"/>
            <a:t>La contribución a las atenciones legítimas de la familia (cargas familiares):</a:t>
          </a:r>
          <a:endParaRPr lang="es-ES" dirty="0"/>
        </a:p>
      </dgm:t>
    </dgm:pt>
    <dgm:pt modelId="{FDE4A6F7-13E4-4110-882D-45AD158DEE3B}" type="parTrans" cxnId="{0BCF03DA-FB4A-4601-A25A-2DDC1B74BDA8}">
      <dgm:prSet/>
      <dgm:spPr/>
      <dgm:t>
        <a:bodyPr/>
        <a:lstStyle/>
        <a:p>
          <a:endParaRPr lang="es-ES"/>
        </a:p>
      </dgm:t>
    </dgm:pt>
    <dgm:pt modelId="{5D0937FA-EF9E-4DD0-9628-7027ED078F43}" type="sibTrans" cxnId="{0BCF03DA-FB4A-4601-A25A-2DDC1B74BDA8}">
      <dgm:prSet/>
      <dgm:spPr/>
      <dgm:t>
        <a:bodyPr/>
        <a:lstStyle/>
        <a:p>
          <a:endParaRPr lang="es-ES"/>
        </a:p>
      </dgm:t>
    </dgm:pt>
    <dgm:pt modelId="{FFB4E6A3-3377-4C9D-A3E2-E65F5A0385E8}">
      <dgm:prSet/>
      <dgm:spPr/>
      <dgm:t>
        <a:bodyPr/>
        <a:lstStyle/>
        <a:p>
          <a:pPr rtl="0"/>
          <a:r>
            <a:rPr lang="es-ES" dirty="0" smtClean="0"/>
            <a:t>La responsabilidad externa, frente a los acreedores: (art. 189 CDFA)</a:t>
          </a:r>
          <a:endParaRPr lang="es-ES" dirty="0"/>
        </a:p>
      </dgm:t>
    </dgm:pt>
    <dgm:pt modelId="{68B24389-F862-4E5B-8499-2C89DCFA38F2}" type="parTrans" cxnId="{2C4708B2-88CC-422F-B267-BE3A8DC10BA7}">
      <dgm:prSet/>
      <dgm:spPr/>
      <dgm:t>
        <a:bodyPr/>
        <a:lstStyle/>
        <a:p>
          <a:endParaRPr lang="es-ES"/>
        </a:p>
      </dgm:t>
    </dgm:pt>
    <dgm:pt modelId="{4B74C3BC-2EE7-49B3-8111-D7E30F2A2B97}" type="sibTrans" cxnId="{2C4708B2-88CC-422F-B267-BE3A8DC10BA7}">
      <dgm:prSet/>
      <dgm:spPr/>
      <dgm:t>
        <a:bodyPr/>
        <a:lstStyle/>
        <a:p>
          <a:endParaRPr lang="es-ES"/>
        </a:p>
      </dgm:t>
    </dgm:pt>
    <dgm:pt modelId="{EE2D3728-AEB7-4B40-B74B-F784613A09F7}">
      <dgm:prSet/>
      <dgm:spPr/>
      <dgm:t>
        <a:bodyPr/>
        <a:lstStyle/>
        <a:p>
          <a:pPr rtl="0"/>
          <a:r>
            <a:rPr lang="es-ES" dirty="0" smtClean="0"/>
            <a:t>Otras cuestiones:</a:t>
          </a:r>
          <a:endParaRPr lang="es-ES" dirty="0"/>
        </a:p>
      </dgm:t>
    </dgm:pt>
    <dgm:pt modelId="{D6FDFA94-B373-47B7-BFB5-E5712EA5109E}" type="parTrans" cxnId="{4DBF3411-8B40-4BA4-B3DF-2D7825D219B5}">
      <dgm:prSet/>
      <dgm:spPr/>
      <dgm:t>
        <a:bodyPr/>
        <a:lstStyle/>
        <a:p>
          <a:endParaRPr lang="es-ES"/>
        </a:p>
      </dgm:t>
    </dgm:pt>
    <dgm:pt modelId="{1E4E62D9-15D9-43E4-94B7-4FE4191E8FCD}" type="sibTrans" cxnId="{4DBF3411-8B40-4BA4-B3DF-2D7825D219B5}">
      <dgm:prSet/>
      <dgm:spPr/>
      <dgm:t>
        <a:bodyPr/>
        <a:lstStyle/>
        <a:p>
          <a:endParaRPr lang="es-ES"/>
        </a:p>
      </dgm:t>
    </dgm:pt>
    <dgm:pt modelId="{15481D4F-F683-4A15-9AA8-C22C2912FDB0}">
      <dgm:prSet/>
      <dgm:spPr/>
      <dgm:t>
        <a:bodyPr/>
        <a:lstStyle/>
        <a:p>
          <a:pPr rtl="0"/>
          <a:r>
            <a:rPr lang="es-ES" dirty="0" smtClean="0"/>
            <a:t>La protección de la vivienda familiar y del ajuar doméstico:</a:t>
          </a:r>
          <a:endParaRPr lang="es-ES" dirty="0"/>
        </a:p>
      </dgm:t>
    </dgm:pt>
    <dgm:pt modelId="{C1FE4FC4-FF39-4D5A-902C-E9143E46662F}" type="parTrans" cxnId="{AE4E862F-DB1A-4033-A90D-D5CB0902093C}">
      <dgm:prSet/>
      <dgm:spPr/>
      <dgm:t>
        <a:bodyPr/>
        <a:lstStyle/>
        <a:p>
          <a:endParaRPr lang="es-ES"/>
        </a:p>
      </dgm:t>
    </dgm:pt>
    <dgm:pt modelId="{40DDDB73-BD22-4F19-A83C-4643DA6FC16C}" type="sibTrans" cxnId="{AE4E862F-DB1A-4033-A90D-D5CB0902093C}">
      <dgm:prSet/>
      <dgm:spPr/>
      <dgm:t>
        <a:bodyPr/>
        <a:lstStyle/>
        <a:p>
          <a:endParaRPr lang="es-ES"/>
        </a:p>
      </dgm:t>
    </dgm:pt>
    <dgm:pt modelId="{374E2137-C242-49BA-BF80-1302B4ABC799}">
      <dgm:prSet/>
      <dgm:spPr/>
      <dgm:t>
        <a:bodyPr/>
        <a:lstStyle/>
        <a:p>
          <a:pPr rtl="0"/>
          <a:r>
            <a:rPr lang="es-ES" dirty="0" smtClean="0"/>
            <a:t>Dirección colegiada de la vida familiar: art. 186 CDFA</a:t>
          </a:r>
          <a:endParaRPr lang="es-ES" dirty="0"/>
        </a:p>
      </dgm:t>
    </dgm:pt>
    <dgm:pt modelId="{B9D374C1-0E37-408F-8B01-BA658BD3399C}" type="parTrans" cxnId="{ADD18A51-8D7F-4248-AB5E-B6A5CEFB8E48}">
      <dgm:prSet/>
      <dgm:spPr/>
      <dgm:t>
        <a:bodyPr/>
        <a:lstStyle/>
        <a:p>
          <a:endParaRPr lang="es-ES"/>
        </a:p>
      </dgm:t>
    </dgm:pt>
    <dgm:pt modelId="{A94592D0-6448-4A1B-A385-F14328B60EDE}" type="sibTrans" cxnId="{ADD18A51-8D7F-4248-AB5E-B6A5CEFB8E48}">
      <dgm:prSet/>
      <dgm:spPr/>
      <dgm:t>
        <a:bodyPr/>
        <a:lstStyle/>
        <a:p>
          <a:endParaRPr lang="es-ES"/>
        </a:p>
      </dgm:t>
    </dgm:pt>
    <dgm:pt modelId="{84A5A6E6-94B1-4E45-BE1D-4FCA6D3A52BA}">
      <dgm:prSet/>
      <dgm:spPr/>
      <dgm:t>
        <a:bodyPr/>
        <a:lstStyle/>
        <a:p>
          <a:pPr rtl="0"/>
          <a:r>
            <a:rPr lang="es-ES" dirty="0" smtClean="0"/>
            <a:t>Deber de información recíproca: art. 188 CDFA</a:t>
          </a:r>
          <a:endParaRPr lang="es-ES" dirty="0"/>
        </a:p>
      </dgm:t>
    </dgm:pt>
    <dgm:pt modelId="{8A4E3F03-5F47-4E63-8471-93E6EF189BE7}" type="parTrans" cxnId="{9B6D3782-F558-4A38-BA06-ACAD9C04174C}">
      <dgm:prSet/>
      <dgm:spPr/>
      <dgm:t>
        <a:bodyPr/>
        <a:lstStyle/>
        <a:p>
          <a:endParaRPr lang="es-ES"/>
        </a:p>
      </dgm:t>
    </dgm:pt>
    <dgm:pt modelId="{5B666F08-5021-4082-BA58-824E1452A1B0}" type="sibTrans" cxnId="{9B6D3782-F558-4A38-BA06-ACAD9C04174C}">
      <dgm:prSet/>
      <dgm:spPr/>
      <dgm:t>
        <a:bodyPr/>
        <a:lstStyle/>
        <a:p>
          <a:endParaRPr lang="es-ES"/>
        </a:p>
      </dgm:t>
    </dgm:pt>
    <dgm:pt modelId="{5506A917-76C1-4AC9-B06B-67707A883E6C}">
      <dgm:prSet/>
      <dgm:spPr/>
      <dgm:t>
        <a:bodyPr/>
        <a:lstStyle/>
        <a:p>
          <a:pPr rtl="0"/>
          <a:r>
            <a:rPr lang="es-ES" dirty="0" smtClean="0"/>
            <a:t>Art. 190 CDFA</a:t>
          </a:r>
          <a:endParaRPr lang="es-ES" dirty="0"/>
        </a:p>
      </dgm:t>
    </dgm:pt>
    <dgm:pt modelId="{E335C862-77D8-4A57-905F-FEAA59928FF5}" type="parTrans" cxnId="{343F7085-9E04-4ADD-87D7-7129A2FA407F}">
      <dgm:prSet/>
      <dgm:spPr/>
      <dgm:t>
        <a:bodyPr/>
        <a:lstStyle/>
        <a:p>
          <a:endParaRPr lang="es-ES"/>
        </a:p>
      </dgm:t>
    </dgm:pt>
    <dgm:pt modelId="{96AF935C-A218-483C-A385-19CAE7CA7541}" type="sibTrans" cxnId="{343F7085-9E04-4ADD-87D7-7129A2FA407F}">
      <dgm:prSet/>
      <dgm:spPr/>
      <dgm:t>
        <a:bodyPr/>
        <a:lstStyle/>
        <a:p>
          <a:endParaRPr lang="es-ES"/>
        </a:p>
      </dgm:t>
    </dgm:pt>
    <dgm:pt modelId="{2B6A85CD-19A3-4B9E-9202-FD759F1F6250}">
      <dgm:prSet/>
      <dgm:spPr/>
      <dgm:t>
        <a:bodyPr/>
        <a:lstStyle/>
        <a:p>
          <a:pPr rtl="0"/>
          <a:r>
            <a:rPr lang="es-ES" dirty="0" smtClean="0"/>
            <a:t>Responsabilidad interna: art. 187 CDFA</a:t>
          </a:r>
          <a:endParaRPr lang="es-ES" dirty="0"/>
        </a:p>
      </dgm:t>
    </dgm:pt>
    <dgm:pt modelId="{158D6C62-4397-4D4F-8F1B-87642E1C6CC3}" type="parTrans" cxnId="{644EEF0D-3E73-467C-BE1B-C980F2A5ECD2}">
      <dgm:prSet/>
      <dgm:spPr/>
      <dgm:t>
        <a:bodyPr/>
        <a:lstStyle/>
        <a:p>
          <a:endParaRPr lang="es-ES"/>
        </a:p>
      </dgm:t>
    </dgm:pt>
    <dgm:pt modelId="{2C3B382C-AFB1-4F6C-8B7F-DBA48C94BFAA}" type="sibTrans" cxnId="{644EEF0D-3E73-467C-BE1B-C980F2A5ECD2}">
      <dgm:prSet/>
      <dgm:spPr/>
      <dgm:t>
        <a:bodyPr/>
        <a:lstStyle/>
        <a:p>
          <a:endParaRPr lang="es-ES"/>
        </a:p>
      </dgm:t>
    </dgm:pt>
    <dgm:pt modelId="{8224F9C1-DDBF-454A-B8C6-6B204C40539A}">
      <dgm:prSet/>
      <dgm:spPr/>
      <dgm:t>
        <a:bodyPr/>
        <a:lstStyle/>
        <a:p>
          <a:pPr rtl="0"/>
          <a:r>
            <a:rPr lang="es-ES" dirty="0" smtClean="0"/>
            <a:t>Disposición sobre bienes comunes:  arts. 235 CDFA </a:t>
          </a:r>
          <a:endParaRPr lang="es-ES" dirty="0"/>
        </a:p>
      </dgm:t>
    </dgm:pt>
    <dgm:pt modelId="{E9CF8350-257B-48CA-A6A5-28016201B8D4}" type="parTrans" cxnId="{9DB14F04-0C18-435E-8AB5-5BF86EC2A4D1}">
      <dgm:prSet/>
      <dgm:spPr/>
      <dgm:t>
        <a:bodyPr/>
        <a:lstStyle/>
        <a:p>
          <a:endParaRPr lang="es-ES"/>
        </a:p>
      </dgm:t>
    </dgm:pt>
    <dgm:pt modelId="{571B639E-A567-42BD-8D4B-244FDD6E4F34}" type="sibTrans" cxnId="{9DB14F04-0C18-435E-8AB5-5BF86EC2A4D1}">
      <dgm:prSet/>
      <dgm:spPr/>
      <dgm:t>
        <a:bodyPr/>
        <a:lstStyle/>
        <a:p>
          <a:endParaRPr lang="es-ES"/>
        </a:p>
      </dgm:t>
    </dgm:pt>
    <dgm:pt modelId="{056145D8-69FC-4AD5-B000-6CAF2EDC96FF}">
      <dgm:prSet/>
      <dgm:spPr/>
      <dgm:t>
        <a:bodyPr/>
        <a:lstStyle/>
        <a:p>
          <a:pPr rtl="0"/>
          <a:r>
            <a:rPr lang="es-ES" dirty="0" smtClean="0"/>
            <a:t>Prueba de pertenencia: arts. 213 a 215</a:t>
          </a:r>
          <a:endParaRPr lang="es-ES" dirty="0"/>
        </a:p>
      </dgm:t>
    </dgm:pt>
    <dgm:pt modelId="{8E91C5E3-179A-4174-B283-59F2A21023E8}" type="parTrans" cxnId="{89F088B9-CFD5-4999-9343-B854C92F08F1}">
      <dgm:prSet/>
      <dgm:spPr/>
      <dgm:t>
        <a:bodyPr/>
        <a:lstStyle/>
        <a:p>
          <a:endParaRPr lang="es-ES"/>
        </a:p>
      </dgm:t>
    </dgm:pt>
    <dgm:pt modelId="{5AFC8272-D786-499C-8423-DA9B6F021306}" type="sibTrans" cxnId="{89F088B9-CFD5-4999-9343-B854C92F08F1}">
      <dgm:prSet/>
      <dgm:spPr/>
      <dgm:t>
        <a:bodyPr/>
        <a:lstStyle/>
        <a:p>
          <a:endParaRPr lang="es-ES"/>
        </a:p>
      </dgm:t>
    </dgm:pt>
    <dgm:pt modelId="{2948A21F-4F2D-4CD5-8627-D4F222596B7F}">
      <dgm:prSet/>
      <dgm:spPr/>
      <dgm:t>
        <a:bodyPr/>
        <a:lstStyle/>
        <a:p>
          <a:pPr rtl="0"/>
          <a:r>
            <a:rPr lang="es-ES" dirty="0" smtClean="0"/>
            <a:t>Mandato y contratación entre cónyuges: 190 CDFA</a:t>
          </a:r>
          <a:endParaRPr lang="es-ES" dirty="0"/>
        </a:p>
      </dgm:t>
    </dgm:pt>
    <dgm:pt modelId="{2D68F913-0EA9-4503-B73E-BAD151D530EF}" type="sibTrans" cxnId="{403C4616-0312-4CF5-BAB0-71611CCC8FBE}">
      <dgm:prSet/>
      <dgm:spPr/>
      <dgm:t>
        <a:bodyPr/>
        <a:lstStyle/>
        <a:p>
          <a:endParaRPr lang="es-ES"/>
        </a:p>
      </dgm:t>
    </dgm:pt>
    <dgm:pt modelId="{7B2C3FFB-6ACB-44C2-9245-2CC7C76684ED}" type="parTrans" cxnId="{403C4616-0312-4CF5-BAB0-71611CCC8FBE}">
      <dgm:prSet/>
      <dgm:spPr/>
      <dgm:t>
        <a:bodyPr/>
        <a:lstStyle/>
        <a:p>
          <a:endParaRPr lang="es-ES"/>
        </a:p>
      </dgm:t>
    </dgm:pt>
    <dgm:pt modelId="{BA8B96DA-BB1C-4B4B-A287-E64DD1E58333}" type="pres">
      <dgm:prSet presAssocID="{B7360320-A101-46DB-8E31-3A37ABBAD0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D6A24DF-B9C6-4B27-8698-AEFB7B637211}" type="pres">
      <dgm:prSet presAssocID="{0179258A-D7BA-4266-8F99-56FCAAD5A2DD}" presName="parentLin" presStyleCnt="0"/>
      <dgm:spPr/>
    </dgm:pt>
    <dgm:pt modelId="{3CB5AFE2-8976-4933-AF77-60702F4E037B}" type="pres">
      <dgm:prSet presAssocID="{0179258A-D7BA-4266-8F99-56FCAAD5A2DD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BE1EFC9B-0506-4F0C-B0C9-C9B351EA016C}" type="pres">
      <dgm:prSet presAssocID="{0179258A-D7BA-4266-8F99-56FCAAD5A2D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B3DE44-F1DD-46A9-A997-8EA16CCAC6D6}" type="pres">
      <dgm:prSet presAssocID="{0179258A-D7BA-4266-8F99-56FCAAD5A2DD}" presName="negativeSpace" presStyleCnt="0"/>
      <dgm:spPr/>
    </dgm:pt>
    <dgm:pt modelId="{E5E6492B-73AF-4C1C-95C3-587B4544F470}" type="pres">
      <dgm:prSet presAssocID="{0179258A-D7BA-4266-8F99-56FCAAD5A2DD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ECECDC-694A-48E9-9486-22FF74B5E31E}" type="pres">
      <dgm:prSet presAssocID="{CF45F6A6-90E9-40B9-98FC-FAD714FAFD72}" presName="spaceBetweenRectangles" presStyleCnt="0"/>
      <dgm:spPr/>
    </dgm:pt>
    <dgm:pt modelId="{4D1F2201-FF1B-4AF5-A502-8A0D14CF7747}" type="pres">
      <dgm:prSet presAssocID="{15481D4F-F683-4A15-9AA8-C22C2912FDB0}" presName="parentLin" presStyleCnt="0"/>
      <dgm:spPr/>
    </dgm:pt>
    <dgm:pt modelId="{980CE5B2-A86B-4CA7-B24F-8F745FFD36FE}" type="pres">
      <dgm:prSet presAssocID="{15481D4F-F683-4A15-9AA8-C22C2912FDB0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1DEE12B9-1DA6-481E-9B8F-2FD9FF0544E4}" type="pres">
      <dgm:prSet presAssocID="{15481D4F-F683-4A15-9AA8-C22C2912FDB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16987C-88E1-4534-B2EE-A80024E5FF3C}" type="pres">
      <dgm:prSet presAssocID="{15481D4F-F683-4A15-9AA8-C22C2912FDB0}" presName="negativeSpace" presStyleCnt="0"/>
      <dgm:spPr/>
    </dgm:pt>
    <dgm:pt modelId="{22CCDC45-74AD-436A-A273-2C3008BBCB58}" type="pres">
      <dgm:prSet presAssocID="{15481D4F-F683-4A15-9AA8-C22C2912FDB0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7AC34A-64BC-45E4-AF35-B1FDB82C6292}" type="pres">
      <dgm:prSet presAssocID="{40DDDB73-BD22-4F19-A83C-4643DA6FC16C}" presName="spaceBetweenRectangles" presStyleCnt="0"/>
      <dgm:spPr/>
    </dgm:pt>
    <dgm:pt modelId="{D680300C-BACC-4D5B-B4D7-1D5308FE0A3F}" type="pres">
      <dgm:prSet presAssocID="{0F450116-07D2-485C-BEA8-BFA1D5E9D343}" presName="parentLin" presStyleCnt="0"/>
      <dgm:spPr/>
    </dgm:pt>
    <dgm:pt modelId="{9715604E-6122-4C95-9EAB-F2809077E735}" type="pres">
      <dgm:prSet presAssocID="{0F450116-07D2-485C-BEA8-BFA1D5E9D343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1EBFF6A9-E88D-4F1B-9A04-285A49E6AEAD}" type="pres">
      <dgm:prSet presAssocID="{0F450116-07D2-485C-BEA8-BFA1D5E9D34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F32210-BA06-4CBC-A2B0-30899E70A923}" type="pres">
      <dgm:prSet presAssocID="{0F450116-07D2-485C-BEA8-BFA1D5E9D343}" presName="negativeSpace" presStyleCnt="0"/>
      <dgm:spPr/>
    </dgm:pt>
    <dgm:pt modelId="{26AF5637-4B5D-45FB-B396-03B5BD1A2B2E}" type="pres">
      <dgm:prSet presAssocID="{0F450116-07D2-485C-BEA8-BFA1D5E9D34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C3385D-C3E2-45B3-A0E2-FAE871A0EF70}" type="pres">
      <dgm:prSet presAssocID="{5D0937FA-EF9E-4DD0-9628-7027ED078F43}" presName="spaceBetweenRectangles" presStyleCnt="0"/>
      <dgm:spPr/>
    </dgm:pt>
    <dgm:pt modelId="{702E227C-4C71-476E-B5D3-E51BF47EEF37}" type="pres">
      <dgm:prSet presAssocID="{EE2D3728-AEB7-4B40-B74B-F784613A09F7}" presName="parentLin" presStyleCnt="0"/>
      <dgm:spPr/>
    </dgm:pt>
    <dgm:pt modelId="{CC8743AC-86D9-41F9-AAF7-40C27A0C2689}" type="pres">
      <dgm:prSet presAssocID="{EE2D3728-AEB7-4B40-B74B-F784613A09F7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7276204A-7DD9-44C7-80F6-6A614DFEFA41}" type="pres">
      <dgm:prSet presAssocID="{EE2D3728-AEB7-4B40-B74B-F784613A09F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22645A-FDC8-434C-B084-3C4EACCA4CAA}" type="pres">
      <dgm:prSet presAssocID="{EE2D3728-AEB7-4B40-B74B-F784613A09F7}" presName="negativeSpace" presStyleCnt="0"/>
      <dgm:spPr/>
    </dgm:pt>
    <dgm:pt modelId="{29D0FC84-B043-4AE3-A3EC-FC161E5BF4EF}" type="pres">
      <dgm:prSet presAssocID="{EE2D3728-AEB7-4B40-B74B-F784613A09F7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D3FF80-0E0C-416A-BBA5-C6F4FC32B45C}" type="presOf" srcId="{0179258A-D7BA-4266-8F99-56FCAAD5A2DD}" destId="{3CB5AFE2-8976-4933-AF77-60702F4E037B}" srcOrd="0" destOrd="0" presId="urn:microsoft.com/office/officeart/2005/8/layout/list1"/>
    <dgm:cxn modelId="{9DB14F04-0C18-435E-8AB5-5BF86EC2A4D1}" srcId="{EE2D3728-AEB7-4B40-B74B-F784613A09F7}" destId="{8224F9C1-DDBF-454A-B8C6-6B204C40539A}" srcOrd="0" destOrd="0" parTransId="{E9CF8350-257B-48CA-A6A5-28016201B8D4}" sibTransId="{571B639E-A567-42BD-8D4B-244FDD6E4F34}"/>
    <dgm:cxn modelId="{2D74C6BB-6781-436E-92E5-D20F85D7392A}" type="presOf" srcId="{FFB4E6A3-3377-4C9D-A3E2-E65F5A0385E8}" destId="{26AF5637-4B5D-45FB-B396-03B5BD1A2B2E}" srcOrd="0" destOrd="1" presId="urn:microsoft.com/office/officeart/2005/8/layout/list1"/>
    <dgm:cxn modelId="{9BFF7384-E815-4F85-877C-DCE765B8A80F}" type="presOf" srcId="{5506A917-76C1-4AC9-B06B-67707A883E6C}" destId="{22CCDC45-74AD-436A-A273-2C3008BBCB58}" srcOrd="0" destOrd="0" presId="urn:microsoft.com/office/officeart/2005/8/layout/list1"/>
    <dgm:cxn modelId="{15A307BB-1537-49FF-8101-51ED9C371831}" type="presOf" srcId="{374E2137-C242-49BA-BF80-1302B4ABC799}" destId="{E5E6492B-73AF-4C1C-95C3-587B4544F470}" srcOrd="0" destOrd="1" presId="urn:microsoft.com/office/officeart/2005/8/layout/list1"/>
    <dgm:cxn modelId="{343F7085-9E04-4ADD-87D7-7129A2FA407F}" srcId="{15481D4F-F683-4A15-9AA8-C22C2912FDB0}" destId="{5506A917-76C1-4AC9-B06B-67707A883E6C}" srcOrd="0" destOrd="0" parTransId="{E335C862-77D8-4A57-905F-FEAA59928FF5}" sibTransId="{96AF935C-A218-483C-A385-19CAE7CA7541}"/>
    <dgm:cxn modelId="{12C5D3CB-4DE1-471F-9471-4BCC3BF57DCF}" type="presOf" srcId="{15481D4F-F683-4A15-9AA8-C22C2912FDB0}" destId="{1DEE12B9-1DA6-481E-9B8F-2FD9FF0544E4}" srcOrd="1" destOrd="0" presId="urn:microsoft.com/office/officeart/2005/8/layout/list1"/>
    <dgm:cxn modelId="{644EEF0D-3E73-467C-BE1B-C980F2A5ECD2}" srcId="{0F450116-07D2-485C-BEA8-BFA1D5E9D343}" destId="{2B6A85CD-19A3-4B9E-9202-FD759F1F6250}" srcOrd="0" destOrd="0" parTransId="{158D6C62-4397-4D4F-8F1B-87642E1C6CC3}" sibTransId="{2C3B382C-AFB1-4F6C-8B7F-DBA48C94BFAA}"/>
    <dgm:cxn modelId="{DE610918-A946-48EA-9049-78D1CC80D498}" srcId="{B7360320-A101-46DB-8E31-3A37ABBAD012}" destId="{0179258A-D7BA-4266-8F99-56FCAAD5A2DD}" srcOrd="0" destOrd="0" parTransId="{36B470FC-D7D3-4CE9-94C4-20BDF2193F15}" sibTransId="{CF45F6A6-90E9-40B9-98FC-FAD714FAFD72}"/>
    <dgm:cxn modelId="{CEF32757-EF34-4AB0-9E45-2ED288CCCDBD}" type="presOf" srcId="{0179258A-D7BA-4266-8F99-56FCAAD5A2DD}" destId="{BE1EFC9B-0506-4F0C-B0C9-C9B351EA016C}" srcOrd="1" destOrd="0" presId="urn:microsoft.com/office/officeart/2005/8/layout/list1"/>
    <dgm:cxn modelId="{AE4E862F-DB1A-4033-A90D-D5CB0902093C}" srcId="{B7360320-A101-46DB-8E31-3A37ABBAD012}" destId="{15481D4F-F683-4A15-9AA8-C22C2912FDB0}" srcOrd="1" destOrd="0" parTransId="{C1FE4FC4-FF39-4D5A-902C-E9143E46662F}" sibTransId="{40DDDB73-BD22-4F19-A83C-4643DA6FC16C}"/>
    <dgm:cxn modelId="{6CFF7CC5-A8F7-4556-9FDC-B3660ED9D2E3}" type="presOf" srcId="{2948A21F-4F2D-4CD5-8627-D4F222596B7F}" destId="{E5E6492B-73AF-4C1C-95C3-587B4544F470}" srcOrd="0" destOrd="0" presId="urn:microsoft.com/office/officeart/2005/8/layout/list1"/>
    <dgm:cxn modelId="{9838082B-B7E9-4AF7-842F-EF9E98FB759B}" type="presOf" srcId="{0F450116-07D2-485C-BEA8-BFA1D5E9D343}" destId="{9715604E-6122-4C95-9EAB-F2809077E735}" srcOrd="0" destOrd="0" presId="urn:microsoft.com/office/officeart/2005/8/layout/list1"/>
    <dgm:cxn modelId="{0BCF03DA-FB4A-4601-A25A-2DDC1B74BDA8}" srcId="{B7360320-A101-46DB-8E31-3A37ABBAD012}" destId="{0F450116-07D2-485C-BEA8-BFA1D5E9D343}" srcOrd="2" destOrd="0" parTransId="{FDE4A6F7-13E4-4110-882D-45AD158DEE3B}" sibTransId="{5D0937FA-EF9E-4DD0-9628-7027ED078F43}"/>
    <dgm:cxn modelId="{89F088B9-CFD5-4999-9343-B854C92F08F1}" srcId="{EE2D3728-AEB7-4B40-B74B-F784613A09F7}" destId="{056145D8-69FC-4AD5-B000-6CAF2EDC96FF}" srcOrd="1" destOrd="0" parTransId="{8E91C5E3-179A-4174-B283-59F2A21023E8}" sibTransId="{5AFC8272-D786-499C-8423-DA9B6F021306}"/>
    <dgm:cxn modelId="{9B6D3782-F558-4A38-BA06-ACAD9C04174C}" srcId="{0179258A-D7BA-4266-8F99-56FCAAD5A2DD}" destId="{84A5A6E6-94B1-4E45-BE1D-4FCA6D3A52BA}" srcOrd="2" destOrd="0" parTransId="{8A4E3F03-5F47-4E63-8471-93E6EF189BE7}" sibTransId="{5B666F08-5021-4082-BA58-824E1452A1B0}"/>
    <dgm:cxn modelId="{203A2BDD-A7B1-4B34-A2E4-DCC880AD957D}" type="presOf" srcId="{15481D4F-F683-4A15-9AA8-C22C2912FDB0}" destId="{980CE5B2-A86B-4CA7-B24F-8F745FFD36FE}" srcOrd="0" destOrd="0" presId="urn:microsoft.com/office/officeart/2005/8/layout/list1"/>
    <dgm:cxn modelId="{2FF9A56C-5C54-4F4A-81BA-830A7288BE45}" type="presOf" srcId="{EE2D3728-AEB7-4B40-B74B-F784613A09F7}" destId="{7276204A-7DD9-44C7-80F6-6A614DFEFA41}" srcOrd="1" destOrd="0" presId="urn:microsoft.com/office/officeart/2005/8/layout/list1"/>
    <dgm:cxn modelId="{ADD18A51-8D7F-4248-AB5E-B6A5CEFB8E48}" srcId="{0179258A-D7BA-4266-8F99-56FCAAD5A2DD}" destId="{374E2137-C242-49BA-BF80-1302B4ABC799}" srcOrd="1" destOrd="0" parTransId="{B9D374C1-0E37-408F-8B01-BA658BD3399C}" sibTransId="{A94592D0-6448-4A1B-A385-F14328B60EDE}"/>
    <dgm:cxn modelId="{CE42318C-2030-4AEE-BF57-C98FF94D3215}" type="presOf" srcId="{0F450116-07D2-485C-BEA8-BFA1D5E9D343}" destId="{1EBFF6A9-E88D-4F1B-9A04-285A49E6AEAD}" srcOrd="1" destOrd="0" presId="urn:microsoft.com/office/officeart/2005/8/layout/list1"/>
    <dgm:cxn modelId="{27B5F619-C6AD-473A-A4A3-1A788357DFDC}" type="presOf" srcId="{EE2D3728-AEB7-4B40-B74B-F784613A09F7}" destId="{CC8743AC-86D9-41F9-AAF7-40C27A0C2689}" srcOrd="0" destOrd="0" presId="urn:microsoft.com/office/officeart/2005/8/layout/list1"/>
    <dgm:cxn modelId="{343B7601-A278-4909-AA6B-AD6E08D9ADF7}" type="presOf" srcId="{8224F9C1-DDBF-454A-B8C6-6B204C40539A}" destId="{29D0FC84-B043-4AE3-A3EC-FC161E5BF4EF}" srcOrd="0" destOrd="0" presId="urn:microsoft.com/office/officeart/2005/8/layout/list1"/>
    <dgm:cxn modelId="{2C4708B2-88CC-422F-B267-BE3A8DC10BA7}" srcId="{0F450116-07D2-485C-BEA8-BFA1D5E9D343}" destId="{FFB4E6A3-3377-4C9D-A3E2-E65F5A0385E8}" srcOrd="1" destOrd="0" parTransId="{68B24389-F862-4E5B-8499-2C89DCFA38F2}" sibTransId="{4B74C3BC-2EE7-49B3-8111-D7E30F2A2B97}"/>
    <dgm:cxn modelId="{E243EF14-5F7F-4ED1-888E-C7C7D5732BB0}" type="presOf" srcId="{056145D8-69FC-4AD5-B000-6CAF2EDC96FF}" destId="{29D0FC84-B043-4AE3-A3EC-FC161E5BF4EF}" srcOrd="0" destOrd="1" presId="urn:microsoft.com/office/officeart/2005/8/layout/list1"/>
    <dgm:cxn modelId="{4DBF3411-8B40-4BA4-B3DF-2D7825D219B5}" srcId="{B7360320-A101-46DB-8E31-3A37ABBAD012}" destId="{EE2D3728-AEB7-4B40-B74B-F784613A09F7}" srcOrd="3" destOrd="0" parTransId="{D6FDFA94-B373-47B7-BFB5-E5712EA5109E}" sibTransId="{1E4E62D9-15D9-43E4-94B7-4FE4191E8FCD}"/>
    <dgm:cxn modelId="{1730CE06-BC73-4D28-B15B-FC702247ED10}" type="presOf" srcId="{B7360320-A101-46DB-8E31-3A37ABBAD012}" destId="{BA8B96DA-BB1C-4B4B-A287-E64DD1E58333}" srcOrd="0" destOrd="0" presId="urn:microsoft.com/office/officeart/2005/8/layout/list1"/>
    <dgm:cxn modelId="{9A129EE8-2E07-48E3-A6D2-4B9AB06ED504}" type="presOf" srcId="{2B6A85CD-19A3-4B9E-9202-FD759F1F6250}" destId="{26AF5637-4B5D-45FB-B396-03B5BD1A2B2E}" srcOrd="0" destOrd="0" presId="urn:microsoft.com/office/officeart/2005/8/layout/list1"/>
    <dgm:cxn modelId="{2DC4E384-3F0D-470A-AA95-7FE8FDCD70E8}" type="presOf" srcId="{84A5A6E6-94B1-4E45-BE1D-4FCA6D3A52BA}" destId="{E5E6492B-73AF-4C1C-95C3-587B4544F470}" srcOrd="0" destOrd="2" presId="urn:microsoft.com/office/officeart/2005/8/layout/list1"/>
    <dgm:cxn modelId="{403C4616-0312-4CF5-BAB0-71611CCC8FBE}" srcId="{0179258A-D7BA-4266-8F99-56FCAAD5A2DD}" destId="{2948A21F-4F2D-4CD5-8627-D4F222596B7F}" srcOrd="0" destOrd="0" parTransId="{7B2C3FFB-6ACB-44C2-9245-2CC7C76684ED}" sibTransId="{2D68F913-0EA9-4503-B73E-BAD151D530EF}"/>
    <dgm:cxn modelId="{5EB46E0B-0FFF-455F-B835-EEF95F573CA0}" type="presParOf" srcId="{BA8B96DA-BB1C-4B4B-A287-E64DD1E58333}" destId="{ED6A24DF-B9C6-4B27-8698-AEFB7B637211}" srcOrd="0" destOrd="0" presId="urn:microsoft.com/office/officeart/2005/8/layout/list1"/>
    <dgm:cxn modelId="{AAFE7BAB-DB55-4479-A00C-F9F8C1B65DA1}" type="presParOf" srcId="{ED6A24DF-B9C6-4B27-8698-AEFB7B637211}" destId="{3CB5AFE2-8976-4933-AF77-60702F4E037B}" srcOrd="0" destOrd="0" presId="urn:microsoft.com/office/officeart/2005/8/layout/list1"/>
    <dgm:cxn modelId="{F7E4C05B-663C-4D5A-A74B-731A4C9A277C}" type="presParOf" srcId="{ED6A24DF-B9C6-4B27-8698-AEFB7B637211}" destId="{BE1EFC9B-0506-4F0C-B0C9-C9B351EA016C}" srcOrd="1" destOrd="0" presId="urn:microsoft.com/office/officeart/2005/8/layout/list1"/>
    <dgm:cxn modelId="{B4375618-C5FA-4CD3-92EC-4A49E51EE5B6}" type="presParOf" srcId="{BA8B96DA-BB1C-4B4B-A287-E64DD1E58333}" destId="{F4B3DE44-F1DD-46A9-A997-8EA16CCAC6D6}" srcOrd="1" destOrd="0" presId="urn:microsoft.com/office/officeart/2005/8/layout/list1"/>
    <dgm:cxn modelId="{04B7398A-A3C8-48D9-9080-592A9AD531E1}" type="presParOf" srcId="{BA8B96DA-BB1C-4B4B-A287-E64DD1E58333}" destId="{E5E6492B-73AF-4C1C-95C3-587B4544F470}" srcOrd="2" destOrd="0" presId="urn:microsoft.com/office/officeart/2005/8/layout/list1"/>
    <dgm:cxn modelId="{C1A38715-1E5F-486D-A8BD-13A7313F4BAA}" type="presParOf" srcId="{BA8B96DA-BB1C-4B4B-A287-E64DD1E58333}" destId="{D7ECECDC-694A-48E9-9486-22FF74B5E31E}" srcOrd="3" destOrd="0" presId="urn:microsoft.com/office/officeart/2005/8/layout/list1"/>
    <dgm:cxn modelId="{B6DA7F97-6832-496A-8EB4-7E7E7C9325E6}" type="presParOf" srcId="{BA8B96DA-BB1C-4B4B-A287-E64DD1E58333}" destId="{4D1F2201-FF1B-4AF5-A502-8A0D14CF7747}" srcOrd="4" destOrd="0" presId="urn:microsoft.com/office/officeart/2005/8/layout/list1"/>
    <dgm:cxn modelId="{A2854DC8-7BEB-404C-8409-1181E056AE38}" type="presParOf" srcId="{4D1F2201-FF1B-4AF5-A502-8A0D14CF7747}" destId="{980CE5B2-A86B-4CA7-B24F-8F745FFD36FE}" srcOrd="0" destOrd="0" presId="urn:microsoft.com/office/officeart/2005/8/layout/list1"/>
    <dgm:cxn modelId="{27FBC0EC-6F16-452F-87F4-02E2D3EBDEC0}" type="presParOf" srcId="{4D1F2201-FF1B-4AF5-A502-8A0D14CF7747}" destId="{1DEE12B9-1DA6-481E-9B8F-2FD9FF0544E4}" srcOrd="1" destOrd="0" presId="urn:microsoft.com/office/officeart/2005/8/layout/list1"/>
    <dgm:cxn modelId="{756D93D9-5009-4558-BDBC-61BEB9744F53}" type="presParOf" srcId="{BA8B96DA-BB1C-4B4B-A287-E64DD1E58333}" destId="{3416987C-88E1-4534-B2EE-A80024E5FF3C}" srcOrd="5" destOrd="0" presId="urn:microsoft.com/office/officeart/2005/8/layout/list1"/>
    <dgm:cxn modelId="{C45738CC-B6E8-4367-B860-60C8F75155D5}" type="presParOf" srcId="{BA8B96DA-BB1C-4B4B-A287-E64DD1E58333}" destId="{22CCDC45-74AD-436A-A273-2C3008BBCB58}" srcOrd="6" destOrd="0" presId="urn:microsoft.com/office/officeart/2005/8/layout/list1"/>
    <dgm:cxn modelId="{7D8BAD8C-CD08-47A8-BD00-8B2667306F7E}" type="presParOf" srcId="{BA8B96DA-BB1C-4B4B-A287-E64DD1E58333}" destId="{AC7AC34A-64BC-45E4-AF35-B1FDB82C6292}" srcOrd="7" destOrd="0" presId="urn:microsoft.com/office/officeart/2005/8/layout/list1"/>
    <dgm:cxn modelId="{8C4EBFC5-EE2C-46EB-BB18-D4895673EA01}" type="presParOf" srcId="{BA8B96DA-BB1C-4B4B-A287-E64DD1E58333}" destId="{D680300C-BACC-4D5B-B4D7-1D5308FE0A3F}" srcOrd="8" destOrd="0" presId="urn:microsoft.com/office/officeart/2005/8/layout/list1"/>
    <dgm:cxn modelId="{9F1140BE-2847-4AAA-9689-6D447BB5D9FD}" type="presParOf" srcId="{D680300C-BACC-4D5B-B4D7-1D5308FE0A3F}" destId="{9715604E-6122-4C95-9EAB-F2809077E735}" srcOrd="0" destOrd="0" presId="urn:microsoft.com/office/officeart/2005/8/layout/list1"/>
    <dgm:cxn modelId="{E4A92333-26A8-4E6D-AF41-808191ED197E}" type="presParOf" srcId="{D680300C-BACC-4D5B-B4D7-1D5308FE0A3F}" destId="{1EBFF6A9-E88D-4F1B-9A04-285A49E6AEAD}" srcOrd="1" destOrd="0" presId="urn:microsoft.com/office/officeart/2005/8/layout/list1"/>
    <dgm:cxn modelId="{47A4733A-8812-415D-98A1-02D82598913A}" type="presParOf" srcId="{BA8B96DA-BB1C-4B4B-A287-E64DD1E58333}" destId="{A0F32210-BA06-4CBC-A2B0-30899E70A923}" srcOrd="9" destOrd="0" presId="urn:microsoft.com/office/officeart/2005/8/layout/list1"/>
    <dgm:cxn modelId="{E3BB37E3-F442-4F82-B437-4D5302743BB6}" type="presParOf" srcId="{BA8B96DA-BB1C-4B4B-A287-E64DD1E58333}" destId="{26AF5637-4B5D-45FB-B396-03B5BD1A2B2E}" srcOrd="10" destOrd="0" presId="urn:microsoft.com/office/officeart/2005/8/layout/list1"/>
    <dgm:cxn modelId="{B44FC5AF-92E0-46B4-85E5-FBEBBD03FB46}" type="presParOf" srcId="{BA8B96DA-BB1C-4B4B-A287-E64DD1E58333}" destId="{21C3385D-C3E2-45B3-A0E2-FAE871A0EF70}" srcOrd="11" destOrd="0" presId="urn:microsoft.com/office/officeart/2005/8/layout/list1"/>
    <dgm:cxn modelId="{558DF1CB-EFBF-4CA2-90DF-DF2CE6B19E67}" type="presParOf" srcId="{BA8B96DA-BB1C-4B4B-A287-E64DD1E58333}" destId="{702E227C-4C71-476E-B5D3-E51BF47EEF37}" srcOrd="12" destOrd="0" presId="urn:microsoft.com/office/officeart/2005/8/layout/list1"/>
    <dgm:cxn modelId="{8756248B-A862-44E9-8068-5AB9526215B2}" type="presParOf" srcId="{702E227C-4C71-476E-B5D3-E51BF47EEF37}" destId="{CC8743AC-86D9-41F9-AAF7-40C27A0C2689}" srcOrd="0" destOrd="0" presId="urn:microsoft.com/office/officeart/2005/8/layout/list1"/>
    <dgm:cxn modelId="{406CF303-449E-4662-984E-BC0D5FE28EF7}" type="presParOf" srcId="{702E227C-4C71-476E-B5D3-E51BF47EEF37}" destId="{7276204A-7DD9-44C7-80F6-6A614DFEFA41}" srcOrd="1" destOrd="0" presId="urn:microsoft.com/office/officeart/2005/8/layout/list1"/>
    <dgm:cxn modelId="{FC1EE76A-601D-4DC8-BE9C-DD09B24EF8E5}" type="presParOf" srcId="{BA8B96DA-BB1C-4B4B-A287-E64DD1E58333}" destId="{EC22645A-FDC8-434C-B084-3C4EACCA4CAA}" srcOrd="13" destOrd="0" presId="urn:microsoft.com/office/officeart/2005/8/layout/list1"/>
    <dgm:cxn modelId="{E7F2CB42-B6EC-4571-B866-2AA6FFC06BFC}" type="presParOf" srcId="{BA8B96DA-BB1C-4B4B-A287-E64DD1E58333}" destId="{29D0FC84-B043-4AE3-A3EC-FC161E5BF4E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422284-C86D-4B5C-98C3-FAA01F6D5593}" type="doc">
      <dgm:prSet loTypeId="urn:microsoft.com/office/officeart/2005/8/layout/vList4" loCatId="picture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8765AE7-8EF8-4CA6-9922-A3B850435696}">
      <dgm:prSet custT="1"/>
      <dgm:spPr/>
      <dgm:t>
        <a:bodyPr/>
        <a:lstStyle/>
        <a:p>
          <a:pPr rtl="0"/>
          <a:r>
            <a:rPr lang="es-ES" sz="2000" dirty="0" smtClean="0"/>
            <a:t>Concepto</a:t>
          </a:r>
          <a:endParaRPr lang="es-ES" sz="2000" dirty="0"/>
        </a:p>
      </dgm:t>
    </dgm:pt>
    <dgm:pt modelId="{88BA8841-3D04-43BD-83F9-26792CB0BF27}" type="parTrans" cxnId="{82F436A9-934D-4A11-A442-5E3DF1564651}">
      <dgm:prSet/>
      <dgm:spPr/>
      <dgm:t>
        <a:bodyPr/>
        <a:lstStyle/>
        <a:p>
          <a:endParaRPr lang="es-ES"/>
        </a:p>
      </dgm:t>
    </dgm:pt>
    <dgm:pt modelId="{13BF1EA8-6008-4013-A9DC-EE8EBC6BA728}" type="sibTrans" cxnId="{82F436A9-934D-4A11-A442-5E3DF1564651}">
      <dgm:prSet/>
      <dgm:spPr/>
      <dgm:t>
        <a:bodyPr/>
        <a:lstStyle/>
        <a:p>
          <a:endParaRPr lang="es-ES"/>
        </a:p>
      </dgm:t>
    </dgm:pt>
    <dgm:pt modelId="{4D22D340-E7A0-4DDE-9B06-CBE7EEE41EB8}">
      <dgm:prSet custT="1"/>
      <dgm:spPr/>
      <dgm:t>
        <a:bodyPr/>
        <a:lstStyle/>
        <a:p>
          <a:pPr rtl="0"/>
          <a:r>
            <a:rPr lang="es-ES" sz="2000" dirty="0" smtClean="0"/>
            <a:t>Antecedentes</a:t>
          </a:r>
          <a:endParaRPr lang="es-ES" sz="2000" dirty="0"/>
        </a:p>
      </dgm:t>
    </dgm:pt>
    <dgm:pt modelId="{610539E7-5AE1-4CEB-B066-846726F9D585}" type="parTrans" cxnId="{4A35FAAA-F8B2-4455-B807-22E8338361F6}">
      <dgm:prSet/>
      <dgm:spPr/>
      <dgm:t>
        <a:bodyPr/>
        <a:lstStyle/>
        <a:p>
          <a:endParaRPr lang="es-ES"/>
        </a:p>
      </dgm:t>
    </dgm:pt>
    <dgm:pt modelId="{82AB484B-5525-43ED-9D05-FD649F3827FD}" type="sibTrans" cxnId="{4A35FAAA-F8B2-4455-B807-22E8338361F6}">
      <dgm:prSet/>
      <dgm:spPr/>
      <dgm:t>
        <a:bodyPr/>
        <a:lstStyle/>
        <a:p>
          <a:endParaRPr lang="es-ES"/>
        </a:p>
      </dgm:t>
    </dgm:pt>
    <dgm:pt modelId="{D5C76C47-6066-4B1E-84C5-E70B773BBF8C}">
      <dgm:prSet custT="1"/>
      <dgm:spPr/>
      <dgm:t>
        <a:bodyPr/>
        <a:lstStyle/>
        <a:p>
          <a:pPr rtl="0"/>
          <a:r>
            <a:rPr lang="es-ES" sz="1800" i="1" dirty="0" err="1" smtClean="0"/>
            <a:t>Standum</a:t>
          </a:r>
          <a:r>
            <a:rPr lang="es-ES" sz="1800" dirty="0" smtClean="0"/>
            <a:t>: art. 185, 195 	</a:t>
          </a:r>
          <a:endParaRPr lang="es-ES" sz="1800" dirty="0"/>
        </a:p>
      </dgm:t>
    </dgm:pt>
    <dgm:pt modelId="{EFEB2BB6-0F52-43EB-8E0F-0D99F481319F}" type="parTrans" cxnId="{3178424D-DD17-4C9B-A59A-3C9BBBA23C0E}">
      <dgm:prSet/>
      <dgm:spPr/>
      <dgm:t>
        <a:bodyPr/>
        <a:lstStyle/>
        <a:p>
          <a:endParaRPr lang="es-ES"/>
        </a:p>
      </dgm:t>
    </dgm:pt>
    <dgm:pt modelId="{BB7C8BE0-33C2-475E-BEDF-2E9BA4753404}" type="sibTrans" cxnId="{3178424D-DD17-4C9B-A59A-3C9BBBA23C0E}">
      <dgm:prSet/>
      <dgm:spPr/>
      <dgm:t>
        <a:bodyPr/>
        <a:lstStyle/>
        <a:p>
          <a:endParaRPr lang="es-ES"/>
        </a:p>
      </dgm:t>
    </dgm:pt>
    <dgm:pt modelId="{675403CA-8AFE-478F-864C-EDA3E3A57F1E}">
      <dgm:prSet custT="1"/>
      <dgm:spPr/>
      <dgm:t>
        <a:bodyPr/>
        <a:lstStyle/>
        <a:p>
          <a:pPr rtl="0"/>
          <a:r>
            <a:rPr lang="es-ES" sz="1700" dirty="0" smtClean="0"/>
            <a:t>Escritura pública: art. 195</a:t>
          </a:r>
          <a:endParaRPr lang="es-ES" sz="1700" dirty="0"/>
        </a:p>
      </dgm:t>
    </dgm:pt>
    <dgm:pt modelId="{2F0C6675-86AB-4387-B5E9-4BA2D68931D7}" type="parTrans" cxnId="{0CEAECDD-033D-4A59-9C6D-6BA5A1D3870A}">
      <dgm:prSet/>
      <dgm:spPr/>
      <dgm:t>
        <a:bodyPr/>
        <a:lstStyle/>
        <a:p>
          <a:endParaRPr lang="es-ES"/>
        </a:p>
      </dgm:t>
    </dgm:pt>
    <dgm:pt modelId="{60D2C649-6E36-4DCA-A637-5E4EB769FF13}" type="sibTrans" cxnId="{0CEAECDD-033D-4A59-9C6D-6BA5A1D3870A}">
      <dgm:prSet/>
      <dgm:spPr/>
      <dgm:t>
        <a:bodyPr/>
        <a:lstStyle/>
        <a:p>
          <a:endParaRPr lang="es-ES"/>
        </a:p>
      </dgm:t>
    </dgm:pt>
    <dgm:pt modelId="{FC81CA2C-A8C9-4BB1-9997-27B42535A947}">
      <dgm:prSet custT="1"/>
      <dgm:spPr/>
      <dgm:t>
        <a:bodyPr/>
        <a:lstStyle/>
        <a:p>
          <a:pPr rtl="0"/>
          <a:r>
            <a:rPr lang="es-ES" sz="1700" dirty="0" smtClean="0"/>
            <a:t>Idioma: art. 196 CDFA, art. 7 </a:t>
          </a:r>
          <a:r>
            <a:rPr lang="es-ES" sz="1700" dirty="0" err="1" smtClean="0"/>
            <a:t>EAAragón</a:t>
          </a:r>
          <a:endParaRPr lang="es-ES" sz="1700" dirty="0"/>
        </a:p>
      </dgm:t>
    </dgm:pt>
    <dgm:pt modelId="{FCD32D5A-36E5-4D87-8DBA-F16979CF04A0}" type="parTrans" cxnId="{9F1E224B-6335-472F-8F5D-6FB03A45BE46}">
      <dgm:prSet/>
      <dgm:spPr/>
      <dgm:t>
        <a:bodyPr/>
        <a:lstStyle/>
        <a:p>
          <a:endParaRPr lang="es-ES"/>
        </a:p>
      </dgm:t>
    </dgm:pt>
    <dgm:pt modelId="{75A1DE1E-BEDD-4FD1-BB75-CD92B180BA08}" type="sibTrans" cxnId="{9F1E224B-6335-472F-8F5D-6FB03A45BE46}">
      <dgm:prSet/>
      <dgm:spPr/>
      <dgm:t>
        <a:bodyPr/>
        <a:lstStyle/>
        <a:p>
          <a:endParaRPr lang="es-ES"/>
        </a:p>
      </dgm:t>
    </dgm:pt>
    <dgm:pt modelId="{A9BE3D3F-7061-480D-9500-5C0D054FB8A8}">
      <dgm:prSet custT="1"/>
      <dgm:spPr/>
      <dgm:t>
        <a:bodyPr/>
        <a:lstStyle/>
        <a:p>
          <a:pPr rtl="0"/>
          <a:r>
            <a:rPr lang="es-ES" sz="1700" dirty="0" smtClean="0"/>
            <a:t>Tiempo, eficacia e invalidez</a:t>
          </a:r>
          <a:endParaRPr lang="es-ES" sz="1700" dirty="0"/>
        </a:p>
      </dgm:t>
    </dgm:pt>
    <dgm:pt modelId="{426E3236-236B-46FE-B4A0-A0100A3A48D6}" type="parTrans" cxnId="{4217F584-9E38-4B6E-8732-AD7E8D8E6A73}">
      <dgm:prSet/>
      <dgm:spPr/>
      <dgm:t>
        <a:bodyPr/>
        <a:lstStyle/>
        <a:p>
          <a:endParaRPr lang="es-ES"/>
        </a:p>
      </dgm:t>
    </dgm:pt>
    <dgm:pt modelId="{0D8CD3FF-44E3-4141-BC3C-91ABBF7A26E4}" type="sibTrans" cxnId="{4217F584-9E38-4B6E-8732-AD7E8D8E6A73}">
      <dgm:prSet/>
      <dgm:spPr/>
      <dgm:t>
        <a:bodyPr/>
        <a:lstStyle/>
        <a:p>
          <a:endParaRPr lang="es-ES"/>
        </a:p>
      </dgm:t>
    </dgm:pt>
    <dgm:pt modelId="{FEE2E263-0465-41C0-B08D-BDB65E0E3599}">
      <dgm:prSet custT="1"/>
      <dgm:spPr/>
      <dgm:t>
        <a:bodyPr/>
        <a:lstStyle/>
        <a:p>
          <a:pPr rtl="0"/>
          <a:r>
            <a:rPr lang="es-ES" sz="1700" dirty="0" smtClean="0"/>
            <a:t>tiempo: art. 197.1 y 2 CDFA</a:t>
          </a:r>
          <a:endParaRPr lang="es-ES" sz="1700" dirty="0"/>
        </a:p>
      </dgm:t>
    </dgm:pt>
    <dgm:pt modelId="{B17ED090-D766-45D9-8932-420175756D52}" type="parTrans" cxnId="{2CFC7B30-8EDF-4A1D-A3CC-F3D32FD60A91}">
      <dgm:prSet/>
      <dgm:spPr/>
      <dgm:t>
        <a:bodyPr/>
        <a:lstStyle/>
        <a:p>
          <a:endParaRPr lang="es-ES"/>
        </a:p>
      </dgm:t>
    </dgm:pt>
    <dgm:pt modelId="{038F4618-FFF8-41A9-91AA-FBD8243B766E}" type="sibTrans" cxnId="{2CFC7B30-8EDF-4A1D-A3CC-F3D32FD60A91}">
      <dgm:prSet/>
      <dgm:spPr/>
      <dgm:t>
        <a:bodyPr/>
        <a:lstStyle/>
        <a:p>
          <a:endParaRPr lang="es-ES"/>
        </a:p>
      </dgm:t>
    </dgm:pt>
    <dgm:pt modelId="{EE63BAAC-A967-4E8E-8323-B8C3C8785DF7}">
      <dgm:prSet custT="1"/>
      <dgm:spPr/>
      <dgm:t>
        <a:bodyPr/>
        <a:lstStyle/>
        <a:p>
          <a:pPr rtl="0"/>
          <a:r>
            <a:rPr lang="es-ES" sz="1700" dirty="0" smtClean="0"/>
            <a:t>Eficacia: art. 197.3  y 308 CDFA</a:t>
          </a:r>
          <a:endParaRPr lang="es-ES" sz="1700" dirty="0"/>
        </a:p>
      </dgm:t>
    </dgm:pt>
    <dgm:pt modelId="{C77B9D79-FBEE-45F3-9204-C2A5746FC8B5}" type="parTrans" cxnId="{A46DDC18-3C49-48DF-B413-A1831DE66103}">
      <dgm:prSet/>
      <dgm:spPr/>
      <dgm:t>
        <a:bodyPr/>
        <a:lstStyle/>
        <a:p>
          <a:endParaRPr lang="es-ES"/>
        </a:p>
      </dgm:t>
    </dgm:pt>
    <dgm:pt modelId="{FB773F8E-E940-4566-9A60-AF97D4670D16}" type="sibTrans" cxnId="{A46DDC18-3C49-48DF-B413-A1831DE66103}">
      <dgm:prSet/>
      <dgm:spPr/>
      <dgm:t>
        <a:bodyPr/>
        <a:lstStyle/>
        <a:p>
          <a:endParaRPr lang="es-ES"/>
        </a:p>
      </dgm:t>
    </dgm:pt>
    <dgm:pt modelId="{B390DEE2-4E5B-48A4-AAD6-2460C39FC2C6}">
      <dgm:prSet custT="1"/>
      <dgm:spPr/>
      <dgm:t>
        <a:bodyPr/>
        <a:lstStyle/>
        <a:p>
          <a:pPr rtl="0"/>
          <a:r>
            <a:rPr lang="es-ES" sz="1700" dirty="0" smtClean="0"/>
            <a:t>Invalidez: art. 1335 </a:t>
          </a:r>
          <a:r>
            <a:rPr lang="es-ES" sz="1700" dirty="0" err="1" smtClean="0"/>
            <a:t>Cc.</a:t>
          </a:r>
          <a:r>
            <a:rPr lang="es-ES" sz="1700" dirty="0" smtClean="0"/>
            <a:t> /supletorio/</a:t>
          </a:r>
          <a:endParaRPr lang="es-ES" sz="1700" dirty="0"/>
        </a:p>
      </dgm:t>
    </dgm:pt>
    <dgm:pt modelId="{AF85349E-2D3A-4FFF-A2F9-FDCADE345F88}" type="parTrans" cxnId="{594E6443-D669-4AFA-8A06-1B9809649FEB}">
      <dgm:prSet/>
      <dgm:spPr/>
      <dgm:t>
        <a:bodyPr/>
        <a:lstStyle/>
        <a:p>
          <a:endParaRPr lang="es-ES"/>
        </a:p>
      </dgm:t>
    </dgm:pt>
    <dgm:pt modelId="{E46A54FF-5378-41B8-B76B-06554346CE22}" type="sibTrans" cxnId="{594E6443-D669-4AFA-8A06-1B9809649FEB}">
      <dgm:prSet/>
      <dgm:spPr/>
      <dgm:t>
        <a:bodyPr/>
        <a:lstStyle/>
        <a:p>
          <a:endParaRPr lang="es-ES"/>
        </a:p>
      </dgm:t>
    </dgm:pt>
    <dgm:pt modelId="{60BCBC2D-5A12-480F-B705-26FFD98E065E}">
      <dgm:prSet custT="1"/>
      <dgm:spPr/>
      <dgm:t>
        <a:bodyPr/>
        <a:lstStyle/>
        <a:p>
          <a:pPr rtl="0"/>
          <a:r>
            <a:rPr lang="es-ES" sz="1800" dirty="0" smtClean="0"/>
            <a:t>Sujetos y capacidad.</a:t>
          </a:r>
          <a:endParaRPr lang="es-ES" sz="1800" dirty="0"/>
        </a:p>
      </dgm:t>
    </dgm:pt>
    <dgm:pt modelId="{C4B22BE2-7D68-4D70-9490-78302A5FD445}" type="parTrans" cxnId="{8A5B83BE-FF7A-4326-B44B-792A78AFF3AD}">
      <dgm:prSet/>
      <dgm:spPr/>
      <dgm:t>
        <a:bodyPr/>
        <a:lstStyle/>
        <a:p>
          <a:endParaRPr lang="es-ES"/>
        </a:p>
      </dgm:t>
    </dgm:pt>
    <dgm:pt modelId="{5B7059E3-626C-4DD5-9BE7-4579FC301987}" type="sibTrans" cxnId="{8A5B83BE-FF7A-4326-B44B-792A78AFF3AD}">
      <dgm:prSet/>
      <dgm:spPr/>
      <dgm:t>
        <a:bodyPr/>
        <a:lstStyle/>
        <a:p>
          <a:endParaRPr lang="es-ES"/>
        </a:p>
      </dgm:t>
    </dgm:pt>
    <dgm:pt modelId="{3953FF23-CCAD-4CCA-9A7D-17BEF20E1305}">
      <dgm:prSet custT="1"/>
      <dgm:spPr/>
      <dgm:t>
        <a:bodyPr/>
        <a:lstStyle/>
        <a:p>
          <a:pPr rtl="0"/>
          <a:r>
            <a:rPr lang="es-ES" sz="1800" dirty="0" smtClean="0"/>
            <a:t>Los esposos: art. 199 CDFA</a:t>
          </a:r>
          <a:endParaRPr lang="es-ES" sz="1800" dirty="0"/>
        </a:p>
      </dgm:t>
    </dgm:pt>
    <dgm:pt modelId="{30531096-B353-4D84-B9E2-63386061C7A4}" type="parTrans" cxnId="{C487BB62-CE98-4AC6-9E60-5EA2FA924C20}">
      <dgm:prSet/>
      <dgm:spPr/>
      <dgm:t>
        <a:bodyPr/>
        <a:lstStyle/>
        <a:p>
          <a:endParaRPr lang="es-ES"/>
        </a:p>
      </dgm:t>
    </dgm:pt>
    <dgm:pt modelId="{51FBD496-EF72-462A-8E7B-6F4E12595A2B}" type="sibTrans" cxnId="{C487BB62-CE98-4AC6-9E60-5EA2FA924C20}">
      <dgm:prSet/>
      <dgm:spPr/>
      <dgm:t>
        <a:bodyPr/>
        <a:lstStyle/>
        <a:p>
          <a:endParaRPr lang="es-ES"/>
        </a:p>
      </dgm:t>
    </dgm:pt>
    <dgm:pt modelId="{3FC34C5B-20E2-42AA-9F0B-6220B2FB31CB}">
      <dgm:prSet custT="1"/>
      <dgm:spPr/>
      <dgm:t>
        <a:bodyPr/>
        <a:lstStyle/>
        <a:p>
          <a:pPr rtl="0"/>
          <a:r>
            <a:rPr lang="es-ES" sz="1800" dirty="0" smtClean="0"/>
            <a:t>Otros parientes</a:t>
          </a:r>
          <a:r>
            <a:rPr lang="es-ES" sz="1600" dirty="0" smtClean="0"/>
            <a:t> </a:t>
          </a:r>
          <a:endParaRPr lang="es-ES" sz="1600" dirty="0"/>
        </a:p>
      </dgm:t>
    </dgm:pt>
    <dgm:pt modelId="{16D3A134-4DE2-421B-80D1-E48045C20DDD}" type="parTrans" cxnId="{E1EF67C4-3D69-40A3-8ADE-1375CC03820E}">
      <dgm:prSet/>
      <dgm:spPr/>
      <dgm:t>
        <a:bodyPr/>
        <a:lstStyle/>
        <a:p>
          <a:endParaRPr lang="es-ES"/>
        </a:p>
      </dgm:t>
    </dgm:pt>
    <dgm:pt modelId="{4F1C4EB2-CCE4-4EA3-B047-0F67374A205A}" type="sibTrans" cxnId="{E1EF67C4-3D69-40A3-8ADE-1375CC03820E}">
      <dgm:prSet/>
      <dgm:spPr/>
      <dgm:t>
        <a:bodyPr/>
        <a:lstStyle/>
        <a:p>
          <a:endParaRPr lang="es-ES"/>
        </a:p>
      </dgm:t>
    </dgm:pt>
    <dgm:pt modelId="{EB1EF7A7-4961-4CB3-8FB0-2B8FC1D5696B}">
      <dgm:prSet custT="1"/>
      <dgm:spPr/>
      <dgm:t>
        <a:bodyPr/>
        <a:lstStyle/>
        <a:p>
          <a:pPr rtl="0"/>
          <a:r>
            <a:rPr lang="es-ES" sz="1800" dirty="0" smtClean="0"/>
            <a:t>Modificación de los capítulos</a:t>
          </a:r>
          <a:endParaRPr lang="es-ES" sz="1800" dirty="0"/>
        </a:p>
      </dgm:t>
    </dgm:pt>
    <dgm:pt modelId="{8401FAE6-474B-4378-A1D2-02DBE5D12387}" type="parTrans" cxnId="{B10338DD-B6CC-40C1-8F4A-FD8F96CE0752}">
      <dgm:prSet/>
      <dgm:spPr/>
      <dgm:t>
        <a:bodyPr/>
        <a:lstStyle/>
        <a:p>
          <a:endParaRPr lang="es-ES"/>
        </a:p>
      </dgm:t>
    </dgm:pt>
    <dgm:pt modelId="{722E53B9-004D-4B0F-8E7C-267D94FD0013}" type="sibTrans" cxnId="{B10338DD-B6CC-40C1-8F4A-FD8F96CE0752}">
      <dgm:prSet/>
      <dgm:spPr/>
      <dgm:t>
        <a:bodyPr/>
        <a:lstStyle/>
        <a:p>
          <a:endParaRPr lang="es-ES"/>
        </a:p>
      </dgm:t>
    </dgm:pt>
    <dgm:pt modelId="{52908CCD-4A33-4127-BD47-D877A7B2354D}">
      <dgm:prSet custT="1"/>
      <dgm:spPr/>
      <dgm:t>
        <a:bodyPr/>
        <a:lstStyle/>
        <a:p>
          <a:pPr rtl="0"/>
          <a:r>
            <a:rPr lang="es-ES" sz="1800" i="1" dirty="0" smtClean="0"/>
            <a:t>Ad </a:t>
          </a:r>
          <a:r>
            <a:rPr lang="es-ES" sz="1800" i="1" dirty="0" err="1" smtClean="0"/>
            <a:t>intra</a:t>
          </a:r>
          <a:r>
            <a:rPr lang="es-ES" sz="1800" dirty="0" smtClean="0"/>
            <a:t>: art. 200 CDFA</a:t>
          </a:r>
          <a:endParaRPr lang="es-ES" sz="1800" dirty="0"/>
        </a:p>
      </dgm:t>
    </dgm:pt>
    <dgm:pt modelId="{436ECC50-8514-4AF8-8027-6B366E2B94C6}" type="parTrans" cxnId="{7F7BA7CE-3E11-4BA9-A4E0-AAFCF41D72D9}">
      <dgm:prSet/>
      <dgm:spPr/>
      <dgm:t>
        <a:bodyPr/>
        <a:lstStyle/>
        <a:p>
          <a:endParaRPr lang="es-ES"/>
        </a:p>
      </dgm:t>
    </dgm:pt>
    <dgm:pt modelId="{FC9C4843-444D-4485-9AC3-9A9C79A95D02}" type="sibTrans" cxnId="{7F7BA7CE-3E11-4BA9-A4E0-AAFCF41D72D9}">
      <dgm:prSet/>
      <dgm:spPr/>
      <dgm:t>
        <a:bodyPr/>
        <a:lstStyle/>
        <a:p>
          <a:endParaRPr lang="es-ES"/>
        </a:p>
      </dgm:t>
    </dgm:pt>
    <dgm:pt modelId="{80E1A073-E59D-4AF1-AA02-62142C77A27C}">
      <dgm:prSet custT="1"/>
      <dgm:spPr/>
      <dgm:t>
        <a:bodyPr/>
        <a:lstStyle/>
        <a:p>
          <a:pPr rtl="0"/>
          <a:r>
            <a:rPr lang="es-ES" sz="1800" i="1" dirty="0" smtClean="0"/>
            <a:t>Ad extra</a:t>
          </a:r>
          <a:r>
            <a:rPr lang="es-ES" sz="1800" dirty="0" smtClean="0"/>
            <a:t>: art. 198 CDFA</a:t>
          </a:r>
          <a:endParaRPr lang="es-ES" sz="1800" dirty="0"/>
        </a:p>
      </dgm:t>
    </dgm:pt>
    <dgm:pt modelId="{2FD26AF2-8739-4033-9D06-F2CD000089A8}" type="parTrans" cxnId="{DE9C123E-B710-4FA1-9CD8-F4ADCA6535B2}">
      <dgm:prSet/>
      <dgm:spPr/>
      <dgm:t>
        <a:bodyPr/>
        <a:lstStyle/>
        <a:p>
          <a:endParaRPr lang="es-ES"/>
        </a:p>
      </dgm:t>
    </dgm:pt>
    <dgm:pt modelId="{141080D1-810F-4DFE-8451-B92EE1ED759C}" type="sibTrans" cxnId="{DE9C123E-B710-4FA1-9CD8-F4ADCA6535B2}">
      <dgm:prSet/>
      <dgm:spPr/>
      <dgm:t>
        <a:bodyPr/>
        <a:lstStyle/>
        <a:p>
          <a:endParaRPr lang="es-ES"/>
        </a:p>
      </dgm:t>
    </dgm:pt>
    <dgm:pt modelId="{19E37C45-1805-4B47-8BFE-1EE17C8FC2D2}">
      <dgm:prSet custT="1"/>
      <dgm:spPr/>
      <dgm:t>
        <a:bodyPr/>
        <a:lstStyle/>
        <a:p>
          <a:pPr rtl="0"/>
          <a:r>
            <a:rPr lang="es-ES" sz="1800" dirty="0" smtClean="0"/>
            <a:t>Instituciones familiares consuetudinarias.</a:t>
          </a:r>
          <a:endParaRPr lang="es-ES" sz="1800" dirty="0"/>
        </a:p>
      </dgm:t>
    </dgm:pt>
    <dgm:pt modelId="{5E61D454-9E77-4EEB-9ED7-025C7B2F6AC5}" type="parTrans" cxnId="{6CEF8AB2-E2A9-4EBD-8A9A-32124DE9BB72}">
      <dgm:prSet/>
      <dgm:spPr/>
      <dgm:t>
        <a:bodyPr/>
        <a:lstStyle/>
        <a:p>
          <a:endParaRPr lang="es-ES"/>
        </a:p>
      </dgm:t>
    </dgm:pt>
    <dgm:pt modelId="{39A13CF8-1A54-420C-8A8C-3A24A4B354F7}" type="sibTrans" cxnId="{6CEF8AB2-E2A9-4EBD-8A9A-32124DE9BB72}">
      <dgm:prSet/>
      <dgm:spPr/>
      <dgm:t>
        <a:bodyPr/>
        <a:lstStyle/>
        <a:p>
          <a:endParaRPr lang="es-ES"/>
        </a:p>
      </dgm:t>
    </dgm:pt>
    <dgm:pt modelId="{0B9175EF-4FA3-4DBF-9191-5187E13FA49C}">
      <dgm:prSet custT="1"/>
      <dgm:spPr/>
      <dgm:t>
        <a:bodyPr/>
        <a:lstStyle/>
        <a:p>
          <a:pPr rtl="0"/>
          <a:r>
            <a:rPr lang="es-ES" sz="1800" dirty="0" smtClean="0"/>
            <a:t>¿Por qué aquí?</a:t>
          </a:r>
          <a:endParaRPr lang="es-ES" sz="1800" dirty="0"/>
        </a:p>
      </dgm:t>
    </dgm:pt>
    <dgm:pt modelId="{A83096A0-AA9B-4C1A-9471-347A9E3453F3}" type="parTrans" cxnId="{F217A726-9E8D-4BE5-8634-A5F0C81B6855}">
      <dgm:prSet/>
      <dgm:spPr/>
      <dgm:t>
        <a:bodyPr/>
        <a:lstStyle/>
        <a:p>
          <a:endParaRPr lang="es-ES"/>
        </a:p>
      </dgm:t>
    </dgm:pt>
    <dgm:pt modelId="{36AA79E2-2F8C-4B80-B9ED-D465D3A16705}" type="sibTrans" cxnId="{F217A726-9E8D-4BE5-8634-A5F0C81B6855}">
      <dgm:prSet/>
      <dgm:spPr/>
      <dgm:t>
        <a:bodyPr/>
        <a:lstStyle/>
        <a:p>
          <a:endParaRPr lang="es-ES"/>
        </a:p>
      </dgm:t>
    </dgm:pt>
    <dgm:pt modelId="{07A2E225-F115-4C5F-9EFD-16634DA1798B}">
      <dgm:prSet custT="1"/>
      <dgm:spPr/>
      <dgm:t>
        <a:bodyPr/>
        <a:lstStyle/>
        <a:p>
          <a:pPr rtl="0"/>
          <a:r>
            <a:rPr lang="es-ES" sz="1800" dirty="0" smtClean="0"/>
            <a:t>La hermandad llana</a:t>
          </a:r>
          <a:endParaRPr lang="es-ES" sz="1800" dirty="0"/>
        </a:p>
      </dgm:t>
    </dgm:pt>
    <dgm:pt modelId="{D3D8714D-B349-480B-9637-25E89D21F973}" type="parTrans" cxnId="{ADD2EC70-5B4D-4BAB-9D6D-57ABAAAE7F28}">
      <dgm:prSet/>
      <dgm:spPr/>
      <dgm:t>
        <a:bodyPr/>
        <a:lstStyle/>
        <a:p>
          <a:endParaRPr lang="es-ES"/>
        </a:p>
      </dgm:t>
    </dgm:pt>
    <dgm:pt modelId="{209216BF-44D2-4CC2-9F2D-BA6A9CBFEB77}" type="sibTrans" cxnId="{ADD2EC70-5B4D-4BAB-9D6D-57ABAAAE7F28}">
      <dgm:prSet/>
      <dgm:spPr/>
      <dgm:t>
        <a:bodyPr/>
        <a:lstStyle/>
        <a:p>
          <a:endParaRPr lang="es-ES"/>
        </a:p>
      </dgm:t>
    </dgm:pt>
    <dgm:pt modelId="{12A2D925-2299-4E99-9098-11E016822C63}">
      <dgm:prSet custT="1"/>
      <dgm:spPr/>
      <dgm:t>
        <a:bodyPr/>
        <a:lstStyle/>
        <a:p>
          <a:pPr rtl="0"/>
          <a:r>
            <a:rPr lang="es-ES" sz="1800" dirty="0" smtClean="0"/>
            <a:t>Contenido, forma e idioma</a:t>
          </a:r>
          <a:endParaRPr lang="es-ES" sz="1800" dirty="0"/>
        </a:p>
      </dgm:t>
    </dgm:pt>
    <dgm:pt modelId="{9402328D-0296-45FB-B9D3-B405CEFB5F13}" type="sibTrans" cxnId="{89B8C7FB-BBAE-4735-96FF-B397B457D7E3}">
      <dgm:prSet/>
      <dgm:spPr/>
      <dgm:t>
        <a:bodyPr/>
        <a:lstStyle/>
        <a:p>
          <a:endParaRPr lang="es-ES"/>
        </a:p>
      </dgm:t>
    </dgm:pt>
    <dgm:pt modelId="{F0C7BF19-5FFB-4D10-AF4A-2285DD306B26}" type="parTrans" cxnId="{89B8C7FB-BBAE-4735-96FF-B397B457D7E3}">
      <dgm:prSet/>
      <dgm:spPr/>
      <dgm:t>
        <a:bodyPr/>
        <a:lstStyle/>
        <a:p>
          <a:endParaRPr lang="es-ES"/>
        </a:p>
      </dgm:t>
    </dgm:pt>
    <dgm:pt modelId="{B315E66A-F0B4-4448-BE9B-006303A602BB}" type="pres">
      <dgm:prSet presAssocID="{AB422284-C86D-4B5C-98C3-FAA01F6D559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C654BC0-67BE-473B-BAE3-0F5E84CD1C7D}" type="pres">
      <dgm:prSet presAssocID="{88765AE7-8EF8-4CA6-9922-A3B850435696}" presName="comp" presStyleCnt="0"/>
      <dgm:spPr/>
    </dgm:pt>
    <dgm:pt modelId="{E5C2B49A-659E-4E4E-BB12-14853F4F9315}" type="pres">
      <dgm:prSet presAssocID="{88765AE7-8EF8-4CA6-9922-A3B850435696}" presName="box" presStyleLbl="node1" presStyleIdx="0" presStyleCnt="6" custLinFactNeighborY="-3581"/>
      <dgm:spPr/>
      <dgm:t>
        <a:bodyPr/>
        <a:lstStyle/>
        <a:p>
          <a:endParaRPr lang="es-ES"/>
        </a:p>
      </dgm:t>
    </dgm:pt>
    <dgm:pt modelId="{8458BF79-2487-4185-91D2-9CBF19DC2222}" type="pres">
      <dgm:prSet presAssocID="{88765AE7-8EF8-4CA6-9922-A3B850435696}" presName="img" presStyleLbl="fgImgPlace1" presStyleIdx="0" presStyleCnt="6" custLinFactNeighborY="-1240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4000" b="-84000"/>
          </a:stretch>
        </a:blipFill>
      </dgm:spPr>
      <dgm:t>
        <a:bodyPr/>
        <a:lstStyle/>
        <a:p>
          <a:endParaRPr lang="es-ES"/>
        </a:p>
      </dgm:t>
    </dgm:pt>
    <dgm:pt modelId="{3695768B-5F06-4CA1-803D-43E4C44EACF7}" type="pres">
      <dgm:prSet presAssocID="{88765AE7-8EF8-4CA6-9922-A3B850435696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C629F0-BA6C-4FD3-8942-2349F3C8B3DF}" type="pres">
      <dgm:prSet presAssocID="{13BF1EA8-6008-4013-A9DC-EE8EBC6BA728}" presName="spacer" presStyleCnt="0"/>
      <dgm:spPr/>
    </dgm:pt>
    <dgm:pt modelId="{83BC3742-1974-42A5-A236-7C33A585A5A0}" type="pres">
      <dgm:prSet presAssocID="{12A2D925-2299-4E99-9098-11E016822C63}" presName="comp" presStyleCnt="0"/>
      <dgm:spPr/>
    </dgm:pt>
    <dgm:pt modelId="{8E946FD4-A225-4178-8E86-762B3864BD72}" type="pres">
      <dgm:prSet presAssocID="{12A2D925-2299-4E99-9098-11E016822C63}" presName="box" presStyleLbl="node1" presStyleIdx="1" presStyleCnt="6" custScaleY="120046" custLinFactNeighborY="-5096"/>
      <dgm:spPr/>
      <dgm:t>
        <a:bodyPr/>
        <a:lstStyle/>
        <a:p>
          <a:endParaRPr lang="es-ES"/>
        </a:p>
      </dgm:t>
    </dgm:pt>
    <dgm:pt modelId="{499BD886-131A-4B39-8DD0-0ED51AF3E333}" type="pres">
      <dgm:prSet presAssocID="{12A2D925-2299-4E99-9098-11E016822C63}" presName="img" presStyleLbl="fgImgPlac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  <dgm:t>
        <a:bodyPr/>
        <a:lstStyle/>
        <a:p>
          <a:endParaRPr lang="es-ES"/>
        </a:p>
      </dgm:t>
    </dgm:pt>
    <dgm:pt modelId="{FE05E2D6-06A9-49E7-8A92-546ADC8B20A1}" type="pres">
      <dgm:prSet presAssocID="{12A2D925-2299-4E99-9098-11E016822C63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905CA4-E0B3-44D2-9C7A-8EE2D9E472D3}" type="pres">
      <dgm:prSet presAssocID="{9402328D-0296-45FB-B9D3-B405CEFB5F13}" presName="spacer" presStyleCnt="0"/>
      <dgm:spPr/>
    </dgm:pt>
    <dgm:pt modelId="{4AACFBB2-B6C8-4A7C-A2C2-8B3EFF1D8994}" type="pres">
      <dgm:prSet presAssocID="{A9BE3D3F-7061-480D-9500-5C0D054FB8A8}" presName="comp" presStyleCnt="0"/>
      <dgm:spPr/>
    </dgm:pt>
    <dgm:pt modelId="{D28321E3-1E83-43CB-AEF6-D2FA23B2C06B}" type="pres">
      <dgm:prSet presAssocID="{A9BE3D3F-7061-480D-9500-5C0D054FB8A8}" presName="box" presStyleLbl="node1" presStyleIdx="2" presStyleCnt="6" custScaleY="132967"/>
      <dgm:spPr/>
      <dgm:t>
        <a:bodyPr/>
        <a:lstStyle/>
        <a:p>
          <a:endParaRPr lang="es-ES"/>
        </a:p>
      </dgm:t>
    </dgm:pt>
    <dgm:pt modelId="{D4339C3A-6CA9-4FF4-9301-6EC1148676AF}" type="pres">
      <dgm:prSet presAssocID="{A9BE3D3F-7061-480D-9500-5C0D054FB8A8}" presName="img" presStyleLbl="fgImgPlac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  <dgm:t>
        <a:bodyPr/>
        <a:lstStyle/>
        <a:p>
          <a:endParaRPr lang="es-ES"/>
        </a:p>
      </dgm:t>
    </dgm:pt>
    <dgm:pt modelId="{D240F481-ED71-49E2-8A3D-1CE56E9368F0}" type="pres">
      <dgm:prSet presAssocID="{A9BE3D3F-7061-480D-9500-5C0D054FB8A8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1B7CE3-43F2-4EBC-A784-9AB971A2CDB5}" type="pres">
      <dgm:prSet presAssocID="{0D8CD3FF-44E3-4141-BC3C-91ABBF7A26E4}" presName="spacer" presStyleCnt="0"/>
      <dgm:spPr/>
    </dgm:pt>
    <dgm:pt modelId="{545EAF55-BDFC-4097-A5D0-812A356B7443}" type="pres">
      <dgm:prSet presAssocID="{60BCBC2D-5A12-480F-B705-26FFD98E065E}" presName="comp" presStyleCnt="0"/>
      <dgm:spPr/>
    </dgm:pt>
    <dgm:pt modelId="{69506BB5-3303-41F3-BCB3-009584E07846}" type="pres">
      <dgm:prSet presAssocID="{60BCBC2D-5A12-480F-B705-26FFD98E065E}" presName="box" presStyleLbl="node1" presStyleIdx="3" presStyleCnt="6"/>
      <dgm:spPr/>
      <dgm:t>
        <a:bodyPr/>
        <a:lstStyle/>
        <a:p>
          <a:endParaRPr lang="es-ES"/>
        </a:p>
      </dgm:t>
    </dgm:pt>
    <dgm:pt modelId="{696222A2-4004-46C7-A03B-8689DD75FD69}" type="pres">
      <dgm:prSet presAssocID="{60BCBC2D-5A12-480F-B705-26FFD98E065E}" presName="img" presStyleLbl="fgImgPlac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8000" b="-98000"/>
          </a:stretch>
        </a:blipFill>
      </dgm:spPr>
      <dgm:t>
        <a:bodyPr/>
        <a:lstStyle/>
        <a:p>
          <a:endParaRPr lang="es-ES"/>
        </a:p>
      </dgm:t>
    </dgm:pt>
    <dgm:pt modelId="{AEFB2A2C-367B-485A-9E36-DA9D8694B065}" type="pres">
      <dgm:prSet presAssocID="{60BCBC2D-5A12-480F-B705-26FFD98E065E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6A4835-E0C8-46B4-A42D-F4843A81D7FE}" type="pres">
      <dgm:prSet presAssocID="{5B7059E3-626C-4DD5-9BE7-4579FC301987}" presName="spacer" presStyleCnt="0"/>
      <dgm:spPr/>
    </dgm:pt>
    <dgm:pt modelId="{08E21878-6DDC-4FE5-8A29-45F3DF7F1B7F}" type="pres">
      <dgm:prSet presAssocID="{EB1EF7A7-4961-4CB3-8FB0-2B8FC1D5696B}" presName="comp" presStyleCnt="0"/>
      <dgm:spPr/>
    </dgm:pt>
    <dgm:pt modelId="{3E0A697B-C504-405C-9F3C-982BA4769704}" type="pres">
      <dgm:prSet presAssocID="{EB1EF7A7-4961-4CB3-8FB0-2B8FC1D5696B}" presName="box" presStyleLbl="node1" presStyleIdx="4" presStyleCnt="6"/>
      <dgm:spPr/>
      <dgm:t>
        <a:bodyPr/>
        <a:lstStyle/>
        <a:p>
          <a:endParaRPr lang="es-ES"/>
        </a:p>
      </dgm:t>
    </dgm:pt>
    <dgm:pt modelId="{185B33E8-9E12-4C49-9DEE-E29676A84E58}" type="pres">
      <dgm:prSet presAssocID="{EB1EF7A7-4961-4CB3-8FB0-2B8FC1D5696B}" presName="img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6000" b="-106000"/>
          </a:stretch>
        </a:blipFill>
      </dgm:spPr>
      <dgm:t>
        <a:bodyPr/>
        <a:lstStyle/>
        <a:p>
          <a:endParaRPr lang="es-ES"/>
        </a:p>
      </dgm:t>
    </dgm:pt>
    <dgm:pt modelId="{13662A26-962F-4E8A-8AAB-637D9139E441}" type="pres">
      <dgm:prSet presAssocID="{EB1EF7A7-4961-4CB3-8FB0-2B8FC1D5696B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2C9AD7-CD0D-46C9-AF04-544C0F213932}" type="pres">
      <dgm:prSet presAssocID="{722E53B9-004D-4B0F-8E7C-267D94FD0013}" presName="spacer" presStyleCnt="0"/>
      <dgm:spPr/>
    </dgm:pt>
    <dgm:pt modelId="{6C15DB21-744F-4241-B26F-5807588E3CBA}" type="pres">
      <dgm:prSet presAssocID="{19E37C45-1805-4B47-8BFE-1EE17C8FC2D2}" presName="comp" presStyleCnt="0"/>
      <dgm:spPr/>
    </dgm:pt>
    <dgm:pt modelId="{9BFE0C10-8BDB-4AC8-BE24-66D2BA067D34}" type="pres">
      <dgm:prSet presAssocID="{19E37C45-1805-4B47-8BFE-1EE17C8FC2D2}" presName="box" presStyleLbl="node1" presStyleIdx="5" presStyleCnt="6"/>
      <dgm:spPr/>
      <dgm:t>
        <a:bodyPr/>
        <a:lstStyle/>
        <a:p>
          <a:endParaRPr lang="es-ES"/>
        </a:p>
      </dgm:t>
    </dgm:pt>
    <dgm:pt modelId="{54054F7A-D678-423C-804D-D7B4144D89EC}" type="pres">
      <dgm:prSet presAssocID="{19E37C45-1805-4B47-8BFE-1EE17C8FC2D2}" presName="img" presStyleLbl="fgImgPlace1" presStyleIdx="5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7000" b="-77000"/>
          </a:stretch>
        </a:blipFill>
      </dgm:spPr>
      <dgm:t>
        <a:bodyPr/>
        <a:lstStyle/>
        <a:p>
          <a:endParaRPr lang="es-ES"/>
        </a:p>
      </dgm:t>
    </dgm:pt>
    <dgm:pt modelId="{B2BD9381-E94E-4C83-B5D6-89097C0196D6}" type="pres">
      <dgm:prSet presAssocID="{19E37C45-1805-4B47-8BFE-1EE17C8FC2D2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F1E224B-6335-472F-8F5D-6FB03A45BE46}" srcId="{12A2D925-2299-4E99-9098-11E016822C63}" destId="{FC81CA2C-A8C9-4BB1-9997-27B42535A947}" srcOrd="2" destOrd="0" parTransId="{FCD32D5A-36E5-4D87-8DBA-F16979CF04A0}" sibTransId="{75A1DE1E-BEDD-4FD1-BB75-CD92B180BA08}"/>
    <dgm:cxn modelId="{EDEF58C8-1460-4F3B-B468-90FBFEEA3C36}" type="presOf" srcId="{60BCBC2D-5A12-480F-B705-26FFD98E065E}" destId="{69506BB5-3303-41F3-BCB3-009584E07846}" srcOrd="0" destOrd="0" presId="urn:microsoft.com/office/officeart/2005/8/layout/vList4"/>
    <dgm:cxn modelId="{13CF25E2-8F23-4AE7-9BD9-649DB2E0461B}" type="presOf" srcId="{0B9175EF-4FA3-4DBF-9191-5187E13FA49C}" destId="{B2BD9381-E94E-4C83-B5D6-89097C0196D6}" srcOrd="1" destOrd="1" presId="urn:microsoft.com/office/officeart/2005/8/layout/vList4"/>
    <dgm:cxn modelId="{3178424D-DD17-4C9B-A59A-3C9BBBA23C0E}" srcId="{12A2D925-2299-4E99-9098-11E016822C63}" destId="{D5C76C47-6066-4B1E-84C5-E70B773BBF8C}" srcOrd="0" destOrd="0" parTransId="{EFEB2BB6-0F52-43EB-8E0F-0D99F481319F}" sibTransId="{BB7C8BE0-33C2-475E-BEDF-2E9BA4753404}"/>
    <dgm:cxn modelId="{3E56EC7F-3BD0-4D2F-8BCF-E03DF9097BAA}" type="presOf" srcId="{3953FF23-CCAD-4CCA-9A7D-17BEF20E1305}" destId="{69506BB5-3303-41F3-BCB3-009584E07846}" srcOrd="0" destOrd="1" presId="urn:microsoft.com/office/officeart/2005/8/layout/vList4"/>
    <dgm:cxn modelId="{2BCEBD7B-6941-4D01-BD76-6E063D0540E6}" type="presOf" srcId="{07A2E225-F115-4C5F-9EFD-16634DA1798B}" destId="{B2BD9381-E94E-4C83-B5D6-89097C0196D6}" srcOrd="1" destOrd="2" presId="urn:microsoft.com/office/officeart/2005/8/layout/vList4"/>
    <dgm:cxn modelId="{6BFBE1C7-2424-42A6-95C7-13CE735FE3E0}" type="presOf" srcId="{EE63BAAC-A967-4E8E-8323-B8C3C8785DF7}" destId="{D28321E3-1E83-43CB-AEF6-D2FA23B2C06B}" srcOrd="0" destOrd="2" presId="urn:microsoft.com/office/officeart/2005/8/layout/vList4"/>
    <dgm:cxn modelId="{8A5B83BE-FF7A-4326-B44B-792A78AFF3AD}" srcId="{AB422284-C86D-4B5C-98C3-FAA01F6D5593}" destId="{60BCBC2D-5A12-480F-B705-26FFD98E065E}" srcOrd="3" destOrd="0" parTransId="{C4B22BE2-7D68-4D70-9490-78302A5FD445}" sibTransId="{5B7059E3-626C-4DD5-9BE7-4579FC301987}"/>
    <dgm:cxn modelId="{98C995A1-C66E-4C7D-B701-1FD74A1F3545}" type="presOf" srcId="{88765AE7-8EF8-4CA6-9922-A3B850435696}" destId="{E5C2B49A-659E-4E4E-BB12-14853F4F9315}" srcOrd="0" destOrd="0" presId="urn:microsoft.com/office/officeart/2005/8/layout/vList4"/>
    <dgm:cxn modelId="{14D41E7B-1DB4-477F-9D0C-8D255B84D66E}" type="presOf" srcId="{EE63BAAC-A967-4E8E-8323-B8C3C8785DF7}" destId="{D240F481-ED71-49E2-8A3D-1CE56E9368F0}" srcOrd="1" destOrd="2" presId="urn:microsoft.com/office/officeart/2005/8/layout/vList4"/>
    <dgm:cxn modelId="{24114F0C-83CA-4B99-8315-096E735E431C}" type="presOf" srcId="{D5C76C47-6066-4B1E-84C5-E70B773BBF8C}" destId="{FE05E2D6-06A9-49E7-8A92-546ADC8B20A1}" srcOrd="1" destOrd="1" presId="urn:microsoft.com/office/officeart/2005/8/layout/vList4"/>
    <dgm:cxn modelId="{42470E07-E136-49DF-A974-FDEC8D7C911B}" type="presOf" srcId="{675403CA-8AFE-478F-864C-EDA3E3A57F1E}" destId="{FE05E2D6-06A9-49E7-8A92-546ADC8B20A1}" srcOrd="1" destOrd="2" presId="urn:microsoft.com/office/officeart/2005/8/layout/vList4"/>
    <dgm:cxn modelId="{89B8C7FB-BBAE-4735-96FF-B397B457D7E3}" srcId="{AB422284-C86D-4B5C-98C3-FAA01F6D5593}" destId="{12A2D925-2299-4E99-9098-11E016822C63}" srcOrd="1" destOrd="0" parTransId="{F0C7BF19-5FFB-4D10-AF4A-2285DD306B26}" sibTransId="{9402328D-0296-45FB-B9D3-B405CEFB5F13}"/>
    <dgm:cxn modelId="{35F8378D-9AC4-45CA-BFC9-7F0322906D47}" type="presOf" srcId="{19E37C45-1805-4B47-8BFE-1EE17C8FC2D2}" destId="{B2BD9381-E94E-4C83-B5D6-89097C0196D6}" srcOrd="1" destOrd="0" presId="urn:microsoft.com/office/officeart/2005/8/layout/vList4"/>
    <dgm:cxn modelId="{B10338DD-B6CC-40C1-8F4A-FD8F96CE0752}" srcId="{AB422284-C86D-4B5C-98C3-FAA01F6D5593}" destId="{EB1EF7A7-4961-4CB3-8FB0-2B8FC1D5696B}" srcOrd="4" destOrd="0" parTransId="{8401FAE6-474B-4378-A1D2-02DBE5D12387}" sibTransId="{722E53B9-004D-4B0F-8E7C-267D94FD0013}"/>
    <dgm:cxn modelId="{2CFC7B30-8EDF-4A1D-A3CC-F3D32FD60A91}" srcId="{A9BE3D3F-7061-480D-9500-5C0D054FB8A8}" destId="{FEE2E263-0465-41C0-B08D-BDB65E0E3599}" srcOrd="0" destOrd="0" parTransId="{B17ED090-D766-45D9-8932-420175756D52}" sibTransId="{038F4618-FFF8-41A9-91AA-FBD8243B766E}"/>
    <dgm:cxn modelId="{CEADE257-1C5E-4B7F-B7DC-C01A64DDB295}" type="presOf" srcId="{FEE2E263-0465-41C0-B08D-BDB65E0E3599}" destId="{D28321E3-1E83-43CB-AEF6-D2FA23B2C06B}" srcOrd="0" destOrd="1" presId="urn:microsoft.com/office/officeart/2005/8/layout/vList4"/>
    <dgm:cxn modelId="{226E71A3-2EB6-4903-9D98-780C6E81FB2E}" type="presOf" srcId="{B390DEE2-4E5B-48A4-AAD6-2460C39FC2C6}" destId="{D28321E3-1E83-43CB-AEF6-D2FA23B2C06B}" srcOrd="0" destOrd="3" presId="urn:microsoft.com/office/officeart/2005/8/layout/vList4"/>
    <dgm:cxn modelId="{C7AF7610-ACD3-41F1-A980-93750942DCC7}" type="presOf" srcId="{88765AE7-8EF8-4CA6-9922-A3B850435696}" destId="{3695768B-5F06-4CA1-803D-43E4C44EACF7}" srcOrd="1" destOrd="0" presId="urn:microsoft.com/office/officeart/2005/8/layout/vList4"/>
    <dgm:cxn modelId="{79BDBF53-C08D-4BD8-B393-77A9A80D6795}" type="presOf" srcId="{80E1A073-E59D-4AF1-AA02-62142C77A27C}" destId="{3E0A697B-C504-405C-9F3C-982BA4769704}" srcOrd="0" destOrd="2" presId="urn:microsoft.com/office/officeart/2005/8/layout/vList4"/>
    <dgm:cxn modelId="{0CEAECDD-033D-4A59-9C6D-6BA5A1D3870A}" srcId="{12A2D925-2299-4E99-9098-11E016822C63}" destId="{675403CA-8AFE-478F-864C-EDA3E3A57F1E}" srcOrd="1" destOrd="0" parTransId="{2F0C6675-86AB-4387-B5E9-4BA2D68931D7}" sibTransId="{60D2C649-6E36-4DCA-A637-5E4EB769FF13}"/>
    <dgm:cxn modelId="{594E6443-D669-4AFA-8A06-1B9809649FEB}" srcId="{A9BE3D3F-7061-480D-9500-5C0D054FB8A8}" destId="{B390DEE2-4E5B-48A4-AAD6-2460C39FC2C6}" srcOrd="2" destOrd="0" parTransId="{AF85349E-2D3A-4FFF-A2F9-FDCADE345F88}" sibTransId="{E46A54FF-5378-41B8-B76B-06554346CE22}"/>
    <dgm:cxn modelId="{6CEF8AB2-E2A9-4EBD-8A9A-32124DE9BB72}" srcId="{AB422284-C86D-4B5C-98C3-FAA01F6D5593}" destId="{19E37C45-1805-4B47-8BFE-1EE17C8FC2D2}" srcOrd="5" destOrd="0" parTransId="{5E61D454-9E77-4EEB-9ED7-025C7B2F6AC5}" sibTransId="{39A13CF8-1A54-420C-8A8C-3A24A4B354F7}"/>
    <dgm:cxn modelId="{E48CF532-70D9-45EE-B473-45020A120F21}" type="presOf" srcId="{3953FF23-CCAD-4CCA-9A7D-17BEF20E1305}" destId="{AEFB2A2C-367B-485A-9E36-DA9D8694B065}" srcOrd="1" destOrd="1" presId="urn:microsoft.com/office/officeart/2005/8/layout/vList4"/>
    <dgm:cxn modelId="{5E6C849F-8E61-4373-8D5A-EB3490B6929A}" type="presOf" srcId="{A9BE3D3F-7061-480D-9500-5C0D054FB8A8}" destId="{D240F481-ED71-49E2-8A3D-1CE56E9368F0}" srcOrd="1" destOrd="0" presId="urn:microsoft.com/office/officeart/2005/8/layout/vList4"/>
    <dgm:cxn modelId="{8E685E42-6D85-4F0B-ABE1-DDEE7BCE9BCA}" type="presOf" srcId="{AB422284-C86D-4B5C-98C3-FAA01F6D5593}" destId="{B315E66A-F0B4-4448-BE9B-006303A602BB}" srcOrd="0" destOrd="0" presId="urn:microsoft.com/office/officeart/2005/8/layout/vList4"/>
    <dgm:cxn modelId="{5372F1F9-2AA1-45C2-9853-7078F203CB5D}" type="presOf" srcId="{80E1A073-E59D-4AF1-AA02-62142C77A27C}" destId="{13662A26-962F-4E8A-8AAB-637D9139E441}" srcOrd="1" destOrd="2" presId="urn:microsoft.com/office/officeart/2005/8/layout/vList4"/>
    <dgm:cxn modelId="{7F7BA7CE-3E11-4BA9-A4E0-AAFCF41D72D9}" srcId="{EB1EF7A7-4961-4CB3-8FB0-2B8FC1D5696B}" destId="{52908CCD-4A33-4127-BD47-D877A7B2354D}" srcOrd="0" destOrd="0" parTransId="{436ECC50-8514-4AF8-8027-6B366E2B94C6}" sibTransId="{FC9C4843-444D-4485-9AC3-9A9C79A95D02}"/>
    <dgm:cxn modelId="{026EB291-D0D9-42BE-9410-F1596563E753}" type="presOf" srcId="{19E37C45-1805-4B47-8BFE-1EE17C8FC2D2}" destId="{9BFE0C10-8BDB-4AC8-BE24-66D2BA067D34}" srcOrd="0" destOrd="0" presId="urn:microsoft.com/office/officeart/2005/8/layout/vList4"/>
    <dgm:cxn modelId="{C487BB62-CE98-4AC6-9E60-5EA2FA924C20}" srcId="{60BCBC2D-5A12-480F-B705-26FFD98E065E}" destId="{3953FF23-CCAD-4CCA-9A7D-17BEF20E1305}" srcOrd="0" destOrd="0" parTransId="{30531096-B353-4D84-B9E2-63386061C7A4}" sibTransId="{51FBD496-EF72-462A-8E7B-6F4E12595A2B}"/>
    <dgm:cxn modelId="{81AEFFC4-9740-4732-8E17-90B3211D45B3}" type="presOf" srcId="{3FC34C5B-20E2-42AA-9F0B-6220B2FB31CB}" destId="{69506BB5-3303-41F3-BCB3-009584E07846}" srcOrd="0" destOrd="2" presId="urn:microsoft.com/office/officeart/2005/8/layout/vList4"/>
    <dgm:cxn modelId="{B5551325-3CE9-4E75-B5B9-2BF3B8701567}" type="presOf" srcId="{FC81CA2C-A8C9-4BB1-9997-27B42535A947}" destId="{FE05E2D6-06A9-49E7-8A92-546ADC8B20A1}" srcOrd="1" destOrd="3" presId="urn:microsoft.com/office/officeart/2005/8/layout/vList4"/>
    <dgm:cxn modelId="{F217A726-9E8D-4BE5-8634-A5F0C81B6855}" srcId="{19E37C45-1805-4B47-8BFE-1EE17C8FC2D2}" destId="{0B9175EF-4FA3-4DBF-9191-5187E13FA49C}" srcOrd="0" destOrd="0" parTransId="{A83096A0-AA9B-4C1A-9471-347A9E3453F3}" sibTransId="{36AA79E2-2F8C-4B80-B9ED-D465D3A16705}"/>
    <dgm:cxn modelId="{890F5617-118F-4A88-8535-EFC3DBCF936D}" type="presOf" srcId="{52908CCD-4A33-4127-BD47-D877A7B2354D}" destId="{3E0A697B-C504-405C-9F3C-982BA4769704}" srcOrd="0" destOrd="1" presId="urn:microsoft.com/office/officeart/2005/8/layout/vList4"/>
    <dgm:cxn modelId="{B32C6427-216F-452A-8519-B4411C4E4245}" type="presOf" srcId="{B390DEE2-4E5B-48A4-AAD6-2460C39FC2C6}" destId="{D240F481-ED71-49E2-8A3D-1CE56E9368F0}" srcOrd="1" destOrd="3" presId="urn:microsoft.com/office/officeart/2005/8/layout/vList4"/>
    <dgm:cxn modelId="{6E846902-E763-4729-836B-13F844357727}" type="presOf" srcId="{3FC34C5B-20E2-42AA-9F0B-6220B2FB31CB}" destId="{AEFB2A2C-367B-485A-9E36-DA9D8694B065}" srcOrd="1" destOrd="2" presId="urn:microsoft.com/office/officeart/2005/8/layout/vList4"/>
    <dgm:cxn modelId="{DA930391-E0D4-4653-B039-C8CFF20AEF82}" type="presOf" srcId="{12A2D925-2299-4E99-9098-11E016822C63}" destId="{8E946FD4-A225-4178-8E86-762B3864BD72}" srcOrd="0" destOrd="0" presId="urn:microsoft.com/office/officeart/2005/8/layout/vList4"/>
    <dgm:cxn modelId="{E3896EA3-689B-45AF-958D-41F905C601E5}" type="presOf" srcId="{4D22D340-E7A0-4DDE-9B06-CBE7EEE41EB8}" destId="{E5C2B49A-659E-4E4E-BB12-14853F4F9315}" srcOrd="0" destOrd="1" presId="urn:microsoft.com/office/officeart/2005/8/layout/vList4"/>
    <dgm:cxn modelId="{AA3A1C3B-A8A7-4CC0-BD4D-64BFC429E0AE}" type="presOf" srcId="{FC81CA2C-A8C9-4BB1-9997-27B42535A947}" destId="{8E946FD4-A225-4178-8E86-762B3864BD72}" srcOrd="0" destOrd="3" presId="urn:microsoft.com/office/officeart/2005/8/layout/vList4"/>
    <dgm:cxn modelId="{DBC783A0-B561-4714-9FF7-695E146E8D0E}" type="presOf" srcId="{EB1EF7A7-4961-4CB3-8FB0-2B8FC1D5696B}" destId="{3E0A697B-C504-405C-9F3C-982BA4769704}" srcOrd="0" destOrd="0" presId="urn:microsoft.com/office/officeart/2005/8/layout/vList4"/>
    <dgm:cxn modelId="{4217F584-9E38-4B6E-8732-AD7E8D8E6A73}" srcId="{AB422284-C86D-4B5C-98C3-FAA01F6D5593}" destId="{A9BE3D3F-7061-480D-9500-5C0D054FB8A8}" srcOrd="2" destOrd="0" parTransId="{426E3236-236B-46FE-B4A0-A0100A3A48D6}" sibTransId="{0D8CD3FF-44E3-4141-BC3C-91ABBF7A26E4}"/>
    <dgm:cxn modelId="{52FEFF34-412F-4634-BBEA-1A3FA38A6CBE}" type="presOf" srcId="{60BCBC2D-5A12-480F-B705-26FFD98E065E}" destId="{AEFB2A2C-367B-485A-9E36-DA9D8694B065}" srcOrd="1" destOrd="0" presId="urn:microsoft.com/office/officeart/2005/8/layout/vList4"/>
    <dgm:cxn modelId="{DE9C123E-B710-4FA1-9CD8-F4ADCA6535B2}" srcId="{EB1EF7A7-4961-4CB3-8FB0-2B8FC1D5696B}" destId="{80E1A073-E59D-4AF1-AA02-62142C77A27C}" srcOrd="1" destOrd="0" parTransId="{2FD26AF2-8739-4033-9D06-F2CD000089A8}" sibTransId="{141080D1-810F-4DFE-8451-B92EE1ED759C}"/>
    <dgm:cxn modelId="{6156E300-B3BB-43AB-851D-94C39BF0A2B6}" type="presOf" srcId="{52908CCD-4A33-4127-BD47-D877A7B2354D}" destId="{13662A26-962F-4E8A-8AAB-637D9139E441}" srcOrd="1" destOrd="1" presId="urn:microsoft.com/office/officeart/2005/8/layout/vList4"/>
    <dgm:cxn modelId="{BA583B28-D129-4CC1-8B69-64188EE9281F}" type="presOf" srcId="{12A2D925-2299-4E99-9098-11E016822C63}" destId="{FE05E2D6-06A9-49E7-8A92-546ADC8B20A1}" srcOrd="1" destOrd="0" presId="urn:microsoft.com/office/officeart/2005/8/layout/vList4"/>
    <dgm:cxn modelId="{1C157AE9-879F-462C-9C1C-33717E4FFE5D}" type="presOf" srcId="{D5C76C47-6066-4B1E-84C5-E70B773BBF8C}" destId="{8E946FD4-A225-4178-8E86-762B3864BD72}" srcOrd="0" destOrd="1" presId="urn:microsoft.com/office/officeart/2005/8/layout/vList4"/>
    <dgm:cxn modelId="{984E9E28-5ACB-4E90-8BDE-5D22FDFDFCBE}" type="presOf" srcId="{4D22D340-E7A0-4DDE-9B06-CBE7EEE41EB8}" destId="{3695768B-5F06-4CA1-803D-43E4C44EACF7}" srcOrd="1" destOrd="1" presId="urn:microsoft.com/office/officeart/2005/8/layout/vList4"/>
    <dgm:cxn modelId="{82F436A9-934D-4A11-A442-5E3DF1564651}" srcId="{AB422284-C86D-4B5C-98C3-FAA01F6D5593}" destId="{88765AE7-8EF8-4CA6-9922-A3B850435696}" srcOrd="0" destOrd="0" parTransId="{88BA8841-3D04-43BD-83F9-26792CB0BF27}" sibTransId="{13BF1EA8-6008-4013-A9DC-EE8EBC6BA728}"/>
    <dgm:cxn modelId="{6E572A58-F5BE-4ECC-8B43-8ED256A6A2C0}" type="presOf" srcId="{FEE2E263-0465-41C0-B08D-BDB65E0E3599}" destId="{D240F481-ED71-49E2-8A3D-1CE56E9368F0}" srcOrd="1" destOrd="1" presId="urn:microsoft.com/office/officeart/2005/8/layout/vList4"/>
    <dgm:cxn modelId="{88730284-ADA5-4C5D-BC13-EA6A3DE55A4B}" type="presOf" srcId="{675403CA-8AFE-478F-864C-EDA3E3A57F1E}" destId="{8E946FD4-A225-4178-8E86-762B3864BD72}" srcOrd="0" destOrd="2" presId="urn:microsoft.com/office/officeart/2005/8/layout/vList4"/>
    <dgm:cxn modelId="{38C4B4CD-73BD-473F-99A8-2B57D2C090ED}" type="presOf" srcId="{EB1EF7A7-4961-4CB3-8FB0-2B8FC1D5696B}" destId="{13662A26-962F-4E8A-8AAB-637D9139E441}" srcOrd="1" destOrd="0" presId="urn:microsoft.com/office/officeart/2005/8/layout/vList4"/>
    <dgm:cxn modelId="{ADD2EC70-5B4D-4BAB-9D6D-57ABAAAE7F28}" srcId="{19E37C45-1805-4B47-8BFE-1EE17C8FC2D2}" destId="{07A2E225-F115-4C5F-9EFD-16634DA1798B}" srcOrd="1" destOrd="0" parTransId="{D3D8714D-B349-480B-9637-25E89D21F973}" sibTransId="{209216BF-44D2-4CC2-9F2D-BA6A9CBFEB77}"/>
    <dgm:cxn modelId="{4A35FAAA-F8B2-4455-B807-22E8338361F6}" srcId="{88765AE7-8EF8-4CA6-9922-A3B850435696}" destId="{4D22D340-E7A0-4DDE-9B06-CBE7EEE41EB8}" srcOrd="0" destOrd="0" parTransId="{610539E7-5AE1-4CEB-B066-846726F9D585}" sibTransId="{82AB484B-5525-43ED-9D05-FD649F3827FD}"/>
    <dgm:cxn modelId="{A63DBD57-316F-425B-818B-FC029C5357D7}" type="presOf" srcId="{0B9175EF-4FA3-4DBF-9191-5187E13FA49C}" destId="{9BFE0C10-8BDB-4AC8-BE24-66D2BA067D34}" srcOrd="0" destOrd="1" presId="urn:microsoft.com/office/officeart/2005/8/layout/vList4"/>
    <dgm:cxn modelId="{E1EF67C4-3D69-40A3-8ADE-1375CC03820E}" srcId="{60BCBC2D-5A12-480F-B705-26FFD98E065E}" destId="{3FC34C5B-20E2-42AA-9F0B-6220B2FB31CB}" srcOrd="1" destOrd="0" parTransId="{16D3A134-4DE2-421B-80D1-E48045C20DDD}" sibTransId="{4F1C4EB2-CCE4-4EA3-B047-0F67374A205A}"/>
    <dgm:cxn modelId="{FFBB31D2-8BF7-497D-B79D-648165E1FC28}" type="presOf" srcId="{07A2E225-F115-4C5F-9EFD-16634DA1798B}" destId="{9BFE0C10-8BDB-4AC8-BE24-66D2BA067D34}" srcOrd="0" destOrd="2" presId="urn:microsoft.com/office/officeart/2005/8/layout/vList4"/>
    <dgm:cxn modelId="{7DB3D712-AA80-48DF-9988-430839B8A66C}" type="presOf" srcId="{A9BE3D3F-7061-480D-9500-5C0D054FB8A8}" destId="{D28321E3-1E83-43CB-AEF6-D2FA23B2C06B}" srcOrd="0" destOrd="0" presId="urn:microsoft.com/office/officeart/2005/8/layout/vList4"/>
    <dgm:cxn modelId="{A46DDC18-3C49-48DF-B413-A1831DE66103}" srcId="{A9BE3D3F-7061-480D-9500-5C0D054FB8A8}" destId="{EE63BAAC-A967-4E8E-8323-B8C3C8785DF7}" srcOrd="1" destOrd="0" parTransId="{C77B9D79-FBEE-45F3-9204-C2A5746FC8B5}" sibTransId="{FB773F8E-E940-4566-9A60-AF97D4670D16}"/>
    <dgm:cxn modelId="{644F4784-F896-4E34-BED9-A59C70B365CB}" type="presParOf" srcId="{B315E66A-F0B4-4448-BE9B-006303A602BB}" destId="{FC654BC0-67BE-473B-BAE3-0F5E84CD1C7D}" srcOrd="0" destOrd="0" presId="urn:microsoft.com/office/officeart/2005/8/layout/vList4"/>
    <dgm:cxn modelId="{36656005-8C34-455A-AD93-8ABA05F59B2A}" type="presParOf" srcId="{FC654BC0-67BE-473B-BAE3-0F5E84CD1C7D}" destId="{E5C2B49A-659E-4E4E-BB12-14853F4F9315}" srcOrd="0" destOrd="0" presId="urn:microsoft.com/office/officeart/2005/8/layout/vList4"/>
    <dgm:cxn modelId="{0C6306BC-3510-47A6-A907-D330D14B0529}" type="presParOf" srcId="{FC654BC0-67BE-473B-BAE3-0F5E84CD1C7D}" destId="{8458BF79-2487-4185-91D2-9CBF19DC2222}" srcOrd="1" destOrd="0" presId="urn:microsoft.com/office/officeart/2005/8/layout/vList4"/>
    <dgm:cxn modelId="{D0AEC9EA-2E5E-4BEF-BB74-07877C318867}" type="presParOf" srcId="{FC654BC0-67BE-473B-BAE3-0F5E84CD1C7D}" destId="{3695768B-5F06-4CA1-803D-43E4C44EACF7}" srcOrd="2" destOrd="0" presId="urn:microsoft.com/office/officeart/2005/8/layout/vList4"/>
    <dgm:cxn modelId="{380E26DD-AF15-409B-A311-63128A82A932}" type="presParOf" srcId="{B315E66A-F0B4-4448-BE9B-006303A602BB}" destId="{61C629F0-BA6C-4FD3-8942-2349F3C8B3DF}" srcOrd="1" destOrd="0" presId="urn:microsoft.com/office/officeart/2005/8/layout/vList4"/>
    <dgm:cxn modelId="{452540D8-9FC7-482F-B31D-22B95E963666}" type="presParOf" srcId="{B315E66A-F0B4-4448-BE9B-006303A602BB}" destId="{83BC3742-1974-42A5-A236-7C33A585A5A0}" srcOrd="2" destOrd="0" presId="urn:microsoft.com/office/officeart/2005/8/layout/vList4"/>
    <dgm:cxn modelId="{F8C1C274-0FEE-4BA9-B749-DD6759E396A4}" type="presParOf" srcId="{83BC3742-1974-42A5-A236-7C33A585A5A0}" destId="{8E946FD4-A225-4178-8E86-762B3864BD72}" srcOrd="0" destOrd="0" presId="urn:microsoft.com/office/officeart/2005/8/layout/vList4"/>
    <dgm:cxn modelId="{2E7E7636-9167-48A9-9397-2D181DDA9DF3}" type="presParOf" srcId="{83BC3742-1974-42A5-A236-7C33A585A5A0}" destId="{499BD886-131A-4B39-8DD0-0ED51AF3E333}" srcOrd="1" destOrd="0" presId="urn:microsoft.com/office/officeart/2005/8/layout/vList4"/>
    <dgm:cxn modelId="{44D54B59-DD50-4627-A295-150DA10E6520}" type="presParOf" srcId="{83BC3742-1974-42A5-A236-7C33A585A5A0}" destId="{FE05E2D6-06A9-49E7-8A92-546ADC8B20A1}" srcOrd="2" destOrd="0" presId="urn:microsoft.com/office/officeart/2005/8/layout/vList4"/>
    <dgm:cxn modelId="{F0C4681E-EDBB-4408-A9D2-252C8927F68B}" type="presParOf" srcId="{B315E66A-F0B4-4448-BE9B-006303A602BB}" destId="{D8905CA4-E0B3-44D2-9C7A-8EE2D9E472D3}" srcOrd="3" destOrd="0" presId="urn:microsoft.com/office/officeart/2005/8/layout/vList4"/>
    <dgm:cxn modelId="{3020200E-7983-4FB4-997F-D65E47B4218D}" type="presParOf" srcId="{B315E66A-F0B4-4448-BE9B-006303A602BB}" destId="{4AACFBB2-B6C8-4A7C-A2C2-8B3EFF1D8994}" srcOrd="4" destOrd="0" presId="urn:microsoft.com/office/officeart/2005/8/layout/vList4"/>
    <dgm:cxn modelId="{44D78728-4EEE-45C0-800F-4DC084C50CA2}" type="presParOf" srcId="{4AACFBB2-B6C8-4A7C-A2C2-8B3EFF1D8994}" destId="{D28321E3-1E83-43CB-AEF6-D2FA23B2C06B}" srcOrd="0" destOrd="0" presId="urn:microsoft.com/office/officeart/2005/8/layout/vList4"/>
    <dgm:cxn modelId="{CAC5240A-D0DB-4B64-B98D-643ECBE02702}" type="presParOf" srcId="{4AACFBB2-B6C8-4A7C-A2C2-8B3EFF1D8994}" destId="{D4339C3A-6CA9-4FF4-9301-6EC1148676AF}" srcOrd="1" destOrd="0" presId="urn:microsoft.com/office/officeart/2005/8/layout/vList4"/>
    <dgm:cxn modelId="{CCD393C1-0DD9-474B-A5E2-F4B5DE040AC1}" type="presParOf" srcId="{4AACFBB2-B6C8-4A7C-A2C2-8B3EFF1D8994}" destId="{D240F481-ED71-49E2-8A3D-1CE56E9368F0}" srcOrd="2" destOrd="0" presId="urn:microsoft.com/office/officeart/2005/8/layout/vList4"/>
    <dgm:cxn modelId="{F99BD79A-3FE5-4E89-A463-EB4539868219}" type="presParOf" srcId="{B315E66A-F0B4-4448-BE9B-006303A602BB}" destId="{BA1B7CE3-43F2-4EBC-A784-9AB971A2CDB5}" srcOrd="5" destOrd="0" presId="urn:microsoft.com/office/officeart/2005/8/layout/vList4"/>
    <dgm:cxn modelId="{C17361A1-B455-427A-A597-913140989F29}" type="presParOf" srcId="{B315E66A-F0B4-4448-BE9B-006303A602BB}" destId="{545EAF55-BDFC-4097-A5D0-812A356B7443}" srcOrd="6" destOrd="0" presId="urn:microsoft.com/office/officeart/2005/8/layout/vList4"/>
    <dgm:cxn modelId="{4EFA4BDF-6939-43FC-803F-8BBC6E8E3DB9}" type="presParOf" srcId="{545EAF55-BDFC-4097-A5D0-812A356B7443}" destId="{69506BB5-3303-41F3-BCB3-009584E07846}" srcOrd="0" destOrd="0" presId="urn:microsoft.com/office/officeart/2005/8/layout/vList4"/>
    <dgm:cxn modelId="{0FD13BD0-374E-4B04-A9BC-A889A9FBF77E}" type="presParOf" srcId="{545EAF55-BDFC-4097-A5D0-812A356B7443}" destId="{696222A2-4004-46C7-A03B-8689DD75FD69}" srcOrd="1" destOrd="0" presId="urn:microsoft.com/office/officeart/2005/8/layout/vList4"/>
    <dgm:cxn modelId="{96AF8FFB-881D-4A9E-BC88-2B0B4F2BC6E1}" type="presParOf" srcId="{545EAF55-BDFC-4097-A5D0-812A356B7443}" destId="{AEFB2A2C-367B-485A-9E36-DA9D8694B065}" srcOrd="2" destOrd="0" presId="urn:microsoft.com/office/officeart/2005/8/layout/vList4"/>
    <dgm:cxn modelId="{5D872AD1-7438-4765-B96D-4876742B270B}" type="presParOf" srcId="{B315E66A-F0B4-4448-BE9B-006303A602BB}" destId="{CE6A4835-E0C8-46B4-A42D-F4843A81D7FE}" srcOrd="7" destOrd="0" presId="urn:microsoft.com/office/officeart/2005/8/layout/vList4"/>
    <dgm:cxn modelId="{E62B30B5-2FFE-4236-92C8-B137B82A4DA4}" type="presParOf" srcId="{B315E66A-F0B4-4448-BE9B-006303A602BB}" destId="{08E21878-6DDC-4FE5-8A29-45F3DF7F1B7F}" srcOrd="8" destOrd="0" presId="urn:microsoft.com/office/officeart/2005/8/layout/vList4"/>
    <dgm:cxn modelId="{E382030C-E720-495C-A2DB-755F41D8D435}" type="presParOf" srcId="{08E21878-6DDC-4FE5-8A29-45F3DF7F1B7F}" destId="{3E0A697B-C504-405C-9F3C-982BA4769704}" srcOrd="0" destOrd="0" presId="urn:microsoft.com/office/officeart/2005/8/layout/vList4"/>
    <dgm:cxn modelId="{B0554F1A-CEBC-4B0F-9FDE-36F5B03C691D}" type="presParOf" srcId="{08E21878-6DDC-4FE5-8A29-45F3DF7F1B7F}" destId="{185B33E8-9E12-4C49-9DEE-E29676A84E58}" srcOrd="1" destOrd="0" presId="urn:microsoft.com/office/officeart/2005/8/layout/vList4"/>
    <dgm:cxn modelId="{A9B768C4-F441-4E82-A5B7-83EAAB235437}" type="presParOf" srcId="{08E21878-6DDC-4FE5-8A29-45F3DF7F1B7F}" destId="{13662A26-962F-4E8A-8AAB-637D9139E441}" srcOrd="2" destOrd="0" presId="urn:microsoft.com/office/officeart/2005/8/layout/vList4"/>
    <dgm:cxn modelId="{60260C57-CFAD-4CB7-950F-7370A244766B}" type="presParOf" srcId="{B315E66A-F0B4-4448-BE9B-006303A602BB}" destId="{062C9AD7-CD0D-46C9-AF04-544C0F213932}" srcOrd="9" destOrd="0" presId="urn:microsoft.com/office/officeart/2005/8/layout/vList4"/>
    <dgm:cxn modelId="{066169BD-D7EF-4A7F-8319-C3637FB011FB}" type="presParOf" srcId="{B315E66A-F0B4-4448-BE9B-006303A602BB}" destId="{6C15DB21-744F-4241-B26F-5807588E3CBA}" srcOrd="10" destOrd="0" presId="urn:microsoft.com/office/officeart/2005/8/layout/vList4"/>
    <dgm:cxn modelId="{28C48EC7-D903-4B63-B324-8406A375401E}" type="presParOf" srcId="{6C15DB21-744F-4241-B26F-5807588E3CBA}" destId="{9BFE0C10-8BDB-4AC8-BE24-66D2BA067D34}" srcOrd="0" destOrd="0" presId="urn:microsoft.com/office/officeart/2005/8/layout/vList4"/>
    <dgm:cxn modelId="{0D897983-00B6-45AE-81EE-3AD7D78DBFFE}" type="presParOf" srcId="{6C15DB21-744F-4241-B26F-5807588E3CBA}" destId="{54054F7A-D678-423C-804D-D7B4144D89EC}" srcOrd="1" destOrd="0" presId="urn:microsoft.com/office/officeart/2005/8/layout/vList4"/>
    <dgm:cxn modelId="{F7E72D4B-17D5-4023-91BA-97C4C2CD7C5B}" type="presParOf" srcId="{6C15DB21-744F-4241-B26F-5807588E3CBA}" destId="{B2BD9381-E94E-4C83-B5D6-89097C0196D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4357F4-F5F6-4A48-B163-2EF7054A23EA}" type="doc">
      <dgm:prSet loTypeId="urn:microsoft.com/office/officeart/2005/8/layout/list1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2E84DB9E-1CAD-49F8-9FFB-BEBDAEC85A60}">
      <dgm:prSet/>
      <dgm:spPr/>
      <dgm:t>
        <a:bodyPr/>
        <a:lstStyle/>
        <a:p>
          <a:pPr rtl="0"/>
          <a:r>
            <a:rPr lang="es-ES" smtClean="0"/>
            <a:t>Caracteres y régimen jurídico</a:t>
          </a:r>
          <a:endParaRPr lang="es-ES"/>
        </a:p>
      </dgm:t>
    </dgm:pt>
    <dgm:pt modelId="{4E5295FF-A70E-4FCD-B875-5F345C974973}" type="parTrans" cxnId="{0AEA4153-185C-4280-8FD9-34086274CE27}">
      <dgm:prSet/>
      <dgm:spPr/>
      <dgm:t>
        <a:bodyPr/>
        <a:lstStyle/>
        <a:p>
          <a:endParaRPr lang="es-ES"/>
        </a:p>
      </dgm:t>
    </dgm:pt>
    <dgm:pt modelId="{9ABF92DA-8382-45CA-88F8-4C1A6BB2AE34}" type="sibTrans" cxnId="{0AEA4153-185C-4280-8FD9-34086274CE27}">
      <dgm:prSet/>
      <dgm:spPr/>
      <dgm:t>
        <a:bodyPr/>
        <a:lstStyle/>
        <a:p>
          <a:endParaRPr lang="es-ES"/>
        </a:p>
      </dgm:t>
    </dgm:pt>
    <dgm:pt modelId="{59F98A96-2461-4153-B662-F331CEB8DD95}">
      <dgm:prSet/>
      <dgm:spPr/>
      <dgm:t>
        <a:bodyPr/>
        <a:lstStyle/>
        <a:p>
          <a:pPr rtl="0"/>
          <a:r>
            <a:rPr lang="es-ES" dirty="0" smtClean="0"/>
            <a:t>art. 204 CDFA</a:t>
          </a:r>
          <a:endParaRPr lang="es-ES" dirty="0"/>
        </a:p>
      </dgm:t>
    </dgm:pt>
    <dgm:pt modelId="{A766424D-AD27-4921-9B42-1E0E8A68BF6B}" type="parTrans" cxnId="{0EC39DB7-5B79-4874-A980-AAB8A72CA140}">
      <dgm:prSet/>
      <dgm:spPr/>
      <dgm:t>
        <a:bodyPr/>
        <a:lstStyle/>
        <a:p>
          <a:endParaRPr lang="es-ES"/>
        </a:p>
      </dgm:t>
    </dgm:pt>
    <dgm:pt modelId="{A2D2CCBE-07DA-4F52-A862-92E4D31EA135}" type="sibTrans" cxnId="{0EC39DB7-5B79-4874-A980-AAB8A72CA140}">
      <dgm:prSet/>
      <dgm:spPr/>
      <dgm:t>
        <a:bodyPr/>
        <a:lstStyle/>
        <a:p>
          <a:endParaRPr lang="es-ES"/>
        </a:p>
      </dgm:t>
    </dgm:pt>
    <dgm:pt modelId="{CC914F23-8BBA-4CAE-A468-C38A707B46BC}">
      <dgm:prSet/>
      <dgm:spPr/>
      <dgm:t>
        <a:bodyPr/>
        <a:lstStyle/>
        <a:p>
          <a:pPr rtl="0"/>
          <a:r>
            <a:rPr lang="es-ES" smtClean="0"/>
            <a:t>Ámbito de aplicación:</a:t>
          </a:r>
          <a:endParaRPr lang="es-ES"/>
        </a:p>
      </dgm:t>
    </dgm:pt>
    <dgm:pt modelId="{7CBFB2DF-13AF-49AB-974E-D40546DA85F7}" type="parTrans" cxnId="{07C68E3B-8BC2-4029-9705-AF0218F01B7B}">
      <dgm:prSet/>
      <dgm:spPr/>
      <dgm:t>
        <a:bodyPr/>
        <a:lstStyle/>
        <a:p>
          <a:endParaRPr lang="es-ES"/>
        </a:p>
      </dgm:t>
    </dgm:pt>
    <dgm:pt modelId="{117B6BEF-6501-4FB3-8CF4-06114EFDF645}" type="sibTrans" cxnId="{07C68E3B-8BC2-4029-9705-AF0218F01B7B}">
      <dgm:prSet/>
      <dgm:spPr/>
      <dgm:t>
        <a:bodyPr/>
        <a:lstStyle/>
        <a:p>
          <a:endParaRPr lang="es-ES"/>
        </a:p>
      </dgm:t>
    </dgm:pt>
    <dgm:pt modelId="{A128C71D-7EC1-4376-8FB1-13C41BBF33C9}">
      <dgm:prSet/>
      <dgm:spPr/>
      <dgm:t>
        <a:bodyPr/>
        <a:lstStyle/>
        <a:p>
          <a:pPr rtl="0"/>
          <a:r>
            <a:rPr lang="es-ES" dirty="0" smtClean="0"/>
            <a:t>art. 203 CDFA</a:t>
          </a:r>
          <a:endParaRPr lang="es-ES" dirty="0"/>
        </a:p>
      </dgm:t>
    </dgm:pt>
    <dgm:pt modelId="{C5631CDF-5F0F-4DE9-9C7A-57B11DB2E688}" type="parTrans" cxnId="{4CCD7206-4D82-4468-AB28-E378CE505DAF}">
      <dgm:prSet/>
      <dgm:spPr/>
      <dgm:t>
        <a:bodyPr/>
        <a:lstStyle/>
        <a:p>
          <a:endParaRPr lang="es-ES"/>
        </a:p>
      </dgm:t>
    </dgm:pt>
    <dgm:pt modelId="{899FF5C6-49D3-45C9-A25B-4DBC5CA24FC7}" type="sibTrans" cxnId="{4CCD7206-4D82-4468-AB28-E378CE505DAF}">
      <dgm:prSet/>
      <dgm:spPr/>
      <dgm:t>
        <a:bodyPr/>
        <a:lstStyle/>
        <a:p>
          <a:endParaRPr lang="es-ES"/>
        </a:p>
      </dgm:t>
    </dgm:pt>
    <dgm:pt modelId="{E48FAEFA-F954-4FCD-A301-4A533EB24A8A}">
      <dgm:prSet/>
      <dgm:spPr/>
      <dgm:t>
        <a:bodyPr/>
        <a:lstStyle/>
        <a:p>
          <a:pPr rtl="0"/>
          <a:r>
            <a:rPr lang="es-ES" smtClean="0"/>
            <a:t>Contenido del régimen</a:t>
          </a:r>
          <a:endParaRPr lang="es-ES"/>
        </a:p>
      </dgm:t>
    </dgm:pt>
    <dgm:pt modelId="{AFE726F5-38FC-4DF7-AAC8-872BB7A1CA89}" type="parTrans" cxnId="{A2BEA13E-2EC0-45D3-B6E0-9A890B6CA692}">
      <dgm:prSet/>
      <dgm:spPr/>
      <dgm:t>
        <a:bodyPr/>
        <a:lstStyle/>
        <a:p>
          <a:endParaRPr lang="es-ES"/>
        </a:p>
      </dgm:t>
    </dgm:pt>
    <dgm:pt modelId="{2B29993C-C52D-4FBE-AAD9-FF5CD23683F1}" type="sibTrans" cxnId="{A2BEA13E-2EC0-45D3-B6E0-9A890B6CA692}">
      <dgm:prSet/>
      <dgm:spPr/>
      <dgm:t>
        <a:bodyPr/>
        <a:lstStyle/>
        <a:p>
          <a:endParaRPr lang="es-ES"/>
        </a:p>
      </dgm:t>
    </dgm:pt>
    <dgm:pt modelId="{4BF8A9EA-3EF9-43FE-811B-5836AB51984D}">
      <dgm:prSet/>
      <dgm:spPr/>
      <dgm:t>
        <a:bodyPr/>
        <a:lstStyle/>
        <a:p>
          <a:pPr rtl="0"/>
          <a:r>
            <a:rPr lang="es-ES" smtClean="0"/>
            <a:t>En general:  art. 205 CDFA</a:t>
          </a:r>
          <a:endParaRPr lang="es-ES"/>
        </a:p>
      </dgm:t>
    </dgm:pt>
    <dgm:pt modelId="{C0FEED84-1322-4827-9FFD-E5805E97FA24}" type="parTrans" cxnId="{F06E38CA-5CEF-4DEA-95DF-3BE414837F50}">
      <dgm:prSet/>
      <dgm:spPr/>
      <dgm:t>
        <a:bodyPr/>
        <a:lstStyle/>
        <a:p>
          <a:endParaRPr lang="es-ES"/>
        </a:p>
      </dgm:t>
    </dgm:pt>
    <dgm:pt modelId="{313BD360-3A7B-4FF5-A791-DF870C78086E}" type="sibTrans" cxnId="{F06E38CA-5CEF-4DEA-95DF-3BE414837F50}">
      <dgm:prSet/>
      <dgm:spPr/>
      <dgm:t>
        <a:bodyPr/>
        <a:lstStyle/>
        <a:p>
          <a:endParaRPr lang="es-ES"/>
        </a:p>
      </dgm:t>
    </dgm:pt>
    <dgm:pt modelId="{1BEF1BA7-9BA5-4347-9ECB-AE68946D58B5}">
      <dgm:prSet/>
      <dgm:spPr/>
      <dgm:t>
        <a:bodyPr/>
        <a:lstStyle/>
        <a:p>
          <a:pPr rtl="0"/>
          <a:r>
            <a:rPr lang="es-ES" smtClean="0"/>
            <a:t>Titularidad de los bienes:</a:t>
          </a:r>
          <a:endParaRPr lang="es-ES"/>
        </a:p>
      </dgm:t>
    </dgm:pt>
    <dgm:pt modelId="{F9D8ACE5-9078-4FA8-971A-09AEEB485DE6}" type="parTrans" cxnId="{B751495F-C513-4667-8B28-BF294108891D}">
      <dgm:prSet/>
      <dgm:spPr/>
      <dgm:t>
        <a:bodyPr/>
        <a:lstStyle/>
        <a:p>
          <a:endParaRPr lang="es-ES"/>
        </a:p>
      </dgm:t>
    </dgm:pt>
    <dgm:pt modelId="{6E21F6F2-57B8-450D-8888-E14848108B32}" type="sibTrans" cxnId="{B751495F-C513-4667-8B28-BF294108891D}">
      <dgm:prSet/>
      <dgm:spPr/>
      <dgm:t>
        <a:bodyPr/>
        <a:lstStyle/>
        <a:p>
          <a:endParaRPr lang="es-ES"/>
        </a:p>
      </dgm:t>
    </dgm:pt>
    <dgm:pt modelId="{99F8BA48-D1C3-4405-B35F-DD6FB9C4D413}">
      <dgm:prSet/>
      <dgm:spPr/>
      <dgm:t>
        <a:bodyPr/>
        <a:lstStyle/>
        <a:p>
          <a:pPr rtl="0"/>
          <a:r>
            <a:rPr lang="es-ES" dirty="0" smtClean="0"/>
            <a:t>Presunciones: art. 206 CDFA</a:t>
          </a:r>
          <a:endParaRPr lang="es-ES" dirty="0"/>
        </a:p>
      </dgm:t>
    </dgm:pt>
    <dgm:pt modelId="{4F86E9DE-DE7F-4074-AE96-1E19D60EA9AA}" type="parTrans" cxnId="{70436037-CDCF-4E40-8343-16B3BC103384}">
      <dgm:prSet/>
      <dgm:spPr/>
      <dgm:t>
        <a:bodyPr/>
        <a:lstStyle/>
        <a:p>
          <a:endParaRPr lang="es-ES"/>
        </a:p>
      </dgm:t>
    </dgm:pt>
    <dgm:pt modelId="{8F44538D-E328-4FF6-9E3C-6FBCF22C966B}" type="sibTrans" cxnId="{70436037-CDCF-4E40-8343-16B3BC103384}">
      <dgm:prSet/>
      <dgm:spPr/>
      <dgm:t>
        <a:bodyPr/>
        <a:lstStyle/>
        <a:p>
          <a:endParaRPr lang="es-ES"/>
        </a:p>
      </dgm:t>
    </dgm:pt>
    <dgm:pt modelId="{054D74E1-BCFD-4E0D-9A14-C663C8496CAF}">
      <dgm:prSet/>
      <dgm:spPr/>
      <dgm:t>
        <a:bodyPr/>
        <a:lstStyle/>
        <a:p>
          <a:pPr rtl="0"/>
          <a:r>
            <a:rPr lang="es-ES" smtClean="0"/>
            <a:t>Gestión: </a:t>
          </a:r>
          <a:endParaRPr lang="es-ES"/>
        </a:p>
      </dgm:t>
    </dgm:pt>
    <dgm:pt modelId="{21C0F062-FCCC-46FE-918B-5ADF9B7177B9}" type="parTrans" cxnId="{B6B7A3A5-B507-4CE7-AAD5-BEBFBBFBA4CA}">
      <dgm:prSet/>
      <dgm:spPr/>
      <dgm:t>
        <a:bodyPr/>
        <a:lstStyle/>
        <a:p>
          <a:endParaRPr lang="es-ES"/>
        </a:p>
      </dgm:t>
    </dgm:pt>
    <dgm:pt modelId="{28457487-B3D2-4DAC-A30A-27D081C78C5B}" type="sibTrans" cxnId="{B6B7A3A5-B507-4CE7-AAD5-BEBFBBFBA4CA}">
      <dgm:prSet/>
      <dgm:spPr/>
      <dgm:t>
        <a:bodyPr/>
        <a:lstStyle/>
        <a:p>
          <a:endParaRPr lang="es-ES"/>
        </a:p>
      </dgm:t>
    </dgm:pt>
    <dgm:pt modelId="{D2D0399A-2E6E-47A9-A435-AECB3F7B1C39}">
      <dgm:prSet/>
      <dgm:spPr/>
      <dgm:t>
        <a:bodyPr/>
        <a:lstStyle/>
        <a:p>
          <a:pPr rtl="0"/>
          <a:r>
            <a:rPr lang="es-ES" dirty="0" smtClean="0"/>
            <a:t>mandatos: arts. 205 y 206 CDFA</a:t>
          </a:r>
          <a:endParaRPr lang="es-ES" dirty="0"/>
        </a:p>
      </dgm:t>
    </dgm:pt>
    <dgm:pt modelId="{47405DB3-C6B5-4D82-A2EE-F5ED10475873}" type="parTrans" cxnId="{00157A95-579B-4349-BF34-4C7ABA196ABF}">
      <dgm:prSet/>
      <dgm:spPr/>
      <dgm:t>
        <a:bodyPr/>
        <a:lstStyle/>
        <a:p>
          <a:endParaRPr lang="es-ES"/>
        </a:p>
      </dgm:t>
    </dgm:pt>
    <dgm:pt modelId="{14526328-5F25-4B4B-9295-2968D9CE13A3}" type="sibTrans" cxnId="{00157A95-579B-4349-BF34-4C7ABA196ABF}">
      <dgm:prSet/>
      <dgm:spPr/>
      <dgm:t>
        <a:bodyPr/>
        <a:lstStyle/>
        <a:p>
          <a:endParaRPr lang="es-ES"/>
        </a:p>
      </dgm:t>
    </dgm:pt>
    <dgm:pt modelId="{9191DF51-5EEA-43C1-82E6-EE89F4D630CE}">
      <dgm:prSet/>
      <dgm:spPr/>
      <dgm:t>
        <a:bodyPr/>
        <a:lstStyle/>
        <a:p>
          <a:pPr rtl="0"/>
          <a:r>
            <a:rPr lang="es-ES" smtClean="0"/>
            <a:t>Separación de bienes y vida en común</a:t>
          </a:r>
          <a:endParaRPr lang="es-ES"/>
        </a:p>
      </dgm:t>
    </dgm:pt>
    <dgm:pt modelId="{057A23E1-1D42-4EC2-925D-AD566C617B0B}" type="parTrans" cxnId="{62825B43-8F8F-4975-8309-373D52FF344B}">
      <dgm:prSet/>
      <dgm:spPr/>
      <dgm:t>
        <a:bodyPr/>
        <a:lstStyle/>
        <a:p>
          <a:endParaRPr lang="es-ES"/>
        </a:p>
      </dgm:t>
    </dgm:pt>
    <dgm:pt modelId="{6BCE93DB-9BF1-48EA-9C2D-EEE1B0DC6333}" type="sibTrans" cxnId="{62825B43-8F8F-4975-8309-373D52FF344B}">
      <dgm:prSet/>
      <dgm:spPr/>
      <dgm:t>
        <a:bodyPr/>
        <a:lstStyle/>
        <a:p>
          <a:endParaRPr lang="es-ES"/>
        </a:p>
      </dgm:t>
    </dgm:pt>
    <dgm:pt modelId="{B34C1FB9-FFD2-4643-8B94-5D7FCEE27DC4}">
      <dgm:prSet/>
      <dgm:spPr/>
      <dgm:t>
        <a:bodyPr/>
        <a:lstStyle/>
        <a:p>
          <a:pPr rtl="0"/>
          <a:r>
            <a:rPr lang="es-ES" smtClean="0"/>
            <a:t>El uso común de los bienes</a:t>
          </a:r>
          <a:endParaRPr lang="es-ES"/>
        </a:p>
      </dgm:t>
    </dgm:pt>
    <dgm:pt modelId="{E663B1E7-A4EA-4BE8-BA85-058E0A1B5390}" type="parTrans" cxnId="{64E4CB28-86AE-48A7-A7B4-6CA9D0F3FB66}">
      <dgm:prSet/>
      <dgm:spPr/>
      <dgm:t>
        <a:bodyPr/>
        <a:lstStyle/>
        <a:p>
          <a:endParaRPr lang="es-ES"/>
        </a:p>
      </dgm:t>
    </dgm:pt>
    <dgm:pt modelId="{A88329A5-4BEB-477F-A3C6-D50EC0615294}" type="sibTrans" cxnId="{64E4CB28-86AE-48A7-A7B4-6CA9D0F3FB66}">
      <dgm:prSet/>
      <dgm:spPr/>
      <dgm:t>
        <a:bodyPr/>
        <a:lstStyle/>
        <a:p>
          <a:endParaRPr lang="es-ES"/>
        </a:p>
      </dgm:t>
    </dgm:pt>
    <dgm:pt modelId="{82603788-8978-44B3-8938-39854D219A6A}">
      <dgm:prSet/>
      <dgm:spPr/>
      <dgm:t>
        <a:bodyPr/>
        <a:lstStyle/>
        <a:p>
          <a:pPr rtl="0"/>
          <a:r>
            <a:rPr lang="es-ES" dirty="0" smtClean="0"/>
            <a:t>Trabajo para la casa: </a:t>
          </a:r>
          <a:r>
            <a:rPr lang="es-ES" dirty="0" smtClean="0">
              <a:hlinkClick xmlns:r="http://schemas.openxmlformats.org/officeDocument/2006/relationships" r:id="rId1"/>
            </a:rPr>
            <a:t>¿se aplica el art. 1438 </a:t>
          </a:r>
          <a:r>
            <a:rPr lang="es-ES" dirty="0" err="1" smtClean="0">
              <a:hlinkClick xmlns:r="http://schemas.openxmlformats.org/officeDocument/2006/relationships" r:id="rId1"/>
            </a:rPr>
            <a:t>Cc.</a:t>
          </a:r>
          <a:r>
            <a:rPr lang="es-ES" dirty="0" smtClean="0">
              <a:hlinkClick xmlns:r="http://schemas.openxmlformats.org/officeDocument/2006/relationships" r:id="rId1"/>
            </a:rPr>
            <a:t>?</a:t>
          </a:r>
          <a:endParaRPr lang="es-ES" dirty="0"/>
        </a:p>
      </dgm:t>
    </dgm:pt>
    <dgm:pt modelId="{E8CF54F1-0C19-486B-8C75-D2627946E36D}" type="parTrans" cxnId="{05068C1B-BD48-42BD-8E7A-0DD964FB17AF}">
      <dgm:prSet/>
      <dgm:spPr/>
      <dgm:t>
        <a:bodyPr/>
        <a:lstStyle/>
        <a:p>
          <a:endParaRPr lang="es-ES"/>
        </a:p>
      </dgm:t>
    </dgm:pt>
    <dgm:pt modelId="{CEE7BC7E-B9D1-4AD7-B0EE-F2A11AAE41BB}" type="sibTrans" cxnId="{05068C1B-BD48-42BD-8E7A-0DD964FB17AF}">
      <dgm:prSet/>
      <dgm:spPr/>
      <dgm:t>
        <a:bodyPr/>
        <a:lstStyle/>
        <a:p>
          <a:endParaRPr lang="es-ES"/>
        </a:p>
      </dgm:t>
    </dgm:pt>
    <dgm:pt modelId="{07DFA76F-4316-4188-AF29-7245169C50F8}">
      <dgm:prSet/>
      <dgm:spPr/>
      <dgm:t>
        <a:bodyPr/>
        <a:lstStyle/>
        <a:p>
          <a:pPr rtl="0"/>
          <a:r>
            <a:rPr lang="es-ES" dirty="0" smtClean="0"/>
            <a:t>Responsabilidad por deudas: art. 209 CDFA [art. 187 y 189 CDFA</a:t>
          </a:r>
          <a:r>
            <a:rPr lang="es-ES" baseline="-25000" dirty="0" smtClean="0"/>
            <a:t>]</a:t>
          </a:r>
          <a:endParaRPr lang="es-ES" dirty="0"/>
        </a:p>
      </dgm:t>
    </dgm:pt>
    <dgm:pt modelId="{7454F7BF-F7F8-45E6-8F86-D31FA701E830}" type="parTrans" cxnId="{D2403866-8078-496A-8690-5310A00CBE4A}">
      <dgm:prSet/>
      <dgm:spPr/>
      <dgm:t>
        <a:bodyPr/>
        <a:lstStyle/>
        <a:p>
          <a:endParaRPr lang="es-ES"/>
        </a:p>
      </dgm:t>
    </dgm:pt>
    <dgm:pt modelId="{84144015-8E06-4FDC-92E6-32D536CDCEC7}" type="sibTrans" cxnId="{D2403866-8078-496A-8690-5310A00CBE4A}">
      <dgm:prSet/>
      <dgm:spPr/>
      <dgm:t>
        <a:bodyPr/>
        <a:lstStyle/>
        <a:p>
          <a:endParaRPr lang="es-ES"/>
        </a:p>
      </dgm:t>
    </dgm:pt>
    <dgm:pt modelId="{4266BA26-BB2E-4472-AE4E-B785C5B6F8B3}">
      <dgm:prSet/>
      <dgm:spPr/>
      <dgm:t>
        <a:bodyPr/>
        <a:lstStyle/>
        <a:p>
          <a:pPr rtl="0"/>
          <a:r>
            <a:rPr lang="es-ES" dirty="0" smtClean="0"/>
            <a:t>Concurso de acreedores: </a:t>
          </a:r>
          <a:r>
            <a:rPr lang="es-ES" dirty="0" smtClean="0">
              <a:hlinkClick xmlns:r="http://schemas.openxmlformats.org/officeDocument/2006/relationships" r:id="rId2"/>
            </a:rPr>
            <a:t>art. 195 Ley concursal</a:t>
          </a:r>
          <a:r>
            <a:rPr lang="es-ES" dirty="0" smtClean="0"/>
            <a:t> </a:t>
          </a:r>
          <a:endParaRPr lang="es-ES" dirty="0"/>
        </a:p>
      </dgm:t>
    </dgm:pt>
    <dgm:pt modelId="{FB4C43CA-8966-4D24-AA94-FCDD1846F32D}" type="parTrans" cxnId="{E77914F0-AD9B-434F-9641-729579124BE8}">
      <dgm:prSet/>
      <dgm:spPr/>
      <dgm:t>
        <a:bodyPr/>
        <a:lstStyle/>
        <a:p>
          <a:endParaRPr lang="es-ES"/>
        </a:p>
      </dgm:t>
    </dgm:pt>
    <dgm:pt modelId="{A7B3B1D5-6F7B-48E1-B8C1-849EE0B17A38}" type="sibTrans" cxnId="{E77914F0-AD9B-434F-9641-729579124BE8}">
      <dgm:prSet/>
      <dgm:spPr/>
      <dgm:t>
        <a:bodyPr/>
        <a:lstStyle/>
        <a:p>
          <a:endParaRPr lang="es-ES"/>
        </a:p>
      </dgm:t>
    </dgm:pt>
    <dgm:pt modelId="{2ED92172-AE67-43EA-AD1B-FC747DD9ED8B}">
      <dgm:prSet/>
      <dgm:spPr/>
      <dgm:t>
        <a:bodyPr/>
        <a:lstStyle/>
        <a:p>
          <a:pPr rtl="0"/>
          <a:r>
            <a:rPr lang="es-ES" smtClean="0"/>
            <a:t>Disolución y liquidación:</a:t>
          </a:r>
          <a:endParaRPr lang="es-ES"/>
        </a:p>
      </dgm:t>
    </dgm:pt>
    <dgm:pt modelId="{F8463CE3-E9A3-41B7-9D06-C88266E3A58E}" type="parTrans" cxnId="{457B2957-0207-47FB-A573-5DA6BF15DED3}">
      <dgm:prSet/>
      <dgm:spPr/>
      <dgm:t>
        <a:bodyPr/>
        <a:lstStyle/>
        <a:p>
          <a:endParaRPr lang="es-ES"/>
        </a:p>
      </dgm:t>
    </dgm:pt>
    <dgm:pt modelId="{4DE7CEB8-7115-4FE9-8FA2-970CE827D388}" type="sibTrans" cxnId="{457B2957-0207-47FB-A573-5DA6BF15DED3}">
      <dgm:prSet/>
      <dgm:spPr/>
      <dgm:t>
        <a:bodyPr/>
        <a:lstStyle/>
        <a:p>
          <a:endParaRPr lang="es-ES"/>
        </a:p>
      </dgm:t>
    </dgm:pt>
    <dgm:pt modelId="{031B5876-08FE-48DF-97CE-8FD3121FA7BC}">
      <dgm:prSet/>
      <dgm:spPr/>
      <dgm:t>
        <a:bodyPr/>
        <a:lstStyle/>
        <a:p>
          <a:pPr rtl="0"/>
          <a:r>
            <a:rPr lang="es-ES" dirty="0" smtClean="0"/>
            <a:t>art. 244 CDFA</a:t>
          </a:r>
          <a:endParaRPr lang="es-ES" dirty="0"/>
        </a:p>
      </dgm:t>
    </dgm:pt>
    <dgm:pt modelId="{16365C07-1566-47A0-B3C1-E57A5C34940B}" type="parTrans" cxnId="{11B0E9B1-2C3E-49EA-A692-8E71DAC65D20}">
      <dgm:prSet/>
      <dgm:spPr/>
      <dgm:t>
        <a:bodyPr/>
        <a:lstStyle/>
        <a:p>
          <a:endParaRPr lang="es-ES"/>
        </a:p>
      </dgm:t>
    </dgm:pt>
    <dgm:pt modelId="{5F6D8566-7E15-495D-8950-F7EEF39840D2}" type="sibTrans" cxnId="{11B0E9B1-2C3E-49EA-A692-8E71DAC65D20}">
      <dgm:prSet/>
      <dgm:spPr/>
      <dgm:t>
        <a:bodyPr/>
        <a:lstStyle/>
        <a:p>
          <a:endParaRPr lang="es-ES"/>
        </a:p>
      </dgm:t>
    </dgm:pt>
    <dgm:pt modelId="{534AC56E-3AB2-4A85-8265-B678B8DDDA35}" type="pres">
      <dgm:prSet presAssocID="{F44357F4-F5F6-4A48-B163-2EF7054A23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1CEB279-BBB5-4F16-BBA4-9A7F915DA4FA}" type="pres">
      <dgm:prSet presAssocID="{2E84DB9E-1CAD-49F8-9FFB-BEBDAEC85A60}" presName="parentLin" presStyleCnt="0"/>
      <dgm:spPr/>
    </dgm:pt>
    <dgm:pt modelId="{83614D4F-6BE8-4725-8830-4A808CD99407}" type="pres">
      <dgm:prSet presAssocID="{2E84DB9E-1CAD-49F8-9FFB-BEBDAEC85A60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6FC88492-5AEB-4221-82F9-BA99D0567C3A}" type="pres">
      <dgm:prSet presAssocID="{2E84DB9E-1CAD-49F8-9FFB-BEBDAEC85A6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E9A7EC-B9D9-4C48-87B5-9BF4D6BB7F56}" type="pres">
      <dgm:prSet presAssocID="{2E84DB9E-1CAD-49F8-9FFB-BEBDAEC85A60}" presName="negativeSpace" presStyleCnt="0"/>
      <dgm:spPr/>
    </dgm:pt>
    <dgm:pt modelId="{A26F6A3D-5CFD-46F2-8AD0-5FEB2B213864}" type="pres">
      <dgm:prSet presAssocID="{2E84DB9E-1CAD-49F8-9FFB-BEBDAEC85A60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FE07E8-4884-47F7-853D-84B0D68028FC}" type="pres">
      <dgm:prSet presAssocID="{9ABF92DA-8382-45CA-88F8-4C1A6BB2AE34}" presName="spaceBetweenRectangles" presStyleCnt="0"/>
      <dgm:spPr/>
    </dgm:pt>
    <dgm:pt modelId="{655F5FB6-16B7-42A8-8CE2-54C63F744C03}" type="pres">
      <dgm:prSet presAssocID="{CC914F23-8BBA-4CAE-A468-C38A707B46BC}" presName="parentLin" presStyleCnt="0"/>
      <dgm:spPr/>
    </dgm:pt>
    <dgm:pt modelId="{531408BF-0C95-4B06-85F0-CB0DD27EA85A}" type="pres">
      <dgm:prSet presAssocID="{CC914F23-8BBA-4CAE-A468-C38A707B46BC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6C12A144-20C9-4F9A-9832-7F237C74E22A}" type="pres">
      <dgm:prSet presAssocID="{CC914F23-8BBA-4CAE-A468-C38A707B46B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EC1E02-FDE9-4C10-AFB4-7BE60F03DFC4}" type="pres">
      <dgm:prSet presAssocID="{CC914F23-8BBA-4CAE-A468-C38A707B46BC}" presName="negativeSpace" presStyleCnt="0"/>
      <dgm:spPr/>
    </dgm:pt>
    <dgm:pt modelId="{D2E426B3-D889-4311-A4F1-8860473BBB54}" type="pres">
      <dgm:prSet presAssocID="{CC914F23-8BBA-4CAE-A468-C38A707B46BC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DFAB4E-D0E6-4BE5-9C99-6C0B7D3435C3}" type="pres">
      <dgm:prSet presAssocID="{117B6BEF-6501-4FB3-8CF4-06114EFDF645}" presName="spaceBetweenRectangles" presStyleCnt="0"/>
      <dgm:spPr/>
    </dgm:pt>
    <dgm:pt modelId="{57BE8E19-00D0-48B0-BC90-BF6F5C3FA94E}" type="pres">
      <dgm:prSet presAssocID="{E48FAEFA-F954-4FCD-A301-4A533EB24A8A}" presName="parentLin" presStyleCnt="0"/>
      <dgm:spPr/>
    </dgm:pt>
    <dgm:pt modelId="{0C9BC2C1-86DD-4AF4-BD2D-05B16197F723}" type="pres">
      <dgm:prSet presAssocID="{E48FAEFA-F954-4FCD-A301-4A533EB24A8A}" presName="parentLeftMargin" presStyleLbl="node1" presStyleIdx="1" presStyleCnt="5"/>
      <dgm:spPr/>
      <dgm:t>
        <a:bodyPr/>
        <a:lstStyle/>
        <a:p>
          <a:endParaRPr lang="es-ES"/>
        </a:p>
      </dgm:t>
    </dgm:pt>
    <dgm:pt modelId="{EA61BEE1-11D9-4401-B592-78C249D1C6E8}" type="pres">
      <dgm:prSet presAssocID="{E48FAEFA-F954-4FCD-A301-4A533EB24A8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8262EB-B453-47F7-9819-AB651D1B372E}" type="pres">
      <dgm:prSet presAssocID="{E48FAEFA-F954-4FCD-A301-4A533EB24A8A}" presName="negativeSpace" presStyleCnt="0"/>
      <dgm:spPr/>
    </dgm:pt>
    <dgm:pt modelId="{65FBF3AB-CE60-429A-98CD-C56B7A3B33A6}" type="pres">
      <dgm:prSet presAssocID="{E48FAEFA-F954-4FCD-A301-4A533EB24A8A}" presName="childText" presStyleLbl="conFgAcc1" presStyleIdx="2" presStyleCnt="5" custLinFactNeighborY="-7743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92C92C-55B0-4E54-8BDD-17A0493331EB}" type="pres">
      <dgm:prSet presAssocID="{2B29993C-C52D-4FBE-AAD9-FF5CD23683F1}" presName="spaceBetweenRectangles" presStyleCnt="0"/>
      <dgm:spPr/>
    </dgm:pt>
    <dgm:pt modelId="{5CB3E810-3DF5-476E-8EFD-921EB9465A98}" type="pres">
      <dgm:prSet presAssocID="{9191DF51-5EEA-43C1-82E6-EE89F4D630CE}" presName="parentLin" presStyleCnt="0"/>
      <dgm:spPr/>
    </dgm:pt>
    <dgm:pt modelId="{438C58C8-448D-4B93-AC89-D88A6C549761}" type="pres">
      <dgm:prSet presAssocID="{9191DF51-5EEA-43C1-82E6-EE89F4D630CE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6A0F77CC-C506-409B-90C2-52B734E72294}" type="pres">
      <dgm:prSet presAssocID="{9191DF51-5EEA-43C1-82E6-EE89F4D630C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5F1B1F-E7A0-4A0D-BAD2-0F8F6DB3E471}" type="pres">
      <dgm:prSet presAssocID="{9191DF51-5EEA-43C1-82E6-EE89F4D630CE}" presName="negativeSpace" presStyleCnt="0"/>
      <dgm:spPr/>
    </dgm:pt>
    <dgm:pt modelId="{059C15A8-85CA-41A1-A886-13DBC99E0574}" type="pres">
      <dgm:prSet presAssocID="{9191DF51-5EEA-43C1-82E6-EE89F4D630CE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218CCE-F52F-45F3-9040-04C7F3C9384F}" type="pres">
      <dgm:prSet presAssocID="{6BCE93DB-9BF1-48EA-9C2D-EEE1B0DC6333}" presName="spaceBetweenRectangles" presStyleCnt="0"/>
      <dgm:spPr/>
    </dgm:pt>
    <dgm:pt modelId="{4EC68FFA-547F-465E-85C7-379CDDDB263D}" type="pres">
      <dgm:prSet presAssocID="{2ED92172-AE67-43EA-AD1B-FC747DD9ED8B}" presName="parentLin" presStyleCnt="0"/>
      <dgm:spPr/>
    </dgm:pt>
    <dgm:pt modelId="{F2013E5F-B813-494C-9489-A87FEEDBF2C3}" type="pres">
      <dgm:prSet presAssocID="{2ED92172-AE67-43EA-AD1B-FC747DD9ED8B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4C7D4036-C113-479B-82EC-2239B1F6ECEF}" type="pres">
      <dgm:prSet presAssocID="{2ED92172-AE67-43EA-AD1B-FC747DD9ED8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E21744-E512-4BDF-8BC8-93739393EA4A}" type="pres">
      <dgm:prSet presAssocID="{2ED92172-AE67-43EA-AD1B-FC747DD9ED8B}" presName="negativeSpace" presStyleCnt="0"/>
      <dgm:spPr/>
    </dgm:pt>
    <dgm:pt modelId="{47867253-D08B-42EF-9392-7EE1515E2B25}" type="pres">
      <dgm:prSet presAssocID="{2ED92172-AE67-43EA-AD1B-FC747DD9ED8B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06E38CA-5CEF-4DEA-95DF-3BE414837F50}" srcId="{E48FAEFA-F954-4FCD-A301-4A533EB24A8A}" destId="{4BF8A9EA-3EF9-43FE-811B-5836AB51984D}" srcOrd="0" destOrd="0" parTransId="{C0FEED84-1322-4827-9FFD-E5805E97FA24}" sibTransId="{313BD360-3A7B-4FF5-A791-DF870C78086E}"/>
    <dgm:cxn modelId="{457B2957-0207-47FB-A573-5DA6BF15DED3}" srcId="{F44357F4-F5F6-4A48-B163-2EF7054A23EA}" destId="{2ED92172-AE67-43EA-AD1B-FC747DD9ED8B}" srcOrd="4" destOrd="0" parTransId="{F8463CE3-E9A3-41B7-9D06-C88266E3A58E}" sibTransId="{4DE7CEB8-7115-4FE9-8FA2-970CE827D388}"/>
    <dgm:cxn modelId="{0AEA4153-185C-4280-8FD9-34086274CE27}" srcId="{F44357F4-F5F6-4A48-B163-2EF7054A23EA}" destId="{2E84DB9E-1CAD-49F8-9FFB-BEBDAEC85A60}" srcOrd="0" destOrd="0" parTransId="{4E5295FF-A70E-4FCD-B875-5F345C974973}" sibTransId="{9ABF92DA-8382-45CA-88F8-4C1A6BB2AE34}"/>
    <dgm:cxn modelId="{D3296A5A-BDE0-4829-B458-81CD46B5A895}" type="presOf" srcId="{9191DF51-5EEA-43C1-82E6-EE89F4D630CE}" destId="{438C58C8-448D-4B93-AC89-D88A6C549761}" srcOrd="0" destOrd="0" presId="urn:microsoft.com/office/officeart/2005/8/layout/list1"/>
    <dgm:cxn modelId="{C23DFBEC-EAB7-49C8-A88A-0A666FD8B450}" type="presOf" srcId="{F44357F4-F5F6-4A48-B163-2EF7054A23EA}" destId="{534AC56E-3AB2-4A85-8265-B678B8DDDA35}" srcOrd="0" destOrd="0" presId="urn:microsoft.com/office/officeart/2005/8/layout/list1"/>
    <dgm:cxn modelId="{B751495F-C513-4667-8B28-BF294108891D}" srcId="{E48FAEFA-F954-4FCD-A301-4A533EB24A8A}" destId="{1BEF1BA7-9BA5-4347-9ECB-AE68946D58B5}" srcOrd="1" destOrd="0" parTransId="{F9D8ACE5-9078-4FA8-971A-09AEEB485DE6}" sibTransId="{6E21F6F2-57B8-450D-8888-E14848108B32}"/>
    <dgm:cxn modelId="{05068C1B-BD48-42BD-8E7A-0DD964FB17AF}" srcId="{9191DF51-5EEA-43C1-82E6-EE89F4D630CE}" destId="{82603788-8978-44B3-8938-39854D219A6A}" srcOrd="1" destOrd="0" parTransId="{E8CF54F1-0C19-486B-8C75-D2627946E36D}" sibTransId="{CEE7BC7E-B9D1-4AD7-B0EE-F2A11AAE41BB}"/>
    <dgm:cxn modelId="{2D14561A-DD98-4D7F-8EC4-BAB7FDB49D63}" type="presOf" srcId="{2ED92172-AE67-43EA-AD1B-FC747DD9ED8B}" destId="{4C7D4036-C113-479B-82EC-2239B1F6ECEF}" srcOrd="1" destOrd="0" presId="urn:microsoft.com/office/officeart/2005/8/layout/list1"/>
    <dgm:cxn modelId="{3EAF3776-4DA8-423A-8BDC-B28632BEED27}" type="presOf" srcId="{CC914F23-8BBA-4CAE-A468-C38A707B46BC}" destId="{6C12A144-20C9-4F9A-9832-7F237C74E22A}" srcOrd="1" destOrd="0" presId="urn:microsoft.com/office/officeart/2005/8/layout/list1"/>
    <dgm:cxn modelId="{4C423A7C-9D17-40C6-9396-EAE41485F4B0}" type="presOf" srcId="{99F8BA48-D1C3-4405-B35F-DD6FB9C4D413}" destId="{65FBF3AB-CE60-429A-98CD-C56B7A3B33A6}" srcOrd="0" destOrd="2" presId="urn:microsoft.com/office/officeart/2005/8/layout/list1"/>
    <dgm:cxn modelId="{B6B7A3A5-B507-4CE7-AAD5-BEBFBBFBA4CA}" srcId="{E48FAEFA-F954-4FCD-A301-4A533EB24A8A}" destId="{054D74E1-BCFD-4E0D-9A14-C663C8496CAF}" srcOrd="2" destOrd="0" parTransId="{21C0F062-FCCC-46FE-918B-5ADF9B7177B9}" sibTransId="{28457487-B3D2-4DAC-A30A-27D081C78C5B}"/>
    <dgm:cxn modelId="{0ADFA35F-D13A-449B-99B4-1829E8E55D18}" type="presOf" srcId="{D2D0399A-2E6E-47A9-A435-AECB3F7B1C39}" destId="{65FBF3AB-CE60-429A-98CD-C56B7A3B33A6}" srcOrd="0" destOrd="4" presId="urn:microsoft.com/office/officeart/2005/8/layout/list1"/>
    <dgm:cxn modelId="{D2403866-8078-496A-8690-5310A00CBE4A}" srcId="{9191DF51-5EEA-43C1-82E6-EE89F4D630CE}" destId="{07DFA76F-4316-4188-AF29-7245169C50F8}" srcOrd="2" destOrd="0" parTransId="{7454F7BF-F7F8-45E6-8F86-D31FA701E830}" sibTransId="{84144015-8E06-4FDC-92E6-32D536CDCEC7}"/>
    <dgm:cxn modelId="{07C68E3B-8BC2-4029-9705-AF0218F01B7B}" srcId="{F44357F4-F5F6-4A48-B163-2EF7054A23EA}" destId="{CC914F23-8BBA-4CAE-A468-C38A707B46BC}" srcOrd="1" destOrd="0" parTransId="{7CBFB2DF-13AF-49AB-974E-D40546DA85F7}" sibTransId="{117B6BEF-6501-4FB3-8CF4-06114EFDF645}"/>
    <dgm:cxn modelId="{9786FBB5-D7C4-454D-B567-0B805403AFE1}" type="presOf" srcId="{031B5876-08FE-48DF-97CE-8FD3121FA7BC}" destId="{47867253-D08B-42EF-9392-7EE1515E2B25}" srcOrd="0" destOrd="0" presId="urn:microsoft.com/office/officeart/2005/8/layout/list1"/>
    <dgm:cxn modelId="{5185EB88-69AF-4464-9FA0-993A1F623342}" type="presOf" srcId="{A128C71D-7EC1-4376-8FB1-13C41BBF33C9}" destId="{D2E426B3-D889-4311-A4F1-8860473BBB54}" srcOrd="0" destOrd="0" presId="urn:microsoft.com/office/officeart/2005/8/layout/list1"/>
    <dgm:cxn modelId="{F076B3E9-BB3C-4A5C-A154-B3579C23C0A0}" type="presOf" srcId="{B34C1FB9-FFD2-4643-8B94-5D7FCEE27DC4}" destId="{059C15A8-85CA-41A1-A886-13DBC99E0574}" srcOrd="0" destOrd="0" presId="urn:microsoft.com/office/officeart/2005/8/layout/list1"/>
    <dgm:cxn modelId="{00157A95-579B-4349-BF34-4C7ABA196ABF}" srcId="{054D74E1-BCFD-4E0D-9A14-C663C8496CAF}" destId="{D2D0399A-2E6E-47A9-A435-AECB3F7B1C39}" srcOrd="0" destOrd="0" parTransId="{47405DB3-C6B5-4D82-A2EE-F5ED10475873}" sibTransId="{14526328-5F25-4B4B-9295-2968D9CE13A3}"/>
    <dgm:cxn modelId="{DDF48272-E87C-41B2-9DDE-A53D35E4A1F0}" type="presOf" srcId="{82603788-8978-44B3-8938-39854D219A6A}" destId="{059C15A8-85CA-41A1-A886-13DBC99E0574}" srcOrd="0" destOrd="1" presId="urn:microsoft.com/office/officeart/2005/8/layout/list1"/>
    <dgm:cxn modelId="{A8B98F9B-8B6B-45A8-9E02-C6E8FDA5F622}" type="presOf" srcId="{07DFA76F-4316-4188-AF29-7245169C50F8}" destId="{059C15A8-85CA-41A1-A886-13DBC99E0574}" srcOrd="0" destOrd="2" presId="urn:microsoft.com/office/officeart/2005/8/layout/list1"/>
    <dgm:cxn modelId="{11B0E9B1-2C3E-49EA-A692-8E71DAC65D20}" srcId="{2ED92172-AE67-43EA-AD1B-FC747DD9ED8B}" destId="{031B5876-08FE-48DF-97CE-8FD3121FA7BC}" srcOrd="0" destOrd="0" parTransId="{16365C07-1566-47A0-B3C1-E57A5C34940B}" sibTransId="{5F6D8566-7E15-495D-8950-F7EEF39840D2}"/>
    <dgm:cxn modelId="{7587357B-882E-46F0-9D94-56692E5BA045}" type="presOf" srcId="{2ED92172-AE67-43EA-AD1B-FC747DD9ED8B}" destId="{F2013E5F-B813-494C-9489-A87FEEDBF2C3}" srcOrd="0" destOrd="0" presId="urn:microsoft.com/office/officeart/2005/8/layout/list1"/>
    <dgm:cxn modelId="{8FC28454-C3E3-446F-9DE2-69E77B07684D}" type="presOf" srcId="{E48FAEFA-F954-4FCD-A301-4A533EB24A8A}" destId="{EA61BEE1-11D9-4401-B592-78C249D1C6E8}" srcOrd="1" destOrd="0" presId="urn:microsoft.com/office/officeart/2005/8/layout/list1"/>
    <dgm:cxn modelId="{4CCD7206-4D82-4468-AB28-E378CE505DAF}" srcId="{CC914F23-8BBA-4CAE-A468-C38A707B46BC}" destId="{A128C71D-7EC1-4376-8FB1-13C41BBF33C9}" srcOrd="0" destOrd="0" parTransId="{C5631CDF-5F0F-4DE9-9C7A-57B11DB2E688}" sibTransId="{899FF5C6-49D3-45C9-A25B-4DBC5CA24FC7}"/>
    <dgm:cxn modelId="{9D988EA4-329D-4291-917B-736C5897416D}" type="presOf" srcId="{4BF8A9EA-3EF9-43FE-811B-5836AB51984D}" destId="{65FBF3AB-CE60-429A-98CD-C56B7A3B33A6}" srcOrd="0" destOrd="0" presId="urn:microsoft.com/office/officeart/2005/8/layout/list1"/>
    <dgm:cxn modelId="{123C4FE5-023D-4240-881D-E0D896A2A27D}" type="presOf" srcId="{054D74E1-BCFD-4E0D-9A14-C663C8496CAF}" destId="{65FBF3AB-CE60-429A-98CD-C56B7A3B33A6}" srcOrd="0" destOrd="3" presId="urn:microsoft.com/office/officeart/2005/8/layout/list1"/>
    <dgm:cxn modelId="{A2BEA13E-2EC0-45D3-B6E0-9A890B6CA692}" srcId="{F44357F4-F5F6-4A48-B163-2EF7054A23EA}" destId="{E48FAEFA-F954-4FCD-A301-4A533EB24A8A}" srcOrd="2" destOrd="0" parTransId="{AFE726F5-38FC-4DF7-AAC8-872BB7A1CA89}" sibTransId="{2B29993C-C52D-4FBE-AAD9-FF5CD23683F1}"/>
    <dgm:cxn modelId="{26920AF1-0BA4-46F9-8E9C-81BE529148F7}" type="presOf" srcId="{2E84DB9E-1CAD-49F8-9FFB-BEBDAEC85A60}" destId="{83614D4F-6BE8-4725-8830-4A808CD99407}" srcOrd="0" destOrd="0" presId="urn:microsoft.com/office/officeart/2005/8/layout/list1"/>
    <dgm:cxn modelId="{CE929258-15E7-43C0-98FC-B6DCA940E9D8}" type="presOf" srcId="{CC914F23-8BBA-4CAE-A468-C38A707B46BC}" destId="{531408BF-0C95-4B06-85F0-CB0DD27EA85A}" srcOrd="0" destOrd="0" presId="urn:microsoft.com/office/officeart/2005/8/layout/list1"/>
    <dgm:cxn modelId="{70436037-CDCF-4E40-8343-16B3BC103384}" srcId="{1BEF1BA7-9BA5-4347-9ECB-AE68946D58B5}" destId="{99F8BA48-D1C3-4405-B35F-DD6FB9C4D413}" srcOrd="0" destOrd="0" parTransId="{4F86E9DE-DE7F-4074-AE96-1E19D60EA9AA}" sibTransId="{8F44538D-E328-4FF6-9E3C-6FBCF22C966B}"/>
    <dgm:cxn modelId="{4434A699-0DCE-499D-9E48-CAFB4AFEFFC1}" type="presOf" srcId="{2E84DB9E-1CAD-49F8-9FFB-BEBDAEC85A60}" destId="{6FC88492-5AEB-4221-82F9-BA99D0567C3A}" srcOrd="1" destOrd="0" presId="urn:microsoft.com/office/officeart/2005/8/layout/list1"/>
    <dgm:cxn modelId="{62825B43-8F8F-4975-8309-373D52FF344B}" srcId="{F44357F4-F5F6-4A48-B163-2EF7054A23EA}" destId="{9191DF51-5EEA-43C1-82E6-EE89F4D630CE}" srcOrd="3" destOrd="0" parTransId="{057A23E1-1D42-4EC2-925D-AD566C617B0B}" sibTransId="{6BCE93DB-9BF1-48EA-9C2D-EEE1B0DC6333}"/>
    <dgm:cxn modelId="{0EC39DB7-5B79-4874-A980-AAB8A72CA140}" srcId="{2E84DB9E-1CAD-49F8-9FFB-BEBDAEC85A60}" destId="{59F98A96-2461-4153-B662-F331CEB8DD95}" srcOrd="0" destOrd="0" parTransId="{A766424D-AD27-4921-9B42-1E0E8A68BF6B}" sibTransId="{A2D2CCBE-07DA-4F52-A862-92E4D31EA135}"/>
    <dgm:cxn modelId="{E77914F0-AD9B-434F-9641-729579124BE8}" srcId="{9191DF51-5EEA-43C1-82E6-EE89F4D630CE}" destId="{4266BA26-BB2E-4472-AE4E-B785C5B6F8B3}" srcOrd="3" destOrd="0" parTransId="{FB4C43CA-8966-4D24-AA94-FCDD1846F32D}" sibTransId="{A7B3B1D5-6F7B-48E1-B8C1-849EE0B17A38}"/>
    <dgm:cxn modelId="{41765C50-7E7A-4458-B337-9C0942655557}" type="presOf" srcId="{E48FAEFA-F954-4FCD-A301-4A533EB24A8A}" destId="{0C9BC2C1-86DD-4AF4-BD2D-05B16197F723}" srcOrd="0" destOrd="0" presId="urn:microsoft.com/office/officeart/2005/8/layout/list1"/>
    <dgm:cxn modelId="{D0A05F26-ED7F-4E1A-BD0B-B881259AF6B1}" type="presOf" srcId="{4266BA26-BB2E-4472-AE4E-B785C5B6F8B3}" destId="{059C15A8-85CA-41A1-A886-13DBC99E0574}" srcOrd="0" destOrd="3" presId="urn:microsoft.com/office/officeart/2005/8/layout/list1"/>
    <dgm:cxn modelId="{6C99F069-480D-4683-B2F8-9A6342AA28A0}" type="presOf" srcId="{1BEF1BA7-9BA5-4347-9ECB-AE68946D58B5}" destId="{65FBF3AB-CE60-429A-98CD-C56B7A3B33A6}" srcOrd="0" destOrd="1" presId="urn:microsoft.com/office/officeart/2005/8/layout/list1"/>
    <dgm:cxn modelId="{DC176C64-E6CA-4929-9B85-B08242855A6F}" type="presOf" srcId="{59F98A96-2461-4153-B662-F331CEB8DD95}" destId="{A26F6A3D-5CFD-46F2-8AD0-5FEB2B213864}" srcOrd="0" destOrd="0" presId="urn:microsoft.com/office/officeart/2005/8/layout/list1"/>
    <dgm:cxn modelId="{669F37E9-9E5C-466E-A570-96951A7F72CE}" type="presOf" srcId="{9191DF51-5EEA-43C1-82E6-EE89F4D630CE}" destId="{6A0F77CC-C506-409B-90C2-52B734E72294}" srcOrd="1" destOrd="0" presId="urn:microsoft.com/office/officeart/2005/8/layout/list1"/>
    <dgm:cxn modelId="{64E4CB28-86AE-48A7-A7B4-6CA9D0F3FB66}" srcId="{9191DF51-5EEA-43C1-82E6-EE89F4D630CE}" destId="{B34C1FB9-FFD2-4643-8B94-5D7FCEE27DC4}" srcOrd="0" destOrd="0" parTransId="{E663B1E7-A4EA-4BE8-BA85-058E0A1B5390}" sibTransId="{A88329A5-4BEB-477F-A3C6-D50EC0615294}"/>
    <dgm:cxn modelId="{BB12876D-DAA0-4061-A626-ADD5E2C96EBD}" type="presParOf" srcId="{534AC56E-3AB2-4A85-8265-B678B8DDDA35}" destId="{A1CEB279-BBB5-4F16-BBA4-9A7F915DA4FA}" srcOrd="0" destOrd="0" presId="urn:microsoft.com/office/officeart/2005/8/layout/list1"/>
    <dgm:cxn modelId="{7DD263B7-8A95-4E42-B4A9-81FA1E55DF9A}" type="presParOf" srcId="{A1CEB279-BBB5-4F16-BBA4-9A7F915DA4FA}" destId="{83614D4F-6BE8-4725-8830-4A808CD99407}" srcOrd="0" destOrd="0" presId="urn:microsoft.com/office/officeart/2005/8/layout/list1"/>
    <dgm:cxn modelId="{EE78D129-2066-4B37-A639-B5C9B518E4F0}" type="presParOf" srcId="{A1CEB279-BBB5-4F16-BBA4-9A7F915DA4FA}" destId="{6FC88492-5AEB-4221-82F9-BA99D0567C3A}" srcOrd="1" destOrd="0" presId="urn:microsoft.com/office/officeart/2005/8/layout/list1"/>
    <dgm:cxn modelId="{925173EA-0E89-4B1C-8CDE-36250A2E0521}" type="presParOf" srcId="{534AC56E-3AB2-4A85-8265-B678B8DDDA35}" destId="{CAE9A7EC-B9D9-4C48-87B5-9BF4D6BB7F56}" srcOrd="1" destOrd="0" presId="urn:microsoft.com/office/officeart/2005/8/layout/list1"/>
    <dgm:cxn modelId="{D2246ACD-F57E-4909-8AEC-8DF2341E543D}" type="presParOf" srcId="{534AC56E-3AB2-4A85-8265-B678B8DDDA35}" destId="{A26F6A3D-5CFD-46F2-8AD0-5FEB2B213864}" srcOrd="2" destOrd="0" presId="urn:microsoft.com/office/officeart/2005/8/layout/list1"/>
    <dgm:cxn modelId="{19180124-5738-4B2F-BBCD-88A7720568C7}" type="presParOf" srcId="{534AC56E-3AB2-4A85-8265-B678B8DDDA35}" destId="{F8FE07E8-4884-47F7-853D-84B0D68028FC}" srcOrd="3" destOrd="0" presId="urn:microsoft.com/office/officeart/2005/8/layout/list1"/>
    <dgm:cxn modelId="{AB2C35D2-79FA-4DFD-A3ED-93A3583096F6}" type="presParOf" srcId="{534AC56E-3AB2-4A85-8265-B678B8DDDA35}" destId="{655F5FB6-16B7-42A8-8CE2-54C63F744C03}" srcOrd="4" destOrd="0" presId="urn:microsoft.com/office/officeart/2005/8/layout/list1"/>
    <dgm:cxn modelId="{43652B1C-33D0-40B6-B2A9-91B1774F8C8A}" type="presParOf" srcId="{655F5FB6-16B7-42A8-8CE2-54C63F744C03}" destId="{531408BF-0C95-4B06-85F0-CB0DD27EA85A}" srcOrd="0" destOrd="0" presId="urn:microsoft.com/office/officeart/2005/8/layout/list1"/>
    <dgm:cxn modelId="{C4304BF1-81EB-4B80-9591-2A9D655F7FDC}" type="presParOf" srcId="{655F5FB6-16B7-42A8-8CE2-54C63F744C03}" destId="{6C12A144-20C9-4F9A-9832-7F237C74E22A}" srcOrd="1" destOrd="0" presId="urn:microsoft.com/office/officeart/2005/8/layout/list1"/>
    <dgm:cxn modelId="{28585814-6F03-40FF-A4ED-6D0DA95BEA4C}" type="presParOf" srcId="{534AC56E-3AB2-4A85-8265-B678B8DDDA35}" destId="{33EC1E02-FDE9-4C10-AFB4-7BE60F03DFC4}" srcOrd="5" destOrd="0" presId="urn:microsoft.com/office/officeart/2005/8/layout/list1"/>
    <dgm:cxn modelId="{E356E479-EF42-4D09-A0D1-63DE866CE194}" type="presParOf" srcId="{534AC56E-3AB2-4A85-8265-B678B8DDDA35}" destId="{D2E426B3-D889-4311-A4F1-8860473BBB54}" srcOrd="6" destOrd="0" presId="urn:microsoft.com/office/officeart/2005/8/layout/list1"/>
    <dgm:cxn modelId="{21052E3F-E045-40C3-BB0A-32F0933241EB}" type="presParOf" srcId="{534AC56E-3AB2-4A85-8265-B678B8DDDA35}" destId="{13DFAB4E-D0E6-4BE5-9C99-6C0B7D3435C3}" srcOrd="7" destOrd="0" presId="urn:microsoft.com/office/officeart/2005/8/layout/list1"/>
    <dgm:cxn modelId="{9528DA37-E10E-4ADE-A45F-E16901B287F7}" type="presParOf" srcId="{534AC56E-3AB2-4A85-8265-B678B8DDDA35}" destId="{57BE8E19-00D0-48B0-BC90-BF6F5C3FA94E}" srcOrd="8" destOrd="0" presId="urn:microsoft.com/office/officeart/2005/8/layout/list1"/>
    <dgm:cxn modelId="{933B7EDB-05C6-440C-BFBA-A545665AA255}" type="presParOf" srcId="{57BE8E19-00D0-48B0-BC90-BF6F5C3FA94E}" destId="{0C9BC2C1-86DD-4AF4-BD2D-05B16197F723}" srcOrd="0" destOrd="0" presId="urn:microsoft.com/office/officeart/2005/8/layout/list1"/>
    <dgm:cxn modelId="{722CC324-B0F0-47BB-84D6-062672578571}" type="presParOf" srcId="{57BE8E19-00D0-48B0-BC90-BF6F5C3FA94E}" destId="{EA61BEE1-11D9-4401-B592-78C249D1C6E8}" srcOrd="1" destOrd="0" presId="urn:microsoft.com/office/officeart/2005/8/layout/list1"/>
    <dgm:cxn modelId="{936838F0-8297-4D30-9FD8-8F03F2560EDA}" type="presParOf" srcId="{534AC56E-3AB2-4A85-8265-B678B8DDDA35}" destId="{238262EB-B453-47F7-9819-AB651D1B372E}" srcOrd="9" destOrd="0" presId="urn:microsoft.com/office/officeart/2005/8/layout/list1"/>
    <dgm:cxn modelId="{D0EB7C78-3113-4721-9E7C-6379A09763E9}" type="presParOf" srcId="{534AC56E-3AB2-4A85-8265-B678B8DDDA35}" destId="{65FBF3AB-CE60-429A-98CD-C56B7A3B33A6}" srcOrd="10" destOrd="0" presId="urn:microsoft.com/office/officeart/2005/8/layout/list1"/>
    <dgm:cxn modelId="{588CEB00-B89F-40A3-9E98-198A597DD29D}" type="presParOf" srcId="{534AC56E-3AB2-4A85-8265-B678B8DDDA35}" destId="{1092C92C-55B0-4E54-8BDD-17A0493331EB}" srcOrd="11" destOrd="0" presId="urn:microsoft.com/office/officeart/2005/8/layout/list1"/>
    <dgm:cxn modelId="{BB740962-5C77-48E8-947C-B1CA39BCEFD8}" type="presParOf" srcId="{534AC56E-3AB2-4A85-8265-B678B8DDDA35}" destId="{5CB3E810-3DF5-476E-8EFD-921EB9465A98}" srcOrd="12" destOrd="0" presId="urn:microsoft.com/office/officeart/2005/8/layout/list1"/>
    <dgm:cxn modelId="{65BFB962-BFE3-49F4-ACE8-7525F4F257BA}" type="presParOf" srcId="{5CB3E810-3DF5-476E-8EFD-921EB9465A98}" destId="{438C58C8-448D-4B93-AC89-D88A6C549761}" srcOrd="0" destOrd="0" presId="urn:microsoft.com/office/officeart/2005/8/layout/list1"/>
    <dgm:cxn modelId="{247BA33E-642E-4A61-9332-F6C1BAB90EBD}" type="presParOf" srcId="{5CB3E810-3DF5-476E-8EFD-921EB9465A98}" destId="{6A0F77CC-C506-409B-90C2-52B734E72294}" srcOrd="1" destOrd="0" presId="urn:microsoft.com/office/officeart/2005/8/layout/list1"/>
    <dgm:cxn modelId="{FFEBD152-FAEA-47EB-9603-60E17A27279C}" type="presParOf" srcId="{534AC56E-3AB2-4A85-8265-B678B8DDDA35}" destId="{B65F1B1F-E7A0-4A0D-BAD2-0F8F6DB3E471}" srcOrd="13" destOrd="0" presId="urn:microsoft.com/office/officeart/2005/8/layout/list1"/>
    <dgm:cxn modelId="{69B82052-85A7-47D9-B8AD-1BC4B141B24D}" type="presParOf" srcId="{534AC56E-3AB2-4A85-8265-B678B8DDDA35}" destId="{059C15A8-85CA-41A1-A886-13DBC99E0574}" srcOrd="14" destOrd="0" presId="urn:microsoft.com/office/officeart/2005/8/layout/list1"/>
    <dgm:cxn modelId="{2995AFD3-D69E-4648-9CF4-0ED0CFB2CC21}" type="presParOf" srcId="{534AC56E-3AB2-4A85-8265-B678B8DDDA35}" destId="{69218CCE-F52F-45F3-9040-04C7F3C9384F}" srcOrd="15" destOrd="0" presId="urn:microsoft.com/office/officeart/2005/8/layout/list1"/>
    <dgm:cxn modelId="{60F75A4D-574B-4141-830A-A21DE79AEEB7}" type="presParOf" srcId="{534AC56E-3AB2-4A85-8265-B678B8DDDA35}" destId="{4EC68FFA-547F-465E-85C7-379CDDDB263D}" srcOrd="16" destOrd="0" presId="urn:microsoft.com/office/officeart/2005/8/layout/list1"/>
    <dgm:cxn modelId="{6772500A-E678-4FDB-BE6E-198F28CEA077}" type="presParOf" srcId="{4EC68FFA-547F-465E-85C7-379CDDDB263D}" destId="{F2013E5F-B813-494C-9489-A87FEEDBF2C3}" srcOrd="0" destOrd="0" presId="urn:microsoft.com/office/officeart/2005/8/layout/list1"/>
    <dgm:cxn modelId="{1A8AF2B3-9FEA-4E19-B8F5-82F2ABBBAA90}" type="presParOf" srcId="{4EC68FFA-547F-465E-85C7-379CDDDB263D}" destId="{4C7D4036-C113-479B-82EC-2239B1F6ECEF}" srcOrd="1" destOrd="0" presId="urn:microsoft.com/office/officeart/2005/8/layout/list1"/>
    <dgm:cxn modelId="{C1853EF2-478D-4F46-8A67-2F289953BA3A}" type="presParOf" srcId="{534AC56E-3AB2-4A85-8265-B678B8DDDA35}" destId="{B6E21744-E512-4BDF-8BC8-93739393EA4A}" srcOrd="17" destOrd="0" presId="urn:microsoft.com/office/officeart/2005/8/layout/list1"/>
    <dgm:cxn modelId="{DB6671CD-4953-470D-A921-70EE6115E1FF}" type="presParOf" srcId="{534AC56E-3AB2-4A85-8265-B678B8DDDA35}" destId="{47867253-D08B-42EF-9392-7EE1515E2B2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2B2DCF3-BC5C-44F9-B50D-D11A5E7F747A}" type="doc">
      <dgm:prSet loTypeId="urn:microsoft.com/office/officeart/2008/layout/SquareAccentList" loCatId="list" qsTypeId="urn:microsoft.com/office/officeart/2009/2/quickstyle/3d8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BA8D3534-3898-4F76-BA2B-8440CEC94DE7}">
      <dgm:prSet custT="1"/>
      <dgm:spPr/>
      <dgm:t>
        <a:bodyPr/>
        <a:lstStyle/>
        <a:p>
          <a:pPr rtl="0"/>
          <a:r>
            <a:rPr lang="es-ES" sz="2400" dirty="0" smtClean="0"/>
            <a:t>Libertad para configurar el consorcio conyugal.</a:t>
          </a:r>
          <a:endParaRPr lang="es-ES" sz="2400" dirty="0"/>
        </a:p>
      </dgm:t>
    </dgm:pt>
    <dgm:pt modelId="{E73EA012-7822-4CD8-89A1-1F3366C8D687}" type="parTrans" cxnId="{449CB8D7-874A-4106-868C-6C8232D5C914}">
      <dgm:prSet/>
      <dgm:spPr/>
      <dgm:t>
        <a:bodyPr/>
        <a:lstStyle/>
        <a:p>
          <a:endParaRPr lang="es-ES"/>
        </a:p>
      </dgm:t>
    </dgm:pt>
    <dgm:pt modelId="{3824BE1F-0742-45E3-9132-F0B7E308D620}" type="sibTrans" cxnId="{449CB8D7-874A-4106-868C-6C8232D5C914}">
      <dgm:prSet/>
      <dgm:spPr/>
      <dgm:t>
        <a:bodyPr/>
        <a:lstStyle/>
        <a:p>
          <a:endParaRPr lang="es-ES"/>
        </a:p>
      </dgm:t>
    </dgm:pt>
    <dgm:pt modelId="{EDD50CD6-C4B5-41DA-9254-741407111DE9}">
      <dgm:prSet custT="1"/>
      <dgm:spPr/>
      <dgm:t>
        <a:bodyPr/>
        <a:lstStyle/>
        <a:p>
          <a:pPr rtl="0"/>
          <a:r>
            <a:rPr lang="es-ES" sz="2000" dirty="0" smtClean="0"/>
            <a:t>Régimen supletorio</a:t>
          </a:r>
          <a:endParaRPr lang="es-ES" sz="2000" dirty="0"/>
        </a:p>
      </dgm:t>
    </dgm:pt>
    <dgm:pt modelId="{77FEDD78-1469-4524-B507-10387691F97C}" type="parTrans" cxnId="{62F45593-60C0-4F30-AAD4-43D16B3B0409}">
      <dgm:prSet/>
      <dgm:spPr/>
      <dgm:t>
        <a:bodyPr/>
        <a:lstStyle/>
        <a:p>
          <a:endParaRPr lang="es-ES"/>
        </a:p>
      </dgm:t>
    </dgm:pt>
    <dgm:pt modelId="{FF02E1A7-0E4A-4A5D-9E93-6391B8A55D93}" type="sibTrans" cxnId="{62F45593-60C0-4F30-AAD4-43D16B3B0409}">
      <dgm:prSet/>
      <dgm:spPr/>
      <dgm:t>
        <a:bodyPr/>
        <a:lstStyle/>
        <a:p>
          <a:endParaRPr lang="es-ES"/>
        </a:p>
      </dgm:t>
    </dgm:pt>
    <dgm:pt modelId="{0BDEBB2A-0BD6-4593-B45B-0BA579F1011C}">
      <dgm:prSet custT="1"/>
      <dgm:spPr/>
      <dgm:t>
        <a:bodyPr/>
        <a:lstStyle/>
        <a:p>
          <a:pPr rtl="0"/>
          <a:r>
            <a:rPr lang="es-ES" sz="2000" dirty="0" smtClean="0"/>
            <a:t>Ampliación y restricción de la comunidad: art. 215 CDFA.</a:t>
          </a:r>
          <a:endParaRPr lang="es-ES" sz="2000" dirty="0"/>
        </a:p>
      </dgm:t>
    </dgm:pt>
    <dgm:pt modelId="{B172D1E0-8BB9-4EA9-9D8C-2F8A5101A198}" type="parTrans" cxnId="{C4B6AE9A-A208-4A2F-A7C3-ED690C5DD37E}">
      <dgm:prSet/>
      <dgm:spPr/>
      <dgm:t>
        <a:bodyPr/>
        <a:lstStyle/>
        <a:p>
          <a:endParaRPr lang="es-ES"/>
        </a:p>
      </dgm:t>
    </dgm:pt>
    <dgm:pt modelId="{3122CEA6-DF2B-4158-A8BE-2EAAF696790A}" type="sibTrans" cxnId="{C4B6AE9A-A208-4A2F-A7C3-ED690C5DD37E}">
      <dgm:prSet/>
      <dgm:spPr/>
      <dgm:t>
        <a:bodyPr/>
        <a:lstStyle/>
        <a:p>
          <a:endParaRPr lang="es-ES"/>
        </a:p>
      </dgm:t>
    </dgm:pt>
    <dgm:pt modelId="{ED4F90B1-DDE4-4E53-9A5F-509DA22287D0}">
      <dgm:prSet custT="1"/>
      <dgm:spPr/>
      <dgm:t>
        <a:bodyPr/>
        <a:lstStyle/>
        <a:p>
          <a:pPr rtl="0"/>
          <a:r>
            <a:rPr lang="es-ES" sz="2000" dirty="0" smtClean="0"/>
            <a:t>Antecedentes: </a:t>
          </a:r>
          <a:r>
            <a:rPr lang="es-ES" sz="2000" dirty="0" smtClean="0">
              <a:hlinkClick xmlns:r="http://schemas.openxmlformats.org/officeDocument/2006/relationships" r:id="rId1"/>
            </a:rPr>
            <a:t>el art. 29 Comp.</a:t>
          </a:r>
          <a:endParaRPr lang="es-ES" sz="2000" dirty="0"/>
        </a:p>
      </dgm:t>
    </dgm:pt>
    <dgm:pt modelId="{ADEA684B-131C-411C-98B1-D5A4A67EF91C}" type="parTrans" cxnId="{5AB4E1C1-A9C8-490E-B96A-729A685658A1}">
      <dgm:prSet/>
      <dgm:spPr/>
      <dgm:t>
        <a:bodyPr/>
        <a:lstStyle/>
        <a:p>
          <a:endParaRPr lang="es-ES"/>
        </a:p>
      </dgm:t>
    </dgm:pt>
    <dgm:pt modelId="{D2BB6598-8631-4C5E-B38A-F12E8C9F7400}" type="sibTrans" cxnId="{5AB4E1C1-A9C8-490E-B96A-729A685658A1}">
      <dgm:prSet/>
      <dgm:spPr/>
      <dgm:t>
        <a:bodyPr/>
        <a:lstStyle/>
        <a:p>
          <a:endParaRPr lang="es-ES"/>
        </a:p>
      </dgm:t>
    </dgm:pt>
    <dgm:pt modelId="{A0B55AA5-805C-412D-AFAC-69FAF406E71F}">
      <dgm:prSet custT="1"/>
      <dgm:spPr/>
      <dgm:t>
        <a:bodyPr/>
        <a:lstStyle/>
        <a:p>
          <a:pPr rtl="0"/>
          <a:r>
            <a:rPr lang="es-ES" sz="2000" dirty="0" smtClean="0"/>
            <a:t>Reintegros y reembolsos: art. 226 CDFA</a:t>
          </a:r>
          <a:endParaRPr lang="es-ES" sz="2000" dirty="0"/>
        </a:p>
      </dgm:t>
    </dgm:pt>
    <dgm:pt modelId="{E8FA424B-EF2C-46DF-9250-101F28E7A7E0}" type="parTrans" cxnId="{BDF70013-1F7F-4C6B-AB55-864975F85B46}">
      <dgm:prSet/>
      <dgm:spPr/>
      <dgm:t>
        <a:bodyPr/>
        <a:lstStyle/>
        <a:p>
          <a:endParaRPr lang="es-ES"/>
        </a:p>
      </dgm:t>
    </dgm:pt>
    <dgm:pt modelId="{3B57A584-6435-4A77-A2A2-6AA3A21CE506}" type="sibTrans" cxnId="{BDF70013-1F7F-4C6B-AB55-864975F85B46}">
      <dgm:prSet/>
      <dgm:spPr/>
      <dgm:t>
        <a:bodyPr/>
        <a:lstStyle/>
        <a:p>
          <a:endParaRPr lang="es-ES"/>
        </a:p>
      </dgm:t>
    </dgm:pt>
    <dgm:pt modelId="{6DBBB1FB-1D0E-439D-8260-82A65DA00567}">
      <dgm:prSet custT="1"/>
      <dgm:spPr/>
      <dgm:t>
        <a:bodyPr/>
        <a:lstStyle/>
        <a:p>
          <a:pPr rtl="0"/>
          <a:r>
            <a:rPr lang="es-ES" sz="2000" dirty="0" smtClean="0"/>
            <a:t>Inscripción en el Registro de la propiedad [≠ art. 1315 </a:t>
          </a:r>
          <a:r>
            <a:rPr lang="es-ES" sz="2000" dirty="0" err="1" smtClean="0"/>
            <a:t>Cc.</a:t>
          </a:r>
          <a:r>
            <a:rPr lang="es-ES" sz="2000" dirty="0" smtClean="0"/>
            <a:t>]</a:t>
          </a:r>
          <a:endParaRPr lang="es-ES" sz="2000" dirty="0"/>
        </a:p>
      </dgm:t>
    </dgm:pt>
    <dgm:pt modelId="{439657AE-3CBB-4FB0-9C5D-AA9195CA2C17}" type="parTrans" cxnId="{3716F0C5-9CFC-42E6-89F5-90319AA91F50}">
      <dgm:prSet/>
      <dgm:spPr/>
      <dgm:t>
        <a:bodyPr/>
        <a:lstStyle/>
        <a:p>
          <a:endParaRPr lang="es-ES"/>
        </a:p>
      </dgm:t>
    </dgm:pt>
    <dgm:pt modelId="{E9A43499-CF60-447A-B440-7C4DFF5C682C}" type="sibTrans" cxnId="{3716F0C5-9CFC-42E6-89F5-90319AA91F50}">
      <dgm:prSet/>
      <dgm:spPr/>
      <dgm:t>
        <a:bodyPr/>
        <a:lstStyle/>
        <a:p>
          <a:endParaRPr lang="es-ES"/>
        </a:p>
      </dgm:t>
    </dgm:pt>
    <dgm:pt modelId="{54D604CB-CCA7-4947-8B11-790611939AB3}">
      <dgm:prSet custT="1"/>
      <dgm:spPr/>
      <dgm:t>
        <a:bodyPr/>
        <a:lstStyle/>
        <a:p>
          <a:pPr rtl="0"/>
          <a:r>
            <a:rPr lang="es-ES" sz="2400" dirty="0" smtClean="0"/>
            <a:t>Naturaleza jurídica del consorcio</a:t>
          </a:r>
          <a:endParaRPr lang="es-ES" sz="2400" dirty="0"/>
        </a:p>
      </dgm:t>
    </dgm:pt>
    <dgm:pt modelId="{32E354B2-57FF-4722-87CB-4AC965C77977}" type="parTrans" cxnId="{2FA6AF03-9E75-4356-8516-A90AB01FA79C}">
      <dgm:prSet/>
      <dgm:spPr/>
      <dgm:t>
        <a:bodyPr/>
        <a:lstStyle/>
        <a:p>
          <a:endParaRPr lang="es-ES"/>
        </a:p>
      </dgm:t>
    </dgm:pt>
    <dgm:pt modelId="{D3B0456B-6BE1-4C23-A01A-ED464E8694F9}" type="sibTrans" cxnId="{2FA6AF03-9E75-4356-8516-A90AB01FA79C}">
      <dgm:prSet/>
      <dgm:spPr/>
      <dgm:t>
        <a:bodyPr/>
        <a:lstStyle/>
        <a:p>
          <a:endParaRPr lang="es-ES"/>
        </a:p>
      </dgm:t>
    </dgm:pt>
    <dgm:pt modelId="{E3A71388-511A-48F3-AE83-F0BAF71F4A40}">
      <dgm:prSet/>
      <dgm:spPr/>
      <dgm:t>
        <a:bodyPr/>
        <a:lstStyle/>
        <a:p>
          <a:pPr rtl="0"/>
          <a:r>
            <a:rPr lang="es-ES" dirty="0" smtClean="0"/>
            <a:t>No tiene personalidad jurídica</a:t>
          </a:r>
          <a:endParaRPr lang="es-ES" dirty="0"/>
        </a:p>
      </dgm:t>
    </dgm:pt>
    <dgm:pt modelId="{4C50BEC2-EF36-40CF-B4CE-E0FC84C9DC3A}" type="parTrans" cxnId="{37B79081-0928-455D-BE37-DB3978513429}">
      <dgm:prSet/>
      <dgm:spPr/>
      <dgm:t>
        <a:bodyPr/>
        <a:lstStyle/>
        <a:p>
          <a:endParaRPr lang="es-ES"/>
        </a:p>
      </dgm:t>
    </dgm:pt>
    <dgm:pt modelId="{268F0FF4-D284-4269-99ED-AA3F3C92BD8B}" type="sibTrans" cxnId="{37B79081-0928-455D-BE37-DB3978513429}">
      <dgm:prSet/>
      <dgm:spPr/>
      <dgm:t>
        <a:bodyPr/>
        <a:lstStyle/>
        <a:p>
          <a:endParaRPr lang="es-ES"/>
        </a:p>
      </dgm:t>
    </dgm:pt>
    <dgm:pt modelId="{B1091C65-1939-46BE-856D-D54925916849}">
      <dgm:prSet/>
      <dgm:spPr/>
      <dgm:t>
        <a:bodyPr/>
        <a:lstStyle/>
        <a:p>
          <a:pPr rtl="0"/>
          <a:r>
            <a:rPr lang="es-ES" dirty="0" smtClean="0"/>
            <a:t>En mano común o germánica.</a:t>
          </a:r>
          <a:endParaRPr lang="es-ES" dirty="0"/>
        </a:p>
      </dgm:t>
    </dgm:pt>
    <dgm:pt modelId="{45D01CCB-E475-4861-A63F-09E85C91B722}" type="parTrans" cxnId="{A1B96C8F-2FF4-42C0-8FE4-408307CCA226}">
      <dgm:prSet/>
      <dgm:spPr/>
      <dgm:t>
        <a:bodyPr/>
        <a:lstStyle/>
        <a:p>
          <a:endParaRPr lang="es-ES"/>
        </a:p>
      </dgm:t>
    </dgm:pt>
    <dgm:pt modelId="{BC955BE9-8C0C-475A-9F90-C2E4275C6D2E}" type="sibTrans" cxnId="{A1B96C8F-2FF4-42C0-8FE4-408307CCA226}">
      <dgm:prSet/>
      <dgm:spPr/>
      <dgm:t>
        <a:bodyPr/>
        <a:lstStyle/>
        <a:p>
          <a:endParaRPr lang="es-ES"/>
        </a:p>
      </dgm:t>
    </dgm:pt>
    <dgm:pt modelId="{7AA6478D-4B22-415F-B9FA-997FAE996CFA}" type="pres">
      <dgm:prSet presAssocID="{32B2DCF3-BC5C-44F9-B50D-D11A5E7F747A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C207BD07-AC69-48DC-87F5-912572CDB7E4}" type="pres">
      <dgm:prSet presAssocID="{BA8D3534-3898-4F76-BA2B-8440CEC94DE7}" presName="root" presStyleCnt="0">
        <dgm:presLayoutVars>
          <dgm:chMax/>
          <dgm:chPref/>
        </dgm:presLayoutVars>
      </dgm:prSet>
      <dgm:spPr/>
    </dgm:pt>
    <dgm:pt modelId="{820917E2-94F8-4665-8BDF-B87DCFC0D0BA}" type="pres">
      <dgm:prSet presAssocID="{BA8D3534-3898-4F76-BA2B-8440CEC94DE7}" presName="rootComposite" presStyleCnt="0">
        <dgm:presLayoutVars/>
      </dgm:prSet>
      <dgm:spPr/>
    </dgm:pt>
    <dgm:pt modelId="{F950B61A-A5C4-48C0-9AF6-F977ED3933A6}" type="pres">
      <dgm:prSet presAssocID="{BA8D3534-3898-4F76-BA2B-8440CEC94DE7}" presName="ParentAccent" presStyleLbl="alignNode1" presStyleIdx="0" presStyleCnt="2"/>
      <dgm:spPr/>
    </dgm:pt>
    <dgm:pt modelId="{464DE93B-1A05-4BC3-9F05-E5D240FED941}" type="pres">
      <dgm:prSet presAssocID="{BA8D3534-3898-4F76-BA2B-8440CEC94DE7}" presName="ParentSmallAccent" presStyleLbl="fgAcc1" presStyleIdx="0" presStyleCnt="2"/>
      <dgm:spPr/>
    </dgm:pt>
    <dgm:pt modelId="{E4AB61A3-DB60-4C01-91DA-69A4203B5DB5}" type="pres">
      <dgm:prSet presAssocID="{BA8D3534-3898-4F76-BA2B-8440CEC94DE7}" presName="Parent" presStyleLbl="revTx" presStyleIdx="0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26A191-BA88-4312-A23E-B58A38BAC6AE}" type="pres">
      <dgm:prSet presAssocID="{BA8D3534-3898-4F76-BA2B-8440CEC94DE7}" presName="childShape" presStyleCnt="0">
        <dgm:presLayoutVars>
          <dgm:chMax val="0"/>
          <dgm:chPref val="0"/>
        </dgm:presLayoutVars>
      </dgm:prSet>
      <dgm:spPr/>
    </dgm:pt>
    <dgm:pt modelId="{6F91EE8C-4708-4F87-B27F-E0A3519BFB4D}" type="pres">
      <dgm:prSet presAssocID="{EDD50CD6-C4B5-41DA-9254-741407111DE9}" presName="childComposite" presStyleCnt="0">
        <dgm:presLayoutVars>
          <dgm:chMax val="0"/>
          <dgm:chPref val="0"/>
        </dgm:presLayoutVars>
      </dgm:prSet>
      <dgm:spPr/>
    </dgm:pt>
    <dgm:pt modelId="{6EE5C265-1686-420A-9609-9A636E0296FC}" type="pres">
      <dgm:prSet presAssocID="{EDD50CD6-C4B5-41DA-9254-741407111DE9}" presName="ChildAccent" presStyleLbl="solidFgAcc1" presStyleIdx="0" presStyleCnt="4"/>
      <dgm:spPr/>
    </dgm:pt>
    <dgm:pt modelId="{19F253E7-7279-4F20-8EFF-C5EEF936A567}" type="pres">
      <dgm:prSet presAssocID="{EDD50CD6-C4B5-41DA-9254-741407111DE9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90B34F-6148-4A58-8F5E-E5E1D8AD1005}" type="pres">
      <dgm:prSet presAssocID="{0BDEBB2A-0BD6-4593-B45B-0BA579F1011C}" presName="childComposite" presStyleCnt="0">
        <dgm:presLayoutVars>
          <dgm:chMax val="0"/>
          <dgm:chPref val="0"/>
        </dgm:presLayoutVars>
      </dgm:prSet>
      <dgm:spPr/>
    </dgm:pt>
    <dgm:pt modelId="{67DB425B-9E00-4C77-877E-81322E5AD7A4}" type="pres">
      <dgm:prSet presAssocID="{0BDEBB2A-0BD6-4593-B45B-0BA579F1011C}" presName="ChildAccent" presStyleLbl="solidFgAcc1" presStyleIdx="1" presStyleCnt="4" custLinFactY="23030" custLinFactNeighborY="100000"/>
      <dgm:spPr/>
    </dgm:pt>
    <dgm:pt modelId="{021359D1-E615-4B22-8102-84F018087BC1}" type="pres">
      <dgm:prSet presAssocID="{0BDEBB2A-0BD6-4593-B45B-0BA579F1011C}" presName="Child" presStyleLbl="revTx" presStyleIdx="2" presStyleCnt="6" custLinFactY="51112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EB643F-68EC-4F74-8AAE-ED096818865B}" type="pres">
      <dgm:prSet presAssocID="{54D604CB-CCA7-4947-8B11-790611939AB3}" presName="root" presStyleCnt="0">
        <dgm:presLayoutVars>
          <dgm:chMax/>
          <dgm:chPref/>
        </dgm:presLayoutVars>
      </dgm:prSet>
      <dgm:spPr/>
    </dgm:pt>
    <dgm:pt modelId="{E8F6BF2A-B489-4189-9252-0976074F230C}" type="pres">
      <dgm:prSet presAssocID="{54D604CB-CCA7-4947-8B11-790611939AB3}" presName="rootComposite" presStyleCnt="0">
        <dgm:presLayoutVars/>
      </dgm:prSet>
      <dgm:spPr/>
    </dgm:pt>
    <dgm:pt modelId="{BFBD6560-2F4F-40AF-8D59-A83B01A521AB}" type="pres">
      <dgm:prSet presAssocID="{54D604CB-CCA7-4947-8B11-790611939AB3}" presName="ParentAccent" presStyleLbl="alignNode1" presStyleIdx="1" presStyleCnt="2"/>
      <dgm:spPr/>
    </dgm:pt>
    <dgm:pt modelId="{663B2548-FBD1-4BE6-99F7-0C5355F2FEE5}" type="pres">
      <dgm:prSet presAssocID="{54D604CB-CCA7-4947-8B11-790611939AB3}" presName="ParentSmallAccent" presStyleLbl="fgAcc1" presStyleIdx="1" presStyleCnt="2"/>
      <dgm:spPr/>
    </dgm:pt>
    <dgm:pt modelId="{3213C2D7-1B29-4477-A3FD-B1015CFDE96B}" type="pres">
      <dgm:prSet presAssocID="{54D604CB-CCA7-4947-8B11-790611939AB3}" presName="Parent" presStyleLbl="revTx" presStyleIdx="3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E79CA2-251B-4727-93A4-EDCECEA418E7}" type="pres">
      <dgm:prSet presAssocID="{54D604CB-CCA7-4947-8B11-790611939AB3}" presName="childShape" presStyleCnt="0">
        <dgm:presLayoutVars>
          <dgm:chMax val="0"/>
          <dgm:chPref val="0"/>
        </dgm:presLayoutVars>
      </dgm:prSet>
      <dgm:spPr/>
    </dgm:pt>
    <dgm:pt modelId="{269E257D-9F30-4EED-BAB1-CE84BBB53268}" type="pres">
      <dgm:prSet presAssocID="{E3A71388-511A-48F3-AE83-F0BAF71F4A40}" presName="childComposite" presStyleCnt="0">
        <dgm:presLayoutVars>
          <dgm:chMax val="0"/>
          <dgm:chPref val="0"/>
        </dgm:presLayoutVars>
      </dgm:prSet>
      <dgm:spPr/>
    </dgm:pt>
    <dgm:pt modelId="{6B747655-F3AF-48EC-BEBA-4DEAA4AF7D68}" type="pres">
      <dgm:prSet presAssocID="{E3A71388-511A-48F3-AE83-F0BAF71F4A40}" presName="ChildAccent" presStyleLbl="solidFgAcc1" presStyleIdx="2" presStyleCnt="4"/>
      <dgm:spPr/>
    </dgm:pt>
    <dgm:pt modelId="{E395C168-3F67-4455-AF7A-57380DAD4760}" type="pres">
      <dgm:prSet presAssocID="{E3A71388-511A-48F3-AE83-F0BAF71F4A40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A72FA-0C75-458C-A28C-3C9F1E9A312D}" type="pres">
      <dgm:prSet presAssocID="{B1091C65-1939-46BE-856D-D54925916849}" presName="childComposite" presStyleCnt="0">
        <dgm:presLayoutVars>
          <dgm:chMax val="0"/>
          <dgm:chPref val="0"/>
        </dgm:presLayoutVars>
      </dgm:prSet>
      <dgm:spPr/>
    </dgm:pt>
    <dgm:pt modelId="{CB9462F8-98C3-453F-BF92-5689D96435FA}" type="pres">
      <dgm:prSet presAssocID="{B1091C65-1939-46BE-856D-D54925916849}" presName="ChildAccent" presStyleLbl="solidFgAcc1" presStyleIdx="3" presStyleCnt="4" custLinFactY="98334" custLinFactNeighborY="100000"/>
      <dgm:spPr/>
    </dgm:pt>
    <dgm:pt modelId="{03A63D52-9382-4DCC-A555-744386434622}" type="pres">
      <dgm:prSet presAssocID="{B1091C65-1939-46BE-856D-D54925916849}" presName="Child" presStyleLbl="revTx" presStyleIdx="5" presStyleCnt="6" custLinFactNeighborY="850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AB4E1C1-A9C8-490E-B96A-729A685658A1}" srcId="{0BDEBB2A-0BD6-4593-B45B-0BA579F1011C}" destId="{ED4F90B1-DDE4-4E53-9A5F-509DA22287D0}" srcOrd="0" destOrd="0" parTransId="{ADEA684B-131C-411C-98B1-D5A4A67EF91C}" sibTransId="{D2BB6598-8631-4C5E-B38A-F12E8C9F7400}"/>
    <dgm:cxn modelId="{37B79081-0928-455D-BE37-DB3978513429}" srcId="{54D604CB-CCA7-4947-8B11-790611939AB3}" destId="{E3A71388-511A-48F3-AE83-F0BAF71F4A40}" srcOrd="0" destOrd="0" parTransId="{4C50BEC2-EF36-40CF-B4CE-E0FC84C9DC3A}" sibTransId="{268F0FF4-D284-4269-99ED-AA3F3C92BD8B}"/>
    <dgm:cxn modelId="{3716F0C5-9CFC-42E6-89F5-90319AA91F50}" srcId="{0BDEBB2A-0BD6-4593-B45B-0BA579F1011C}" destId="{6DBBB1FB-1D0E-439D-8260-82A65DA00567}" srcOrd="2" destOrd="0" parTransId="{439657AE-3CBB-4FB0-9C5D-AA9195CA2C17}" sibTransId="{E9A43499-CF60-447A-B440-7C4DFF5C682C}"/>
    <dgm:cxn modelId="{BDF70013-1F7F-4C6B-AB55-864975F85B46}" srcId="{0BDEBB2A-0BD6-4593-B45B-0BA579F1011C}" destId="{A0B55AA5-805C-412D-AFAC-69FAF406E71F}" srcOrd="1" destOrd="0" parTransId="{E8FA424B-EF2C-46DF-9250-101F28E7A7E0}" sibTransId="{3B57A584-6435-4A77-A2A2-6AA3A21CE506}"/>
    <dgm:cxn modelId="{449CB8D7-874A-4106-868C-6C8232D5C914}" srcId="{32B2DCF3-BC5C-44F9-B50D-D11A5E7F747A}" destId="{BA8D3534-3898-4F76-BA2B-8440CEC94DE7}" srcOrd="0" destOrd="0" parTransId="{E73EA012-7822-4CD8-89A1-1F3366C8D687}" sibTransId="{3824BE1F-0742-45E3-9132-F0B7E308D620}"/>
    <dgm:cxn modelId="{B8504466-AF4A-48F0-B8E9-AF2FCD700A2C}" type="presOf" srcId="{B1091C65-1939-46BE-856D-D54925916849}" destId="{03A63D52-9382-4DCC-A555-744386434622}" srcOrd="0" destOrd="0" presId="urn:microsoft.com/office/officeart/2008/layout/SquareAccentList"/>
    <dgm:cxn modelId="{A9211527-990B-4BED-A83E-3883B3F9333A}" type="presOf" srcId="{0BDEBB2A-0BD6-4593-B45B-0BA579F1011C}" destId="{021359D1-E615-4B22-8102-84F018087BC1}" srcOrd="0" destOrd="0" presId="urn:microsoft.com/office/officeart/2008/layout/SquareAccentList"/>
    <dgm:cxn modelId="{A1B96C8F-2FF4-42C0-8FE4-408307CCA226}" srcId="{54D604CB-CCA7-4947-8B11-790611939AB3}" destId="{B1091C65-1939-46BE-856D-D54925916849}" srcOrd="1" destOrd="0" parTransId="{45D01CCB-E475-4861-A63F-09E85C91B722}" sibTransId="{BC955BE9-8C0C-475A-9F90-C2E4275C6D2E}"/>
    <dgm:cxn modelId="{1E94C3C1-906C-40AB-AFA6-F15A18AC04CF}" type="presOf" srcId="{ED4F90B1-DDE4-4E53-9A5F-509DA22287D0}" destId="{021359D1-E615-4B22-8102-84F018087BC1}" srcOrd="0" destOrd="1" presId="urn:microsoft.com/office/officeart/2008/layout/SquareAccentList"/>
    <dgm:cxn modelId="{2FA6AF03-9E75-4356-8516-A90AB01FA79C}" srcId="{32B2DCF3-BC5C-44F9-B50D-D11A5E7F747A}" destId="{54D604CB-CCA7-4947-8B11-790611939AB3}" srcOrd="1" destOrd="0" parTransId="{32E354B2-57FF-4722-87CB-4AC965C77977}" sibTransId="{D3B0456B-6BE1-4C23-A01A-ED464E8694F9}"/>
    <dgm:cxn modelId="{23A6809D-9A2C-4244-974D-99559355BEBC}" type="presOf" srcId="{A0B55AA5-805C-412D-AFAC-69FAF406E71F}" destId="{021359D1-E615-4B22-8102-84F018087BC1}" srcOrd="0" destOrd="2" presId="urn:microsoft.com/office/officeart/2008/layout/SquareAccentList"/>
    <dgm:cxn modelId="{AD8993D8-13EC-4ACD-B408-5E589906AB25}" type="presOf" srcId="{32B2DCF3-BC5C-44F9-B50D-D11A5E7F747A}" destId="{7AA6478D-4B22-415F-B9FA-997FAE996CFA}" srcOrd="0" destOrd="0" presId="urn:microsoft.com/office/officeart/2008/layout/SquareAccentList"/>
    <dgm:cxn modelId="{7C6FE0D3-AD9A-415D-BEA1-ADC36C20F300}" type="presOf" srcId="{E3A71388-511A-48F3-AE83-F0BAF71F4A40}" destId="{E395C168-3F67-4455-AF7A-57380DAD4760}" srcOrd="0" destOrd="0" presId="urn:microsoft.com/office/officeart/2008/layout/SquareAccentList"/>
    <dgm:cxn modelId="{1764D573-6548-44C6-88BB-0FE9DC3AA028}" type="presOf" srcId="{6DBBB1FB-1D0E-439D-8260-82A65DA00567}" destId="{021359D1-E615-4B22-8102-84F018087BC1}" srcOrd="0" destOrd="3" presId="urn:microsoft.com/office/officeart/2008/layout/SquareAccentList"/>
    <dgm:cxn modelId="{27E4C3AB-5207-4F87-9C11-4FBC1C22BDFC}" type="presOf" srcId="{54D604CB-CCA7-4947-8B11-790611939AB3}" destId="{3213C2D7-1B29-4477-A3FD-B1015CFDE96B}" srcOrd="0" destOrd="0" presId="urn:microsoft.com/office/officeart/2008/layout/SquareAccentList"/>
    <dgm:cxn modelId="{2960FFEA-CBF5-4E8D-9CFA-CC1FA2DCA71A}" type="presOf" srcId="{EDD50CD6-C4B5-41DA-9254-741407111DE9}" destId="{19F253E7-7279-4F20-8EFF-C5EEF936A567}" srcOrd="0" destOrd="0" presId="urn:microsoft.com/office/officeart/2008/layout/SquareAccentList"/>
    <dgm:cxn modelId="{62F45593-60C0-4F30-AAD4-43D16B3B0409}" srcId="{BA8D3534-3898-4F76-BA2B-8440CEC94DE7}" destId="{EDD50CD6-C4B5-41DA-9254-741407111DE9}" srcOrd="0" destOrd="0" parTransId="{77FEDD78-1469-4524-B507-10387691F97C}" sibTransId="{FF02E1A7-0E4A-4A5D-9E93-6391B8A55D93}"/>
    <dgm:cxn modelId="{C4B6AE9A-A208-4A2F-A7C3-ED690C5DD37E}" srcId="{BA8D3534-3898-4F76-BA2B-8440CEC94DE7}" destId="{0BDEBB2A-0BD6-4593-B45B-0BA579F1011C}" srcOrd="1" destOrd="0" parTransId="{B172D1E0-8BB9-4EA9-9D8C-2F8A5101A198}" sibTransId="{3122CEA6-DF2B-4158-A8BE-2EAAF696790A}"/>
    <dgm:cxn modelId="{9256430A-FC2E-4F81-9C33-96868FD0F98C}" type="presOf" srcId="{BA8D3534-3898-4F76-BA2B-8440CEC94DE7}" destId="{E4AB61A3-DB60-4C01-91DA-69A4203B5DB5}" srcOrd="0" destOrd="0" presId="urn:microsoft.com/office/officeart/2008/layout/SquareAccentList"/>
    <dgm:cxn modelId="{B85AC42C-5242-44BB-873F-B77AF2E2F1B5}" type="presParOf" srcId="{7AA6478D-4B22-415F-B9FA-997FAE996CFA}" destId="{C207BD07-AC69-48DC-87F5-912572CDB7E4}" srcOrd="0" destOrd="0" presId="urn:microsoft.com/office/officeart/2008/layout/SquareAccentList"/>
    <dgm:cxn modelId="{2604D223-7C08-44B8-8089-E2FABA7C2CCD}" type="presParOf" srcId="{C207BD07-AC69-48DC-87F5-912572CDB7E4}" destId="{820917E2-94F8-4665-8BDF-B87DCFC0D0BA}" srcOrd="0" destOrd="0" presId="urn:microsoft.com/office/officeart/2008/layout/SquareAccentList"/>
    <dgm:cxn modelId="{B778AEB9-6593-4261-B6FF-4BD6B7856E55}" type="presParOf" srcId="{820917E2-94F8-4665-8BDF-B87DCFC0D0BA}" destId="{F950B61A-A5C4-48C0-9AF6-F977ED3933A6}" srcOrd="0" destOrd="0" presId="urn:microsoft.com/office/officeart/2008/layout/SquareAccentList"/>
    <dgm:cxn modelId="{9CBD1C3D-EECE-483C-9574-EF3CBBC86A81}" type="presParOf" srcId="{820917E2-94F8-4665-8BDF-B87DCFC0D0BA}" destId="{464DE93B-1A05-4BC3-9F05-E5D240FED941}" srcOrd="1" destOrd="0" presId="urn:microsoft.com/office/officeart/2008/layout/SquareAccentList"/>
    <dgm:cxn modelId="{FB3836E2-14E3-4C91-9038-0CD858DFEDE9}" type="presParOf" srcId="{820917E2-94F8-4665-8BDF-B87DCFC0D0BA}" destId="{E4AB61A3-DB60-4C01-91DA-69A4203B5DB5}" srcOrd="2" destOrd="0" presId="urn:microsoft.com/office/officeart/2008/layout/SquareAccentList"/>
    <dgm:cxn modelId="{A4180B74-1E7D-4FB8-A09F-99770F53F22A}" type="presParOf" srcId="{C207BD07-AC69-48DC-87F5-912572CDB7E4}" destId="{BC26A191-BA88-4312-A23E-B58A38BAC6AE}" srcOrd="1" destOrd="0" presId="urn:microsoft.com/office/officeart/2008/layout/SquareAccentList"/>
    <dgm:cxn modelId="{69E6BC52-C2FF-450B-A86A-ED5BC45532AA}" type="presParOf" srcId="{BC26A191-BA88-4312-A23E-B58A38BAC6AE}" destId="{6F91EE8C-4708-4F87-B27F-E0A3519BFB4D}" srcOrd="0" destOrd="0" presId="urn:microsoft.com/office/officeart/2008/layout/SquareAccentList"/>
    <dgm:cxn modelId="{0310D772-44AE-4B6B-B921-21A32F9A3F1E}" type="presParOf" srcId="{6F91EE8C-4708-4F87-B27F-E0A3519BFB4D}" destId="{6EE5C265-1686-420A-9609-9A636E0296FC}" srcOrd="0" destOrd="0" presId="urn:microsoft.com/office/officeart/2008/layout/SquareAccentList"/>
    <dgm:cxn modelId="{BFA8A5FD-251A-4733-8C94-9B9DE5F4082D}" type="presParOf" srcId="{6F91EE8C-4708-4F87-B27F-E0A3519BFB4D}" destId="{19F253E7-7279-4F20-8EFF-C5EEF936A567}" srcOrd="1" destOrd="0" presId="urn:microsoft.com/office/officeart/2008/layout/SquareAccentList"/>
    <dgm:cxn modelId="{43B5D186-3622-497F-90F8-0810AFC6B722}" type="presParOf" srcId="{BC26A191-BA88-4312-A23E-B58A38BAC6AE}" destId="{E990B34F-6148-4A58-8F5E-E5E1D8AD1005}" srcOrd="1" destOrd="0" presId="urn:microsoft.com/office/officeart/2008/layout/SquareAccentList"/>
    <dgm:cxn modelId="{D69B4D9E-50EA-45F8-9A89-AF374F4BFFA6}" type="presParOf" srcId="{E990B34F-6148-4A58-8F5E-E5E1D8AD1005}" destId="{67DB425B-9E00-4C77-877E-81322E5AD7A4}" srcOrd="0" destOrd="0" presId="urn:microsoft.com/office/officeart/2008/layout/SquareAccentList"/>
    <dgm:cxn modelId="{38937D86-AB91-4088-87F7-647E971B6161}" type="presParOf" srcId="{E990B34F-6148-4A58-8F5E-E5E1D8AD1005}" destId="{021359D1-E615-4B22-8102-84F018087BC1}" srcOrd="1" destOrd="0" presId="urn:microsoft.com/office/officeart/2008/layout/SquareAccentList"/>
    <dgm:cxn modelId="{EE5120A6-0D69-4135-8777-843C42A9EAA4}" type="presParOf" srcId="{7AA6478D-4B22-415F-B9FA-997FAE996CFA}" destId="{A5EB643F-68EC-4F74-8AAE-ED096818865B}" srcOrd="1" destOrd="0" presId="urn:microsoft.com/office/officeart/2008/layout/SquareAccentList"/>
    <dgm:cxn modelId="{4BE52B91-4F82-4E81-BCCC-81032E3A0359}" type="presParOf" srcId="{A5EB643F-68EC-4F74-8AAE-ED096818865B}" destId="{E8F6BF2A-B489-4189-9252-0976074F230C}" srcOrd="0" destOrd="0" presId="urn:microsoft.com/office/officeart/2008/layout/SquareAccentList"/>
    <dgm:cxn modelId="{0588FA1B-172A-4FBE-B4BC-53D2582D7CCC}" type="presParOf" srcId="{E8F6BF2A-B489-4189-9252-0976074F230C}" destId="{BFBD6560-2F4F-40AF-8D59-A83B01A521AB}" srcOrd="0" destOrd="0" presId="urn:microsoft.com/office/officeart/2008/layout/SquareAccentList"/>
    <dgm:cxn modelId="{559FA6AD-52D9-4DD3-905D-B90820A1AE7E}" type="presParOf" srcId="{E8F6BF2A-B489-4189-9252-0976074F230C}" destId="{663B2548-FBD1-4BE6-99F7-0C5355F2FEE5}" srcOrd="1" destOrd="0" presId="urn:microsoft.com/office/officeart/2008/layout/SquareAccentList"/>
    <dgm:cxn modelId="{54DE5CD1-BAA5-4AE7-B8F8-275391A85716}" type="presParOf" srcId="{E8F6BF2A-B489-4189-9252-0976074F230C}" destId="{3213C2D7-1B29-4477-A3FD-B1015CFDE96B}" srcOrd="2" destOrd="0" presId="urn:microsoft.com/office/officeart/2008/layout/SquareAccentList"/>
    <dgm:cxn modelId="{0FC84904-AB67-486C-954A-7B5CE6A3D5E7}" type="presParOf" srcId="{A5EB643F-68EC-4F74-8AAE-ED096818865B}" destId="{F6E79CA2-251B-4727-93A4-EDCECEA418E7}" srcOrd="1" destOrd="0" presId="urn:microsoft.com/office/officeart/2008/layout/SquareAccentList"/>
    <dgm:cxn modelId="{B288F721-17D8-4A65-9D37-1608BBE3F002}" type="presParOf" srcId="{F6E79CA2-251B-4727-93A4-EDCECEA418E7}" destId="{269E257D-9F30-4EED-BAB1-CE84BBB53268}" srcOrd="0" destOrd="0" presId="urn:microsoft.com/office/officeart/2008/layout/SquareAccentList"/>
    <dgm:cxn modelId="{071393A7-1973-40CE-AFB3-F82A69D6C048}" type="presParOf" srcId="{269E257D-9F30-4EED-BAB1-CE84BBB53268}" destId="{6B747655-F3AF-48EC-BEBA-4DEAA4AF7D68}" srcOrd="0" destOrd="0" presId="urn:microsoft.com/office/officeart/2008/layout/SquareAccentList"/>
    <dgm:cxn modelId="{4D316C82-6FE1-4179-A2FD-5AEA122D8C27}" type="presParOf" srcId="{269E257D-9F30-4EED-BAB1-CE84BBB53268}" destId="{E395C168-3F67-4455-AF7A-57380DAD4760}" srcOrd="1" destOrd="0" presId="urn:microsoft.com/office/officeart/2008/layout/SquareAccentList"/>
    <dgm:cxn modelId="{C4E2D2E5-9AE4-4324-A64D-A24FB42CC244}" type="presParOf" srcId="{F6E79CA2-251B-4727-93A4-EDCECEA418E7}" destId="{489A72FA-0C75-458C-A28C-3C9F1E9A312D}" srcOrd="1" destOrd="0" presId="urn:microsoft.com/office/officeart/2008/layout/SquareAccentList"/>
    <dgm:cxn modelId="{B3ADA703-8F1E-44B5-B866-D058912DF6C0}" type="presParOf" srcId="{489A72FA-0C75-458C-A28C-3C9F1E9A312D}" destId="{CB9462F8-98C3-453F-BF92-5689D96435FA}" srcOrd="0" destOrd="0" presId="urn:microsoft.com/office/officeart/2008/layout/SquareAccentList"/>
    <dgm:cxn modelId="{3ACDAF26-F485-4A1B-8B1D-304DB2D78AE3}" type="presParOf" srcId="{489A72FA-0C75-458C-A28C-3C9F1E9A312D}" destId="{03A63D52-9382-4DCC-A555-744386434622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C332A51-873B-45F2-A836-AC2D64871772}" type="doc">
      <dgm:prSet loTypeId="urn:microsoft.com/office/officeart/2008/layout/SquareAccentList" loCatId="list" qsTypeId="urn:microsoft.com/office/officeart/2009/2/quickstyle/3d8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DD97EF76-B235-4183-9D5B-F6F4C10B666C}">
      <dgm:prSet/>
      <dgm:spPr/>
      <dgm:t>
        <a:bodyPr/>
        <a:lstStyle/>
        <a:p>
          <a:pPr rtl="0"/>
          <a:r>
            <a:rPr lang="es-ES" dirty="0" smtClean="0"/>
            <a:t>Al iniciarse el consorcio: arts. 210.1 CDFA</a:t>
          </a:r>
          <a:endParaRPr lang="es-ES" dirty="0"/>
        </a:p>
      </dgm:t>
    </dgm:pt>
    <dgm:pt modelId="{93D755B6-4AC0-4383-90A4-DDB5D6FF6DD4}" type="parTrans" cxnId="{E0009C5C-7B38-4599-92B5-1E8771E48BD9}">
      <dgm:prSet/>
      <dgm:spPr/>
      <dgm:t>
        <a:bodyPr/>
        <a:lstStyle/>
        <a:p>
          <a:endParaRPr lang="es-ES"/>
        </a:p>
      </dgm:t>
    </dgm:pt>
    <dgm:pt modelId="{29CF96E0-E192-40D8-9F94-22C178A42552}" type="sibTrans" cxnId="{E0009C5C-7B38-4599-92B5-1E8771E48BD9}">
      <dgm:prSet/>
      <dgm:spPr/>
      <dgm:t>
        <a:bodyPr/>
        <a:lstStyle/>
        <a:p>
          <a:endParaRPr lang="es-ES"/>
        </a:p>
      </dgm:t>
    </dgm:pt>
    <dgm:pt modelId="{CA6095DB-0D18-4258-AAD1-98BA7C0961ED}">
      <dgm:prSet custT="1"/>
      <dgm:spPr/>
      <dgm:t>
        <a:bodyPr/>
        <a:lstStyle/>
        <a:p>
          <a:pPr rtl="0"/>
          <a:r>
            <a:rPr lang="es-ES" sz="1800" dirty="0" smtClean="0"/>
            <a:t>Regla excepcional: </a:t>
          </a:r>
          <a:r>
            <a:rPr lang="es-ES" sz="1800" i="1" dirty="0" err="1" smtClean="0"/>
            <a:t>Standum</a:t>
          </a:r>
          <a:endParaRPr lang="es-ES" sz="1800" dirty="0"/>
        </a:p>
      </dgm:t>
    </dgm:pt>
    <dgm:pt modelId="{E2DBC686-BD29-440D-866D-EB18391C8E8D}" type="parTrans" cxnId="{1B9F6F01-2507-4CFF-A27D-2C4B4031D52D}">
      <dgm:prSet/>
      <dgm:spPr/>
      <dgm:t>
        <a:bodyPr/>
        <a:lstStyle/>
        <a:p>
          <a:endParaRPr lang="es-ES"/>
        </a:p>
      </dgm:t>
    </dgm:pt>
    <dgm:pt modelId="{B9CB7343-05FF-43B6-AE37-1BB3A93DC069}" type="sibTrans" cxnId="{1B9F6F01-2507-4CFF-A27D-2C4B4031D52D}">
      <dgm:prSet/>
      <dgm:spPr/>
      <dgm:t>
        <a:bodyPr/>
        <a:lstStyle/>
        <a:p>
          <a:endParaRPr lang="es-ES"/>
        </a:p>
      </dgm:t>
    </dgm:pt>
    <dgm:pt modelId="{36398655-3AE1-459B-B59B-B19A5CA076F2}">
      <dgm:prSet custT="1"/>
      <dgm:spPr/>
      <dgm:t>
        <a:bodyPr/>
        <a:lstStyle/>
        <a:p>
          <a:pPr rtl="0"/>
          <a:r>
            <a:rPr lang="es-ES" sz="1800" dirty="0" smtClean="0"/>
            <a:t>Sujetos: prometidos/terceros</a:t>
          </a:r>
          <a:endParaRPr lang="es-ES" sz="1800" dirty="0"/>
        </a:p>
      </dgm:t>
    </dgm:pt>
    <dgm:pt modelId="{B2098657-93B4-4BE7-B025-483CDFB29EFA}" type="parTrans" cxnId="{A9A8DF26-88B1-4522-8C82-907EC254E88F}">
      <dgm:prSet/>
      <dgm:spPr/>
      <dgm:t>
        <a:bodyPr/>
        <a:lstStyle/>
        <a:p>
          <a:endParaRPr lang="es-ES"/>
        </a:p>
      </dgm:t>
    </dgm:pt>
    <dgm:pt modelId="{30FDB117-DE48-45A0-A8D9-ED16E2DA667A}" type="sibTrans" cxnId="{A9A8DF26-88B1-4522-8C82-907EC254E88F}">
      <dgm:prSet/>
      <dgm:spPr/>
      <dgm:t>
        <a:bodyPr/>
        <a:lstStyle/>
        <a:p>
          <a:endParaRPr lang="es-ES"/>
        </a:p>
      </dgm:t>
    </dgm:pt>
    <dgm:pt modelId="{15A759B4-D57D-4A75-B1D1-647274B11A99}">
      <dgm:prSet custT="1"/>
      <dgm:spPr/>
      <dgm:t>
        <a:bodyPr/>
        <a:lstStyle/>
        <a:p>
          <a:pPr rtl="0"/>
          <a:r>
            <a:rPr lang="es-ES" sz="1800" dirty="0" smtClean="0"/>
            <a:t>Requisitos:</a:t>
          </a:r>
          <a:endParaRPr lang="es-ES" sz="1800" dirty="0"/>
        </a:p>
      </dgm:t>
    </dgm:pt>
    <dgm:pt modelId="{6F097E3F-9CEF-4E32-B183-2FC1501DD1EC}" type="parTrans" cxnId="{F599E69A-6A43-46EF-807F-EA026F5B77E4}">
      <dgm:prSet/>
      <dgm:spPr/>
      <dgm:t>
        <a:bodyPr/>
        <a:lstStyle/>
        <a:p>
          <a:endParaRPr lang="es-ES"/>
        </a:p>
      </dgm:t>
    </dgm:pt>
    <dgm:pt modelId="{E467110F-A36F-4C36-A5FF-9F1A1E4B01E9}" type="sibTrans" cxnId="{F599E69A-6A43-46EF-807F-EA026F5B77E4}">
      <dgm:prSet/>
      <dgm:spPr/>
      <dgm:t>
        <a:bodyPr/>
        <a:lstStyle/>
        <a:p>
          <a:endParaRPr lang="es-ES"/>
        </a:p>
      </dgm:t>
    </dgm:pt>
    <dgm:pt modelId="{689F2964-058A-4D6A-A9E4-5DAF92314B52}">
      <dgm:prSet custT="1"/>
      <dgm:spPr/>
      <dgm:t>
        <a:bodyPr/>
        <a:lstStyle/>
        <a:p>
          <a:pPr rtl="0"/>
          <a:r>
            <a:rPr lang="es-ES" sz="1800" dirty="0" smtClean="0"/>
            <a:t>Manifestación expresa: art. 211.c CDFA</a:t>
          </a:r>
          <a:endParaRPr lang="es-ES" sz="1800" dirty="0"/>
        </a:p>
      </dgm:t>
    </dgm:pt>
    <dgm:pt modelId="{0628CFDB-28D4-45D9-955F-CC52F4EEEB62}" type="parTrans" cxnId="{9AC74966-A574-473A-8BC1-3329EC6AC93B}">
      <dgm:prSet/>
      <dgm:spPr/>
      <dgm:t>
        <a:bodyPr/>
        <a:lstStyle/>
        <a:p>
          <a:endParaRPr lang="es-ES"/>
        </a:p>
      </dgm:t>
    </dgm:pt>
    <dgm:pt modelId="{2E552331-8392-421E-8F26-6940E34AA91C}" type="sibTrans" cxnId="{9AC74966-A574-473A-8BC1-3329EC6AC93B}">
      <dgm:prSet/>
      <dgm:spPr/>
      <dgm:t>
        <a:bodyPr/>
        <a:lstStyle/>
        <a:p>
          <a:endParaRPr lang="es-ES"/>
        </a:p>
      </dgm:t>
    </dgm:pt>
    <dgm:pt modelId="{2ABD8758-BFDD-4211-96E7-0AEEBB5D6A26}">
      <dgm:prSet custT="1"/>
      <dgm:spPr/>
      <dgm:t>
        <a:bodyPr/>
        <a:lstStyle/>
        <a:p>
          <a:pPr rtl="0"/>
          <a:r>
            <a:rPr lang="es-ES" sz="1800" dirty="0" smtClean="0"/>
            <a:t>Forma: la que corresponda [tipo de bienes y negocio]</a:t>
          </a:r>
          <a:endParaRPr lang="es-ES" sz="1800" dirty="0"/>
        </a:p>
      </dgm:t>
    </dgm:pt>
    <dgm:pt modelId="{A3317881-8C38-498B-808B-4FA0BF91CA2B}" type="parTrans" cxnId="{72BA51A9-8876-46F0-9364-7D27846B047A}">
      <dgm:prSet/>
      <dgm:spPr/>
      <dgm:t>
        <a:bodyPr/>
        <a:lstStyle/>
        <a:p>
          <a:endParaRPr lang="es-ES"/>
        </a:p>
      </dgm:t>
    </dgm:pt>
    <dgm:pt modelId="{92A9F7A0-5E2C-42AF-8632-BFB6A299D575}" type="sibTrans" cxnId="{72BA51A9-8876-46F0-9364-7D27846B047A}">
      <dgm:prSet/>
      <dgm:spPr/>
      <dgm:t>
        <a:bodyPr/>
        <a:lstStyle/>
        <a:p>
          <a:endParaRPr lang="es-ES"/>
        </a:p>
      </dgm:t>
    </dgm:pt>
    <dgm:pt modelId="{598FFE8E-4B8D-4738-99C7-30DAFAE1DEBD}">
      <dgm:prSet/>
      <dgm:spPr/>
      <dgm:t>
        <a:bodyPr/>
        <a:lstStyle/>
        <a:p>
          <a:pPr rtl="0"/>
          <a:r>
            <a:rPr lang="es-ES" dirty="0" smtClean="0"/>
            <a:t>Durante el consorcio: art. 210.2 CDFA</a:t>
          </a:r>
          <a:endParaRPr lang="es-ES" dirty="0"/>
        </a:p>
      </dgm:t>
    </dgm:pt>
    <dgm:pt modelId="{4AAE9114-EB83-4E68-8C73-0006089B9A95}" type="parTrans" cxnId="{55BEE130-9736-4F42-BCA8-35C94622FB93}">
      <dgm:prSet/>
      <dgm:spPr/>
      <dgm:t>
        <a:bodyPr/>
        <a:lstStyle/>
        <a:p>
          <a:endParaRPr lang="es-ES"/>
        </a:p>
      </dgm:t>
    </dgm:pt>
    <dgm:pt modelId="{B909353C-02DC-4CBA-ADFA-A8305392A9E1}" type="sibTrans" cxnId="{55BEE130-9736-4F42-BCA8-35C94622FB93}">
      <dgm:prSet/>
      <dgm:spPr/>
      <dgm:t>
        <a:bodyPr/>
        <a:lstStyle/>
        <a:p>
          <a:endParaRPr lang="es-ES"/>
        </a:p>
      </dgm:t>
    </dgm:pt>
    <dgm:pt modelId="{7B2C0FA5-A542-4959-8C82-E6D7F87AED58}">
      <dgm:prSet custT="1"/>
      <dgm:spPr/>
      <dgm:t>
        <a:bodyPr/>
        <a:lstStyle/>
        <a:p>
          <a:pPr rtl="0"/>
          <a:r>
            <a:rPr lang="es-ES" sz="1400" b="1" i="0" dirty="0" smtClean="0"/>
            <a:t>Por pacto: </a:t>
          </a:r>
          <a:r>
            <a:rPr lang="es-ES" sz="1400" b="0" i="0" dirty="0" smtClean="0"/>
            <a:t>art. 210. 2 a) y b)</a:t>
          </a:r>
          <a:endParaRPr lang="es-ES" sz="1400" b="0" i="0" dirty="0"/>
        </a:p>
      </dgm:t>
    </dgm:pt>
    <dgm:pt modelId="{F1F3B258-E31B-4EC6-9826-EB822F68F8AE}" type="parTrans" cxnId="{6B3145AC-76C2-4D64-90F3-E62F2B730DD9}">
      <dgm:prSet/>
      <dgm:spPr/>
      <dgm:t>
        <a:bodyPr/>
        <a:lstStyle/>
        <a:p>
          <a:endParaRPr lang="es-ES"/>
        </a:p>
      </dgm:t>
    </dgm:pt>
    <dgm:pt modelId="{B98BA4E3-ACD6-4F80-802D-306CA5C013D6}" type="sibTrans" cxnId="{6B3145AC-76C2-4D64-90F3-E62F2B730DD9}">
      <dgm:prSet/>
      <dgm:spPr/>
      <dgm:t>
        <a:bodyPr/>
        <a:lstStyle/>
        <a:p>
          <a:endParaRPr lang="es-ES"/>
        </a:p>
      </dgm:t>
    </dgm:pt>
    <dgm:pt modelId="{8D3D1048-836F-468F-9720-A22866D67A3C}">
      <dgm:prSet custT="1"/>
      <dgm:spPr/>
      <dgm:t>
        <a:bodyPr/>
        <a:lstStyle/>
        <a:p>
          <a:pPr rtl="0"/>
          <a:r>
            <a:rPr lang="es-ES" sz="1400" b="1" dirty="0" smtClean="0"/>
            <a:t>Adquisición onerosa a costa del caudal común:</a:t>
          </a:r>
          <a:endParaRPr lang="es-ES" sz="1400" b="1" dirty="0"/>
        </a:p>
      </dgm:t>
    </dgm:pt>
    <dgm:pt modelId="{BA79AB44-2945-420E-A57D-EB4D69657E82}" type="parTrans" cxnId="{F52EC2E3-BC1B-491F-B1CE-63256E74FD7D}">
      <dgm:prSet/>
      <dgm:spPr/>
      <dgm:t>
        <a:bodyPr/>
        <a:lstStyle/>
        <a:p>
          <a:endParaRPr lang="es-ES"/>
        </a:p>
      </dgm:t>
    </dgm:pt>
    <dgm:pt modelId="{DDD6582F-F58A-4D8D-A30D-B751E7322B8F}" type="sibTrans" cxnId="{F52EC2E3-BC1B-491F-B1CE-63256E74FD7D}">
      <dgm:prSet/>
      <dgm:spPr/>
      <dgm:t>
        <a:bodyPr/>
        <a:lstStyle/>
        <a:p>
          <a:endParaRPr lang="es-ES"/>
        </a:p>
      </dgm:t>
    </dgm:pt>
    <dgm:pt modelId="{377BBD2A-958E-4B83-8122-3D9B312A2334}">
      <dgm:prSet custT="1"/>
      <dgm:spPr/>
      <dgm:t>
        <a:bodyPr/>
        <a:lstStyle/>
        <a:p>
          <a:pPr rtl="0"/>
          <a:r>
            <a:rPr lang="es-ES" sz="1400" i="1" dirty="0" smtClean="0"/>
            <a:t>Incluso a plazos</a:t>
          </a:r>
          <a:r>
            <a:rPr lang="es-ES" sz="1400" dirty="0" smtClean="0"/>
            <a:t>: art. 210.2. c)</a:t>
          </a:r>
          <a:endParaRPr lang="es-ES" sz="1400" dirty="0"/>
        </a:p>
      </dgm:t>
    </dgm:pt>
    <dgm:pt modelId="{DD156A82-268E-42E9-9C61-BBA3AA10181E}" type="parTrans" cxnId="{D6E69D7D-1A6D-4405-8A2C-5117E027DAF2}">
      <dgm:prSet/>
      <dgm:spPr/>
      <dgm:t>
        <a:bodyPr/>
        <a:lstStyle/>
        <a:p>
          <a:endParaRPr lang="es-ES"/>
        </a:p>
      </dgm:t>
    </dgm:pt>
    <dgm:pt modelId="{3E16082A-15F4-4E35-8A06-BAA65F935C29}" type="sibTrans" cxnId="{D6E69D7D-1A6D-4405-8A2C-5117E027DAF2}">
      <dgm:prSet/>
      <dgm:spPr/>
      <dgm:t>
        <a:bodyPr/>
        <a:lstStyle/>
        <a:p>
          <a:endParaRPr lang="es-ES"/>
        </a:p>
      </dgm:t>
    </dgm:pt>
    <dgm:pt modelId="{8771CDDA-CB36-4FD0-A7E4-77FE963032E0}">
      <dgm:prSet custT="1"/>
      <dgm:spPr/>
      <dgm:t>
        <a:bodyPr/>
        <a:lstStyle/>
        <a:p>
          <a:pPr rtl="0"/>
          <a:r>
            <a:rPr lang="es-ES" sz="1400" i="1" dirty="0" smtClean="0"/>
            <a:t>Contratos de arrendam</a:t>
          </a:r>
          <a:r>
            <a:rPr lang="es-ES" sz="1400" dirty="0" smtClean="0"/>
            <a:t>iento: art. 210.2. i) </a:t>
          </a:r>
          <a:r>
            <a:rPr lang="es-ES" sz="1400" dirty="0" smtClean="0">
              <a:hlinkClick xmlns:r="http://schemas.openxmlformats.org/officeDocument/2006/relationships" r:id="rId1"/>
            </a:rPr>
            <a:t>STSJA 14/05/2014</a:t>
          </a:r>
          <a:endParaRPr lang="es-ES" sz="1400" dirty="0"/>
        </a:p>
      </dgm:t>
    </dgm:pt>
    <dgm:pt modelId="{33075629-5136-4002-8788-03E476FB5E87}" type="parTrans" cxnId="{84C51A67-CF08-49F4-BEA3-851A4EDCF33B}">
      <dgm:prSet/>
      <dgm:spPr/>
      <dgm:t>
        <a:bodyPr/>
        <a:lstStyle/>
        <a:p>
          <a:endParaRPr lang="es-ES"/>
        </a:p>
      </dgm:t>
    </dgm:pt>
    <dgm:pt modelId="{94482CAD-758A-483D-B532-BD248A419FAD}" type="sibTrans" cxnId="{84C51A67-CF08-49F4-BEA3-851A4EDCF33B}">
      <dgm:prSet/>
      <dgm:spPr/>
      <dgm:t>
        <a:bodyPr/>
        <a:lstStyle/>
        <a:p>
          <a:endParaRPr lang="es-ES"/>
        </a:p>
      </dgm:t>
    </dgm:pt>
    <dgm:pt modelId="{200ED956-680D-4B0E-B595-A20AF476F409}">
      <dgm:prSet custT="1"/>
      <dgm:spPr/>
      <dgm:t>
        <a:bodyPr/>
        <a:lstStyle/>
        <a:p>
          <a:pPr rtl="0"/>
          <a:r>
            <a:rPr lang="es-ES" sz="1400" i="1" dirty="0" smtClean="0"/>
            <a:t>Fundación de empresas y explotaciones económicas</a:t>
          </a:r>
          <a:r>
            <a:rPr lang="es-ES" sz="1400" dirty="0" smtClean="0"/>
            <a:t>: arts. 210.2. j)</a:t>
          </a:r>
          <a:endParaRPr lang="es-ES" sz="1400" dirty="0"/>
        </a:p>
      </dgm:t>
    </dgm:pt>
    <dgm:pt modelId="{3F340C3D-E348-4987-B456-0A6EA76DE873}" type="parTrans" cxnId="{2E274A48-41E7-4A21-A2C9-D3DBD003E848}">
      <dgm:prSet/>
      <dgm:spPr/>
      <dgm:t>
        <a:bodyPr/>
        <a:lstStyle/>
        <a:p>
          <a:endParaRPr lang="es-ES"/>
        </a:p>
      </dgm:t>
    </dgm:pt>
    <dgm:pt modelId="{9530F6E0-2691-4604-8873-51F73831F76E}" type="sibTrans" cxnId="{2E274A48-41E7-4A21-A2C9-D3DBD003E848}">
      <dgm:prSet/>
      <dgm:spPr/>
      <dgm:t>
        <a:bodyPr/>
        <a:lstStyle/>
        <a:p>
          <a:endParaRPr lang="es-ES"/>
        </a:p>
      </dgm:t>
    </dgm:pt>
    <dgm:pt modelId="{F47794A5-131F-4A0F-9FE3-81F09B3A181B}">
      <dgm:prSet custT="1"/>
      <dgm:spPr/>
      <dgm:t>
        <a:bodyPr/>
        <a:lstStyle/>
        <a:p>
          <a:pPr rtl="0"/>
          <a:r>
            <a:rPr lang="es-ES" sz="1400" i="1" dirty="0" smtClean="0"/>
            <a:t>Acciones o participaciones sociales</a:t>
          </a:r>
          <a:r>
            <a:rPr lang="es-ES" sz="1400" dirty="0" smtClean="0"/>
            <a:t>: art 210.2. k)</a:t>
          </a:r>
          <a:endParaRPr lang="es-ES" sz="1400" dirty="0"/>
        </a:p>
      </dgm:t>
    </dgm:pt>
    <dgm:pt modelId="{C2C5A2D2-2E59-41C7-A2C2-1AEECD766305}" type="parTrans" cxnId="{C3B0799F-2664-4F02-91DB-3FF833754B03}">
      <dgm:prSet/>
      <dgm:spPr/>
      <dgm:t>
        <a:bodyPr/>
        <a:lstStyle/>
        <a:p>
          <a:endParaRPr lang="es-ES"/>
        </a:p>
      </dgm:t>
    </dgm:pt>
    <dgm:pt modelId="{090FF9A7-3D7F-449C-82A0-1E8DD55AB7CC}" type="sibTrans" cxnId="{C3B0799F-2664-4F02-91DB-3FF833754B03}">
      <dgm:prSet/>
      <dgm:spPr/>
      <dgm:t>
        <a:bodyPr/>
        <a:lstStyle/>
        <a:p>
          <a:endParaRPr lang="es-ES"/>
        </a:p>
      </dgm:t>
    </dgm:pt>
    <dgm:pt modelId="{5794182C-1E6F-4807-9BFB-42DF7D9F4440}">
      <dgm:prSet custT="1"/>
      <dgm:spPr/>
      <dgm:t>
        <a:bodyPr/>
        <a:lstStyle/>
        <a:p>
          <a:pPr rtl="0"/>
          <a:r>
            <a:rPr lang="es-ES" sz="1400" b="1" dirty="0" smtClean="0"/>
            <a:t>Bienes obtenido del trabajo o actividad de los cónyuges</a:t>
          </a:r>
          <a:r>
            <a:rPr lang="es-ES" sz="1400" dirty="0" smtClean="0"/>
            <a:t>: art. 210.2. d)</a:t>
          </a:r>
          <a:endParaRPr lang="es-ES" sz="1400" dirty="0"/>
        </a:p>
      </dgm:t>
    </dgm:pt>
    <dgm:pt modelId="{1C158505-8FC4-46BB-8A3A-B8284B90927D}" type="parTrans" cxnId="{84F92BDC-A19A-4B47-9CD4-0DC1DEC055DC}">
      <dgm:prSet/>
      <dgm:spPr/>
      <dgm:t>
        <a:bodyPr/>
        <a:lstStyle/>
        <a:p>
          <a:endParaRPr lang="es-ES"/>
        </a:p>
      </dgm:t>
    </dgm:pt>
    <dgm:pt modelId="{F74B0524-868C-4153-9AB7-03436134E959}" type="sibTrans" cxnId="{84F92BDC-A19A-4B47-9CD4-0DC1DEC055DC}">
      <dgm:prSet/>
      <dgm:spPr/>
      <dgm:t>
        <a:bodyPr/>
        <a:lstStyle/>
        <a:p>
          <a:endParaRPr lang="es-ES"/>
        </a:p>
      </dgm:t>
    </dgm:pt>
    <dgm:pt modelId="{32D96881-D576-4398-9C5B-530DF679F37E}">
      <dgm:prSet custT="1"/>
      <dgm:spPr/>
      <dgm:t>
        <a:bodyPr/>
        <a:lstStyle/>
        <a:p>
          <a:pPr rtl="0"/>
          <a:r>
            <a:rPr lang="es-ES" sz="1400" b="1" dirty="0" smtClean="0"/>
            <a:t>Frutos, rendimientos y beneficios de los bienes, comunes o privativos:</a:t>
          </a:r>
          <a:endParaRPr lang="es-ES" sz="1400" b="1" dirty="0"/>
        </a:p>
      </dgm:t>
    </dgm:pt>
    <dgm:pt modelId="{D86C24A5-2E7A-48CD-AFDF-8201293B6179}" type="parTrans" cxnId="{CA57360B-84CC-4929-8F9A-AEFD5A73DBC0}">
      <dgm:prSet/>
      <dgm:spPr/>
      <dgm:t>
        <a:bodyPr/>
        <a:lstStyle/>
        <a:p>
          <a:endParaRPr lang="es-ES"/>
        </a:p>
      </dgm:t>
    </dgm:pt>
    <dgm:pt modelId="{81E68727-9E56-44DF-9956-751BB6B7B474}" type="sibTrans" cxnId="{CA57360B-84CC-4929-8F9A-AEFD5A73DBC0}">
      <dgm:prSet/>
      <dgm:spPr/>
      <dgm:t>
        <a:bodyPr/>
        <a:lstStyle/>
        <a:p>
          <a:endParaRPr lang="es-ES"/>
        </a:p>
      </dgm:t>
    </dgm:pt>
    <dgm:pt modelId="{B7A78A05-3BBC-4F12-A6C9-9DDBED32B3FF}">
      <dgm:prSet custT="1"/>
      <dgm:spPr/>
      <dgm:t>
        <a:bodyPr/>
        <a:lstStyle/>
        <a:p>
          <a:pPr rtl="0"/>
          <a:r>
            <a:rPr lang="es-ES" sz="1250" i="1" dirty="0" smtClean="0"/>
            <a:t>Frutos de los bienes comunes o privativos</a:t>
          </a:r>
          <a:r>
            <a:rPr lang="es-ES" sz="1250" dirty="0" smtClean="0"/>
            <a:t>: arts. 210.2. f). </a:t>
          </a:r>
          <a:endParaRPr lang="es-ES" sz="1250" dirty="0"/>
        </a:p>
      </dgm:t>
    </dgm:pt>
    <dgm:pt modelId="{2E2E7A94-17B4-40D8-A699-7C79F5E2903F}" type="parTrans" cxnId="{F479B324-84A1-4165-A0AD-918EBB5AEC0B}">
      <dgm:prSet/>
      <dgm:spPr/>
      <dgm:t>
        <a:bodyPr/>
        <a:lstStyle/>
        <a:p>
          <a:endParaRPr lang="es-ES"/>
        </a:p>
      </dgm:t>
    </dgm:pt>
    <dgm:pt modelId="{216E6A4E-C03A-415F-BE4E-1C562FADA957}" type="sibTrans" cxnId="{F479B324-84A1-4165-A0AD-918EBB5AEC0B}">
      <dgm:prSet/>
      <dgm:spPr/>
      <dgm:t>
        <a:bodyPr/>
        <a:lstStyle/>
        <a:p>
          <a:endParaRPr lang="es-ES"/>
        </a:p>
      </dgm:t>
    </dgm:pt>
    <dgm:pt modelId="{F89469B5-0D27-4C68-8517-2D91D67E6770}">
      <dgm:prSet custT="1"/>
      <dgm:spPr/>
      <dgm:t>
        <a:bodyPr/>
        <a:lstStyle/>
        <a:p>
          <a:pPr rtl="0"/>
          <a:r>
            <a:rPr lang="es-ES" sz="1250" dirty="0" smtClean="0"/>
            <a:t>Regla general: no aumento de valor: </a:t>
          </a:r>
          <a:r>
            <a:rPr lang="es-ES" sz="1250" dirty="0" smtClean="0">
              <a:hlinkClick xmlns:r="http://schemas.openxmlformats.org/officeDocument/2006/relationships" r:id="rId2"/>
            </a:rPr>
            <a:t>STSJA 16/2019, de 6 de septiembre</a:t>
          </a:r>
          <a:endParaRPr lang="es-ES" sz="1250" dirty="0"/>
        </a:p>
      </dgm:t>
    </dgm:pt>
    <dgm:pt modelId="{06D1AF30-ECB6-4229-BB69-50D26F7C5CA3}" type="parTrans" cxnId="{258CD9E3-0FDA-405E-9372-6FF1CAC62281}">
      <dgm:prSet/>
      <dgm:spPr/>
      <dgm:t>
        <a:bodyPr/>
        <a:lstStyle/>
        <a:p>
          <a:endParaRPr lang="es-ES"/>
        </a:p>
      </dgm:t>
    </dgm:pt>
    <dgm:pt modelId="{90E2C1CC-C330-4287-9F9B-C138B5C15E1F}" type="sibTrans" cxnId="{258CD9E3-0FDA-405E-9372-6FF1CAC62281}">
      <dgm:prSet/>
      <dgm:spPr/>
      <dgm:t>
        <a:bodyPr/>
        <a:lstStyle/>
        <a:p>
          <a:endParaRPr lang="es-ES"/>
        </a:p>
      </dgm:t>
    </dgm:pt>
    <dgm:pt modelId="{9F9020D8-C781-4BD5-AA99-7518FEC9852C}">
      <dgm:prSet custT="1"/>
      <dgm:spPr/>
      <dgm:t>
        <a:bodyPr/>
        <a:lstStyle/>
        <a:p>
          <a:pPr rtl="0"/>
          <a:r>
            <a:rPr lang="es-ES" sz="1250" i="1" dirty="0" smtClean="0"/>
            <a:t>Cantidades devengadas por pensiones</a:t>
          </a:r>
          <a:r>
            <a:rPr lang="es-ES" sz="1250" dirty="0" smtClean="0"/>
            <a:t>: art. 210.2. g) [salvo art. 212 CDFA]</a:t>
          </a:r>
          <a:endParaRPr lang="es-ES" sz="1250" dirty="0"/>
        </a:p>
      </dgm:t>
    </dgm:pt>
    <dgm:pt modelId="{D8927D87-4814-4503-8CAB-8FC2715501AD}" type="parTrans" cxnId="{6481C9B4-4060-44FC-97E4-E36E3CCEDE01}">
      <dgm:prSet/>
      <dgm:spPr/>
      <dgm:t>
        <a:bodyPr/>
        <a:lstStyle/>
        <a:p>
          <a:endParaRPr lang="es-ES"/>
        </a:p>
      </dgm:t>
    </dgm:pt>
    <dgm:pt modelId="{1AE97387-B79D-4F80-B817-6999C51FCBD0}" type="sibTrans" cxnId="{6481C9B4-4060-44FC-97E4-E36E3CCEDE01}">
      <dgm:prSet/>
      <dgm:spPr/>
      <dgm:t>
        <a:bodyPr/>
        <a:lstStyle/>
        <a:p>
          <a:endParaRPr lang="es-ES"/>
        </a:p>
      </dgm:t>
    </dgm:pt>
    <dgm:pt modelId="{F40EBBF3-1E0A-4C06-BC13-F60AAE349AC1}">
      <dgm:prSet custT="1"/>
      <dgm:spPr/>
      <dgm:t>
        <a:bodyPr/>
        <a:lstStyle/>
        <a:p>
          <a:pPr rtl="0"/>
          <a:r>
            <a:rPr lang="es-ES" sz="1250" i="1" dirty="0" smtClean="0"/>
            <a:t>Plusvalías de productos financieros</a:t>
          </a:r>
          <a:r>
            <a:rPr lang="es-ES" sz="1250" dirty="0" smtClean="0"/>
            <a:t>: art. 210.2 h)</a:t>
          </a:r>
          <a:endParaRPr lang="es-ES" sz="1250" dirty="0"/>
        </a:p>
      </dgm:t>
    </dgm:pt>
    <dgm:pt modelId="{F3294827-8D9E-4195-AE39-29611269C644}" type="parTrans" cxnId="{8A790904-134C-4A3F-94A3-4484DC56B168}">
      <dgm:prSet/>
      <dgm:spPr/>
      <dgm:t>
        <a:bodyPr/>
        <a:lstStyle/>
        <a:p>
          <a:endParaRPr lang="es-ES"/>
        </a:p>
      </dgm:t>
    </dgm:pt>
    <dgm:pt modelId="{DF8A9579-001E-4DE6-B0DF-BD38FD085411}" type="sibTrans" cxnId="{8A790904-134C-4A3F-94A3-4484DC56B168}">
      <dgm:prSet/>
      <dgm:spPr/>
      <dgm:t>
        <a:bodyPr/>
        <a:lstStyle/>
        <a:p>
          <a:endParaRPr lang="es-ES"/>
        </a:p>
      </dgm:t>
    </dgm:pt>
    <dgm:pt modelId="{0844FAEB-7798-4AE0-BBB4-9FE6BCCA141F}">
      <dgm:prSet/>
      <dgm:spPr/>
      <dgm:t>
        <a:bodyPr/>
        <a:lstStyle/>
        <a:p>
          <a:pPr rtl="0"/>
          <a:r>
            <a:rPr lang="es-ES" dirty="0" smtClean="0"/>
            <a:t>Bienes de procedencia familiar: art. 216 CDFA</a:t>
          </a:r>
          <a:endParaRPr lang="es-ES" dirty="0"/>
        </a:p>
      </dgm:t>
    </dgm:pt>
    <dgm:pt modelId="{92835575-329D-4BC5-85EC-6572201C7797}" type="parTrans" cxnId="{96550E23-D456-4FE8-9B10-C3F7AF7B8DF2}">
      <dgm:prSet/>
      <dgm:spPr/>
      <dgm:t>
        <a:bodyPr/>
        <a:lstStyle/>
        <a:p>
          <a:endParaRPr lang="es-ES"/>
        </a:p>
      </dgm:t>
    </dgm:pt>
    <dgm:pt modelId="{F1FC4083-86EC-4B7C-B9F0-E122C49C7F9C}" type="sibTrans" cxnId="{96550E23-D456-4FE8-9B10-C3F7AF7B8DF2}">
      <dgm:prSet/>
      <dgm:spPr/>
      <dgm:t>
        <a:bodyPr/>
        <a:lstStyle/>
        <a:p>
          <a:endParaRPr lang="es-ES"/>
        </a:p>
      </dgm:t>
    </dgm:pt>
    <dgm:pt modelId="{76938422-8E40-4681-84E8-F8A5790E2CEA}">
      <dgm:prSet custT="1"/>
      <dgm:spPr/>
      <dgm:t>
        <a:bodyPr/>
        <a:lstStyle/>
        <a:p>
          <a:pPr rtl="0"/>
          <a:r>
            <a:rPr lang="es-ES" sz="1800" dirty="0" smtClean="0"/>
            <a:t>Efectos:</a:t>
          </a:r>
          <a:endParaRPr lang="es-ES" sz="1800" dirty="0"/>
        </a:p>
      </dgm:t>
    </dgm:pt>
    <dgm:pt modelId="{2EE43172-22DA-4720-AD23-1F2E4CD2E233}" type="parTrans" cxnId="{02249B07-76AB-4A0B-B94E-1A9EBCCDB656}">
      <dgm:prSet/>
      <dgm:spPr/>
      <dgm:t>
        <a:bodyPr/>
        <a:lstStyle/>
        <a:p>
          <a:endParaRPr lang="es-ES"/>
        </a:p>
      </dgm:t>
    </dgm:pt>
    <dgm:pt modelId="{0288A4D2-6C42-4EA5-B36A-7F945DDD8163}" type="sibTrans" cxnId="{02249B07-76AB-4A0B-B94E-1A9EBCCDB656}">
      <dgm:prSet/>
      <dgm:spPr/>
      <dgm:t>
        <a:bodyPr/>
        <a:lstStyle/>
        <a:p>
          <a:endParaRPr lang="es-ES"/>
        </a:p>
      </dgm:t>
    </dgm:pt>
    <dgm:pt modelId="{543B513C-0AF0-4ECA-BB3A-5005672A7093}">
      <dgm:prSet custT="1"/>
      <dgm:spPr/>
      <dgm:t>
        <a:bodyPr/>
        <a:lstStyle/>
        <a:p>
          <a:pPr rtl="0"/>
          <a:r>
            <a:rPr lang="es-ES" sz="1800" dirty="0" smtClean="0"/>
            <a:t>Pérdida de la condición [ni troncal, ni recobro, ni abolorio]</a:t>
          </a:r>
          <a:endParaRPr lang="es-ES" sz="1800" dirty="0"/>
        </a:p>
      </dgm:t>
    </dgm:pt>
    <dgm:pt modelId="{9FF0B9CE-E4C9-4C62-B2EE-A0B9C9C37FAE}" type="parTrans" cxnId="{AF6303D6-0BBB-465A-8151-0617CC4DCA60}">
      <dgm:prSet/>
      <dgm:spPr/>
      <dgm:t>
        <a:bodyPr/>
        <a:lstStyle/>
        <a:p>
          <a:endParaRPr lang="es-ES"/>
        </a:p>
      </dgm:t>
    </dgm:pt>
    <dgm:pt modelId="{B2743DA0-BB02-441E-AB7A-CFABA3323A3B}" type="sibTrans" cxnId="{AF6303D6-0BBB-465A-8151-0617CC4DCA60}">
      <dgm:prSet/>
      <dgm:spPr/>
      <dgm:t>
        <a:bodyPr/>
        <a:lstStyle/>
        <a:p>
          <a:endParaRPr lang="es-ES"/>
        </a:p>
      </dgm:t>
    </dgm:pt>
    <dgm:pt modelId="{01A25659-A129-450A-B3A5-50CC88A0AA99}">
      <dgm:prSet custT="1"/>
      <dgm:spPr/>
      <dgm:t>
        <a:bodyPr/>
        <a:lstStyle/>
        <a:p>
          <a:pPr rtl="0"/>
          <a:r>
            <a:rPr lang="es-ES" sz="1800" dirty="0" smtClean="0"/>
            <a:t>A la disolución del consorcio: 267.2.a) CDFA</a:t>
          </a:r>
          <a:endParaRPr lang="es-ES" sz="1800" dirty="0"/>
        </a:p>
      </dgm:t>
    </dgm:pt>
    <dgm:pt modelId="{6829D6B3-4B24-420D-AD64-4CFEF39009C3}" type="parTrans" cxnId="{6DB7D80F-E1EF-452D-BFF1-2958D0DC2C46}">
      <dgm:prSet/>
      <dgm:spPr/>
      <dgm:t>
        <a:bodyPr/>
        <a:lstStyle/>
        <a:p>
          <a:endParaRPr lang="es-ES"/>
        </a:p>
      </dgm:t>
    </dgm:pt>
    <dgm:pt modelId="{51AE0A6C-AB6E-47E3-830D-D42CC136A243}" type="sibTrans" cxnId="{6DB7D80F-E1EF-452D-BFF1-2958D0DC2C46}">
      <dgm:prSet/>
      <dgm:spPr/>
      <dgm:t>
        <a:bodyPr/>
        <a:lstStyle/>
        <a:p>
          <a:endParaRPr lang="es-ES"/>
        </a:p>
      </dgm:t>
    </dgm:pt>
    <dgm:pt modelId="{4034332D-4F0B-4F9B-B56E-D8C7B9394054}" type="pres">
      <dgm:prSet presAssocID="{7C332A51-873B-45F2-A836-AC2D64871772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CF6B3F6A-925A-471E-A770-CCA648628C6B}" type="pres">
      <dgm:prSet presAssocID="{DD97EF76-B235-4183-9D5B-F6F4C10B666C}" presName="root" presStyleCnt="0">
        <dgm:presLayoutVars>
          <dgm:chMax/>
          <dgm:chPref/>
        </dgm:presLayoutVars>
      </dgm:prSet>
      <dgm:spPr/>
    </dgm:pt>
    <dgm:pt modelId="{627712EA-8630-4D69-B53F-7CCA5AF3AF5D}" type="pres">
      <dgm:prSet presAssocID="{DD97EF76-B235-4183-9D5B-F6F4C10B666C}" presName="rootComposite" presStyleCnt="0">
        <dgm:presLayoutVars/>
      </dgm:prSet>
      <dgm:spPr/>
    </dgm:pt>
    <dgm:pt modelId="{8F7173DB-8992-435E-9852-74402297A0C3}" type="pres">
      <dgm:prSet presAssocID="{DD97EF76-B235-4183-9D5B-F6F4C10B666C}" presName="ParentAccent" presStyleLbl="alignNode1" presStyleIdx="0" presStyleCnt="3"/>
      <dgm:spPr/>
    </dgm:pt>
    <dgm:pt modelId="{E31E9AC9-5285-4B59-AC01-7982AE3B82E9}" type="pres">
      <dgm:prSet presAssocID="{DD97EF76-B235-4183-9D5B-F6F4C10B666C}" presName="ParentSmallAccent" presStyleLbl="fgAcc1" presStyleIdx="0" presStyleCnt="3"/>
      <dgm:spPr/>
    </dgm:pt>
    <dgm:pt modelId="{FF460A1C-5182-48E7-931C-48C4C46B04B4}" type="pres">
      <dgm:prSet presAssocID="{DD97EF76-B235-4183-9D5B-F6F4C10B666C}" presName="Parent" presStyleLbl="revTx" presStyleIdx="0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F3C111-50E4-4F8D-B577-82D6BC00B694}" type="pres">
      <dgm:prSet presAssocID="{DD97EF76-B235-4183-9D5B-F6F4C10B666C}" presName="childShape" presStyleCnt="0">
        <dgm:presLayoutVars>
          <dgm:chMax val="0"/>
          <dgm:chPref val="0"/>
        </dgm:presLayoutVars>
      </dgm:prSet>
      <dgm:spPr/>
    </dgm:pt>
    <dgm:pt modelId="{799BA421-3C88-47C8-B740-B29BEA4BA86E}" type="pres">
      <dgm:prSet presAssocID="{CA6095DB-0D18-4258-AAD1-98BA7C0961ED}" presName="childComposite" presStyleCnt="0">
        <dgm:presLayoutVars>
          <dgm:chMax val="0"/>
          <dgm:chPref val="0"/>
        </dgm:presLayoutVars>
      </dgm:prSet>
      <dgm:spPr/>
    </dgm:pt>
    <dgm:pt modelId="{0938A7B0-8D3E-46A7-A0F5-F01F4E6066DA}" type="pres">
      <dgm:prSet presAssocID="{CA6095DB-0D18-4258-AAD1-98BA7C0961ED}" presName="ChildAccent" presStyleLbl="solidFgAcc1" presStyleIdx="0" presStyleCnt="8" custLinFactNeighborY="-42263"/>
      <dgm:spPr/>
    </dgm:pt>
    <dgm:pt modelId="{61016E57-AD59-47EC-8608-2D91CBBD2BAE}" type="pres">
      <dgm:prSet presAssocID="{CA6095DB-0D18-4258-AAD1-98BA7C0961ED}" presName="Child" presStyleLbl="revTx" presStyleIdx="1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2687B6-6660-46A2-A876-E83D5E730989}" type="pres">
      <dgm:prSet presAssocID="{36398655-3AE1-459B-B59B-B19A5CA076F2}" presName="childComposite" presStyleCnt="0">
        <dgm:presLayoutVars>
          <dgm:chMax val="0"/>
          <dgm:chPref val="0"/>
        </dgm:presLayoutVars>
      </dgm:prSet>
      <dgm:spPr/>
    </dgm:pt>
    <dgm:pt modelId="{E9060D46-C50D-4752-89F1-B90221D2FB5E}" type="pres">
      <dgm:prSet presAssocID="{36398655-3AE1-459B-B59B-B19A5CA076F2}" presName="ChildAccent" presStyleLbl="solidFgAcc1" presStyleIdx="1" presStyleCnt="8" custLinFactY="100000" custLinFactNeighborY="123704"/>
      <dgm:spPr/>
    </dgm:pt>
    <dgm:pt modelId="{4A300C1A-AB31-45E2-AD25-1C44B82B426C}" type="pres">
      <dgm:prSet presAssocID="{36398655-3AE1-459B-B59B-B19A5CA076F2}" presName="Child" presStyleLbl="revTx" presStyleIdx="2" presStyleCnt="11" custLinFactY="24432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795092-1357-42D7-8143-3B30FFA3ACC2}" type="pres">
      <dgm:prSet presAssocID="{15A759B4-D57D-4A75-B1D1-647274B11A99}" presName="childComposite" presStyleCnt="0">
        <dgm:presLayoutVars>
          <dgm:chMax val="0"/>
          <dgm:chPref val="0"/>
        </dgm:presLayoutVars>
      </dgm:prSet>
      <dgm:spPr/>
    </dgm:pt>
    <dgm:pt modelId="{4DACBDFB-9577-46B2-AF3F-538C887F5A72}" type="pres">
      <dgm:prSet presAssocID="{15A759B4-D57D-4A75-B1D1-647274B11A99}" presName="ChildAccent" presStyleLbl="solidFgAcc1" presStyleIdx="2" presStyleCnt="8" custLinFactY="200000" custLinFactNeighborY="223128"/>
      <dgm:spPr/>
    </dgm:pt>
    <dgm:pt modelId="{8E62D462-1DDA-4AD7-AFBF-46B22D19E24E}" type="pres">
      <dgm:prSet presAssocID="{15A759B4-D57D-4A75-B1D1-647274B11A99}" presName="Child" presStyleLbl="revTx" presStyleIdx="3" presStyleCnt="11" custLinFactY="152719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DA7BEA-AF35-4FDF-A9C3-717CE3D6A33A}" type="pres">
      <dgm:prSet presAssocID="{598FFE8E-4B8D-4738-99C7-30DAFAE1DEBD}" presName="root" presStyleCnt="0">
        <dgm:presLayoutVars>
          <dgm:chMax/>
          <dgm:chPref/>
        </dgm:presLayoutVars>
      </dgm:prSet>
      <dgm:spPr/>
    </dgm:pt>
    <dgm:pt modelId="{21A74044-AA91-46DC-97EE-CEA5D84AC704}" type="pres">
      <dgm:prSet presAssocID="{598FFE8E-4B8D-4738-99C7-30DAFAE1DEBD}" presName="rootComposite" presStyleCnt="0">
        <dgm:presLayoutVars/>
      </dgm:prSet>
      <dgm:spPr/>
    </dgm:pt>
    <dgm:pt modelId="{029587CB-5633-4D61-91BE-42EDD3486650}" type="pres">
      <dgm:prSet presAssocID="{598FFE8E-4B8D-4738-99C7-30DAFAE1DEBD}" presName="ParentAccent" presStyleLbl="alignNode1" presStyleIdx="1" presStyleCnt="3"/>
      <dgm:spPr/>
    </dgm:pt>
    <dgm:pt modelId="{83D9AF75-080C-4EAE-8E20-D6F6EEC1992F}" type="pres">
      <dgm:prSet presAssocID="{598FFE8E-4B8D-4738-99C7-30DAFAE1DEBD}" presName="ParentSmallAccent" presStyleLbl="fgAcc1" presStyleIdx="1" presStyleCnt="3"/>
      <dgm:spPr/>
    </dgm:pt>
    <dgm:pt modelId="{278F6F6A-6B48-43C6-BAC2-74BA4D91D82D}" type="pres">
      <dgm:prSet presAssocID="{598FFE8E-4B8D-4738-99C7-30DAFAE1DEBD}" presName="Parent" presStyleLbl="revTx" presStyleIdx="4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741F2E-2DAA-4E57-ACEF-822046FC395D}" type="pres">
      <dgm:prSet presAssocID="{598FFE8E-4B8D-4738-99C7-30DAFAE1DEBD}" presName="childShape" presStyleCnt="0">
        <dgm:presLayoutVars>
          <dgm:chMax val="0"/>
          <dgm:chPref val="0"/>
        </dgm:presLayoutVars>
      </dgm:prSet>
      <dgm:spPr/>
    </dgm:pt>
    <dgm:pt modelId="{F066AA7C-2279-4176-98C2-9A80713B310C}" type="pres">
      <dgm:prSet presAssocID="{7B2C0FA5-A542-4959-8C82-E6D7F87AED58}" presName="childComposite" presStyleCnt="0">
        <dgm:presLayoutVars>
          <dgm:chMax val="0"/>
          <dgm:chPref val="0"/>
        </dgm:presLayoutVars>
      </dgm:prSet>
      <dgm:spPr/>
    </dgm:pt>
    <dgm:pt modelId="{BD5A6899-4FF8-4580-AA64-0F8ED19EF552}" type="pres">
      <dgm:prSet presAssocID="{7B2C0FA5-A542-4959-8C82-E6D7F87AED58}" presName="ChildAccent" presStyleLbl="solidFgAcc1" presStyleIdx="3" presStyleCnt="8" custLinFactNeighborY="-42263"/>
      <dgm:spPr/>
    </dgm:pt>
    <dgm:pt modelId="{2E1FE86B-FE2E-46BE-8419-975037241AB5}" type="pres">
      <dgm:prSet presAssocID="{7B2C0FA5-A542-4959-8C82-E6D7F87AED58}" presName="Child" presStyleLbl="revTx" presStyleIdx="5" presStyleCnt="11" custLinFactNeighborY="-324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F858B2-572E-49C5-AE69-310F49084B55}" type="pres">
      <dgm:prSet presAssocID="{8D3D1048-836F-468F-9720-A22866D67A3C}" presName="childComposite" presStyleCnt="0">
        <dgm:presLayoutVars>
          <dgm:chMax val="0"/>
          <dgm:chPref val="0"/>
        </dgm:presLayoutVars>
      </dgm:prSet>
      <dgm:spPr/>
    </dgm:pt>
    <dgm:pt modelId="{ABC68C66-D8C7-4045-AD08-603E65503B07}" type="pres">
      <dgm:prSet presAssocID="{8D3D1048-836F-468F-9720-A22866D67A3C}" presName="ChildAccent" presStyleLbl="solidFgAcc1" presStyleIdx="4" presStyleCnt="8" custLinFactNeighborX="15203" custLinFactNeighborY="-42465"/>
      <dgm:spPr/>
    </dgm:pt>
    <dgm:pt modelId="{9E00DA77-2E72-4438-9C28-E21ABDBE70E8}" type="pres">
      <dgm:prSet presAssocID="{8D3D1048-836F-468F-9720-A22866D67A3C}" presName="Child" presStyleLbl="revTx" presStyleIdx="6" presStyleCnt="11" custScaleY="128546" custLinFactY="38706" custLinFactNeighborX="1558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D5429B-F6C9-419F-BD42-2FC7EB624BAA}" type="pres">
      <dgm:prSet presAssocID="{5794182C-1E6F-4807-9BFB-42DF7D9F4440}" presName="childComposite" presStyleCnt="0">
        <dgm:presLayoutVars>
          <dgm:chMax val="0"/>
          <dgm:chPref val="0"/>
        </dgm:presLayoutVars>
      </dgm:prSet>
      <dgm:spPr/>
    </dgm:pt>
    <dgm:pt modelId="{EB329C8E-B038-4A7E-A760-097ED8B3D1F0}" type="pres">
      <dgm:prSet presAssocID="{5794182C-1E6F-4807-9BFB-42DF7D9F4440}" presName="ChildAccent" presStyleLbl="solidFgAcc1" presStyleIdx="5" presStyleCnt="8" custLinFactY="300000" custLinFactNeighborY="356028"/>
      <dgm:spPr/>
    </dgm:pt>
    <dgm:pt modelId="{AD919450-19E5-422B-9BD7-9FF2896D414C}" type="pres">
      <dgm:prSet presAssocID="{5794182C-1E6F-4807-9BFB-42DF7D9F4440}" presName="Child" presStyleLbl="revTx" presStyleIdx="7" presStyleCnt="11" custLinFactY="109987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BD2A7A-7B23-49DE-BC41-DD08346E794D}" type="pres">
      <dgm:prSet presAssocID="{32D96881-D576-4398-9C5B-530DF679F37E}" presName="childComposite" presStyleCnt="0">
        <dgm:presLayoutVars>
          <dgm:chMax val="0"/>
          <dgm:chPref val="0"/>
        </dgm:presLayoutVars>
      </dgm:prSet>
      <dgm:spPr/>
    </dgm:pt>
    <dgm:pt modelId="{946580A9-0199-4615-8A10-D33B00F21CED}" type="pres">
      <dgm:prSet presAssocID="{32D96881-D576-4398-9C5B-530DF679F37E}" presName="ChildAccent" presStyleLbl="solidFgAcc1" presStyleIdx="6" presStyleCnt="8" custLinFactY="355639" custLinFactNeighborY="400000"/>
      <dgm:spPr/>
    </dgm:pt>
    <dgm:pt modelId="{687635D2-11B7-4407-B7EA-CE6018F07BAA}" type="pres">
      <dgm:prSet presAssocID="{32D96881-D576-4398-9C5B-530DF679F37E}" presName="Child" presStyleLbl="revTx" presStyleIdx="8" presStyleCnt="11" custLinFactY="200000" custLinFactNeighborY="2954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65C977-179E-4FA1-9083-0AE1DD1A4F38}" type="pres">
      <dgm:prSet presAssocID="{0844FAEB-7798-4AE0-BBB4-9FE6BCCA141F}" presName="root" presStyleCnt="0">
        <dgm:presLayoutVars>
          <dgm:chMax/>
          <dgm:chPref/>
        </dgm:presLayoutVars>
      </dgm:prSet>
      <dgm:spPr/>
    </dgm:pt>
    <dgm:pt modelId="{4840ECC0-B775-4FC9-A354-FECAEC2B9767}" type="pres">
      <dgm:prSet presAssocID="{0844FAEB-7798-4AE0-BBB4-9FE6BCCA141F}" presName="rootComposite" presStyleCnt="0">
        <dgm:presLayoutVars/>
      </dgm:prSet>
      <dgm:spPr/>
    </dgm:pt>
    <dgm:pt modelId="{2256077B-E6E8-45DE-B749-F05F098AB4B2}" type="pres">
      <dgm:prSet presAssocID="{0844FAEB-7798-4AE0-BBB4-9FE6BCCA141F}" presName="ParentAccent" presStyleLbl="alignNode1" presStyleIdx="2" presStyleCnt="3"/>
      <dgm:spPr/>
    </dgm:pt>
    <dgm:pt modelId="{6B6F76BC-3FB0-4F70-9750-1B2754ED3CED}" type="pres">
      <dgm:prSet presAssocID="{0844FAEB-7798-4AE0-BBB4-9FE6BCCA141F}" presName="ParentSmallAccent" presStyleLbl="fgAcc1" presStyleIdx="2" presStyleCnt="3"/>
      <dgm:spPr/>
    </dgm:pt>
    <dgm:pt modelId="{C39692DA-9B80-4A07-BF73-4B58A0BE96A5}" type="pres">
      <dgm:prSet presAssocID="{0844FAEB-7798-4AE0-BBB4-9FE6BCCA141F}" presName="Parent" presStyleLbl="revTx" presStyleIdx="9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3D50D7-8D68-4699-A79F-1F3323D3F22A}" type="pres">
      <dgm:prSet presAssocID="{0844FAEB-7798-4AE0-BBB4-9FE6BCCA141F}" presName="childShape" presStyleCnt="0">
        <dgm:presLayoutVars>
          <dgm:chMax val="0"/>
          <dgm:chPref val="0"/>
        </dgm:presLayoutVars>
      </dgm:prSet>
      <dgm:spPr/>
    </dgm:pt>
    <dgm:pt modelId="{28C5EFB1-A6D7-4EB5-B478-D92D46E38EF5}" type="pres">
      <dgm:prSet presAssocID="{76938422-8E40-4681-84E8-F8A5790E2CEA}" presName="childComposite" presStyleCnt="0">
        <dgm:presLayoutVars>
          <dgm:chMax val="0"/>
          <dgm:chPref val="0"/>
        </dgm:presLayoutVars>
      </dgm:prSet>
      <dgm:spPr/>
    </dgm:pt>
    <dgm:pt modelId="{311660B8-65E5-4CFA-91C6-125308BB3B48}" type="pres">
      <dgm:prSet presAssocID="{76938422-8E40-4681-84E8-F8A5790E2CEA}" presName="ChildAccent" presStyleLbl="solidFgAcc1" presStyleIdx="7" presStyleCnt="8" custLinFactNeighborY="24279"/>
      <dgm:spPr/>
    </dgm:pt>
    <dgm:pt modelId="{BBAB93AC-BEBC-4D31-B0B1-3386C0010CD0}" type="pres">
      <dgm:prSet presAssocID="{76938422-8E40-4681-84E8-F8A5790E2CEA}" presName="Child" presStyleLbl="revTx" presStyleIdx="10" presStyleCnt="11" custScaleY="128547" custLinFactY="53152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0493A2A-8AF9-46A4-8F59-8C8ACC49FC7A}" type="presOf" srcId="{7B2C0FA5-A542-4959-8C82-E6D7F87AED58}" destId="{2E1FE86B-FE2E-46BE-8419-975037241AB5}" srcOrd="0" destOrd="0" presId="urn:microsoft.com/office/officeart/2008/layout/SquareAccentList"/>
    <dgm:cxn modelId="{431BE59C-E890-4616-A116-4ED961C7B365}" type="presOf" srcId="{598FFE8E-4B8D-4738-99C7-30DAFAE1DEBD}" destId="{278F6F6A-6B48-43C6-BAC2-74BA4D91D82D}" srcOrd="0" destOrd="0" presId="urn:microsoft.com/office/officeart/2008/layout/SquareAccentList"/>
    <dgm:cxn modelId="{A9A8DF26-88B1-4522-8C82-907EC254E88F}" srcId="{DD97EF76-B235-4183-9D5B-F6F4C10B666C}" destId="{36398655-3AE1-459B-B59B-B19A5CA076F2}" srcOrd="1" destOrd="0" parTransId="{B2098657-93B4-4BE7-B025-483CDFB29EFA}" sibTransId="{30FDB117-DE48-45A0-A8D9-ED16E2DA667A}"/>
    <dgm:cxn modelId="{55BEE130-9736-4F42-BCA8-35C94622FB93}" srcId="{7C332A51-873B-45F2-A836-AC2D64871772}" destId="{598FFE8E-4B8D-4738-99C7-30DAFAE1DEBD}" srcOrd="1" destOrd="0" parTransId="{4AAE9114-EB83-4E68-8C73-0006089B9A95}" sibTransId="{B909353C-02DC-4CBA-ADFA-A8305392A9E1}"/>
    <dgm:cxn modelId="{51B7581F-D5B4-43D0-A0C4-E1A7D4DE0237}" type="presOf" srcId="{8D3D1048-836F-468F-9720-A22866D67A3C}" destId="{9E00DA77-2E72-4438-9C28-E21ABDBE70E8}" srcOrd="0" destOrd="0" presId="urn:microsoft.com/office/officeart/2008/layout/SquareAccentList"/>
    <dgm:cxn modelId="{8A790904-134C-4A3F-94A3-4484DC56B168}" srcId="{32D96881-D576-4398-9C5B-530DF679F37E}" destId="{F40EBBF3-1E0A-4C06-BC13-F60AAE349AC1}" srcOrd="2" destOrd="0" parTransId="{F3294827-8D9E-4195-AE39-29611269C644}" sibTransId="{DF8A9579-001E-4DE6-B0DF-BD38FD085411}"/>
    <dgm:cxn modelId="{697C319D-6B8F-4231-B37C-F1E9449CFAEA}" type="presOf" srcId="{F89469B5-0D27-4C68-8517-2D91D67E6770}" destId="{687635D2-11B7-4407-B7EA-CE6018F07BAA}" srcOrd="0" destOrd="2" presId="urn:microsoft.com/office/officeart/2008/layout/SquareAccentList"/>
    <dgm:cxn modelId="{84C51A67-CF08-49F4-BEA3-851A4EDCF33B}" srcId="{8D3D1048-836F-468F-9720-A22866D67A3C}" destId="{8771CDDA-CB36-4FD0-A7E4-77FE963032E0}" srcOrd="1" destOrd="0" parTransId="{33075629-5136-4002-8788-03E476FB5E87}" sibTransId="{94482CAD-758A-483D-B532-BD248A419FAD}"/>
    <dgm:cxn modelId="{78FA8F84-4D81-4DCF-954E-B7AF18E1FC7F}" type="presOf" srcId="{B7A78A05-3BBC-4F12-A6C9-9DDBED32B3FF}" destId="{687635D2-11B7-4407-B7EA-CE6018F07BAA}" srcOrd="0" destOrd="1" presId="urn:microsoft.com/office/officeart/2008/layout/SquareAccentList"/>
    <dgm:cxn modelId="{E0009C5C-7B38-4599-92B5-1E8771E48BD9}" srcId="{7C332A51-873B-45F2-A836-AC2D64871772}" destId="{DD97EF76-B235-4183-9D5B-F6F4C10B666C}" srcOrd="0" destOrd="0" parTransId="{93D755B6-4AC0-4383-90A4-DDB5D6FF6DD4}" sibTransId="{29CF96E0-E192-40D8-9F94-22C178A42552}"/>
    <dgm:cxn modelId="{02249B07-76AB-4A0B-B94E-1A9EBCCDB656}" srcId="{0844FAEB-7798-4AE0-BBB4-9FE6BCCA141F}" destId="{76938422-8E40-4681-84E8-F8A5790E2CEA}" srcOrd="0" destOrd="0" parTransId="{2EE43172-22DA-4720-AD23-1F2E4CD2E233}" sibTransId="{0288A4D2-6C42-4EA5-B36A-7F945DDD8163}"/>
    <dgm:cxn modelId="{84F92BDC-A19A-4B47-9CD4-0DC1DEC055DC}" srcId="{598FFE8E-4B8D-4738-99C7-30DAFAE1DEBD}" destId="{5794182C-1E6F-4807-9BFB-42DF7D9F4440}" srcOrd="2" destOrd="0" parTransId="{1C158505-8FC4-46BB-8A3A-B8284B90927D}" sibTransId="{F74B0524-868C-4153-9AB7-03436134E959}"/>
    <dgm:cxn modelId="{AF6303D6-0BBB-465A-8151-0617CC4DCA60}" srcId="{76938422-8E40-4681-84E8-F8A5790E2CEA}" destId="{543B513C-0AF0-4ECA-BB3A-5005672A7093}" srcOrd="0" destOrd="0" parTransId="{9FF0B9CE-E4C9-4C62-B2EE-A0B9C9C37FAE}" sibTransId="{B2743DA0-BB02-441E-AB7A-CFABA3323A3B}"/>
    <dgm:cxn modelId="{E43D7B46-756B-44B1-B490-E561F68AB3D3}" type="presOf" srcId="{689F2964-058A-4D6A-A9E4-5DAF92314B52}" destId="{8E62D462-1DDA-4AD7-AFBF-46B22D19E24E}" srcOrd="0" destOrd="1" presId="urn:microsoft.com/office/officeart/2008/layout/SquareAccentList"/>
    <dgm:cxn modelId="{F52EC2E3-BC1B-491F-B1CE-63256E74FD7D}" srcId="{598FFE8E-4B8D-4738-99C7-30DAFAE1DEBD}" destId="{8D3D1048-836F-468F-9720-A22866D67A3C}" srcOrd="1" destOrd="0" parTransId="{BA79AB44-2945-420E-A57D-EB4D69657E82}" sibTransId="{DDD6582F-F58A-4D8D-A30D-B751E7322B8F}"/>
    <dgm:cxn modelId="{6481C9B4-4060-44FC-97E4-E36E3CCEDE01}" srcId="{32D96881-D576-4398-9C5B-530DF679F37E}" destId="{9F9020D8-C781-4BD5-AA99-7518FEC9852C}" srcOrd="1" destOrd="0" parTransId="{D8927D87-4814-4503-8CAB-8FC2715501AD}" sibTransId="{1AE97387-B79D-4F80-B817-6999C51FCBD0}"/>
    <dgm:cxn modelId="{6B3145AC-76C2-4D64-90F3-E62F2B730DD9}" srcId="{598FFE8E-4B8D-4738-99C7-30DAFAE1DEBD}" destId="{7B2C0FA5-A542-4959-8C82-E6D7F87AED58}" srcOrd="0" destOrd="0" parTransId="{F1F3B258-E31B-4EC6-9826-EB822F68F8AE}" sibTransId="{B98BA4E3-ACD6-4F80-802D-306CA5C013D6}"/>
    <dgm:cxn modelId="{53D254FC-D876-4E37-9826-7E88BF66EBB1}" type="presOf" srcId="{32D96881-D576-4398-9C5B-530DF679F37E}" destId="{687635D2-11B7-4407-B7EA-CE6018F07BAA}" srcOrd="0" destOrd="0" presId="urn:microsoft.com/office/officeart/2008/layout/SquareAccentList"/>
    <dgm:cxn modelId="{EEE4C2B7-906A-4563-9CBB-522BFB1AC85A}" type="presOf" srcId="{8771CDDA-CB36-4FD0-A7E4-77FE963032E0}" destId="{9E00DA77-2E72-4438-9C28-E21ABDBE70E8}" srcOrd="0" destOrd="2" presId="urn:microsoft.com/office/officeart/2008/layout/SquareAccentList"/>
    <dgm:cxn modelId="{152FEF1A-DAC2-4195-A77D-A94107A56EEB}" type="presOf" srcId="{01A25659-A129-450A-B3A5-50CC88A0AA99}" destId="{BBAB93AC-BEBC-4D31-B0B1-3386C0010CD0}" srcOrd="0" destOrd="2" presId="urn:microsoft.com/office/officeart/2008/layout/SquareAccentList"/>
    <dgm:cxn modelId="{E3FF156E-7ECD-4764-B7FB-C5824D9FAD46}" type="presOf" srcId="{DD97EF76-B235-4183-9D5B-F6F4C10B666C}" destId="{FF460A1C-5182-48E7-931C-48C4C46B04B4}" srcOrd="0" destOrd="0" presId="urn:microsoft.com/office/officeart/2008/layout/SquareAccentList"/>
    <dgm:cxn modelId="{816F5AEE-4BC8-4332-88D7-2DBBF76A1F7C}" type="presOf" srcId="{9F9020D8-C781-4BD5-AA99-7518FEC9852C}" destId="{687635D2-11B7-4407-B7EA-CE6018F07BAA}" srcOrd="0" destOrd="3" presId="urn:microsoft.com/office/officeart/2008/layout/SquareAccentList"/>
    <dgm:cxn modelId="{258CD9E3-0FDA-405E-9372-6FF1CAC62281}" srcId="{B7A78A05-3BBC-4F12-A6C9-9DDBED32B3FF}" destId="{F89469B5-0D27-4C68-8517-2D91D67E6770}" srcOrd="0" destOrd="0" parTransId="{06D1AF30-ECB6-4229-BB69-50D26F7C5CA3}" sibTransId="{90E2C1CC-C330-4287-9F9B-C138B5C15E1F}"/>
    <dgm:cxn modelId="{D6E69D7D-1A6D-4405-8A2C-5117E027DAF2}" srcId="{8D3D1048-836F-468F-9720-A22866D67A3C}" destId="{377BBD2A-958E-4B83-8122-3D9B312A2334}" srcOrd="0" destOrd="0" parTransId="{DD156A82-268E-42E9-9C61-BBA3AA10181E}" sibTransId="{3E16082A-15F4-4E35-8A06-BAA65F935C29}"/>
    <dgm:cxn modelId="{2E274A48-41E7-4A21-A2C9-D3DBD003E848}" srcId="{8D3D1048-836F-468F-9720-A22866D67A3C}" destId="{200ED956-680D-4B0E-B595-A20AF476F409}" srcOrd="2" destOrd="0" parTransId="{3F340C3D-E348-4987-B456-0A6EA76DE873}" sibTransId="{9530F6E0-2691-4604-8873-51F73831F76E}"/>
    <dgm:cxn modelId="{EC24C97F-C411-4398-B08C-1EA045AFFF32}" type="presOf" srcId="{0844FAEB-7798-4AE0-BBB4-9FE6BCCA141F}" destId="{C39692DA-9B80-4A07-BF73-4B58A0BE96A5}" srcOrd="0" destOrd="0" presId="urn:microsoft.com/office/officeart/2008/layout/SquareAccentList"/>
    <dgm:cxn modelId="{F21F793D-DE91-4F94-B152-A79AE0EEC7D4}" type="presOf" srcId="{15A759B4-D57D-4A75-B1D1-647274B11A99}" destId="{8E62D462-1DDA-4AD7-AFBF-46B22D19E24E}" srcOrd="0" destOrd="0" presId="urn:microsoft.com/office/officeart/2008/layout/SquareAccentList"/>
    <dgm:cxn modelId="{9AC74966-A574-473A-8BC1-3329EC6AC93B}" srcId="{15A759B4-D57D-4A75-B1D1-647274B11A99}" destId="{689F2964-058A-4D6A-A9E4-5DAF92314B52}" srcOrd="0" destOrd="0" parTransId="{0628CFDB-28D4-45D9-955F-CC52F4EEEB62}" sibTransId="{2E552331-8392-421E-8F26-6940E34AA91C}"/>
    <dgm:cxn modelId="{CA57360B-84CC-4929-8F9A-AEFD5A73DBC0}" srcId="{598FFE8E-4B8D-4738-99C7-30DAFAE1DEBD}" destId="{32D96881-D576-4398-9C5B-530DF679F37E}" srcOrd="3" destOrd="0" parTransId="{D86C24A5-2E7A-48CD-AFDF-8201293B6179}" sibTransId="{81E68727-9E56-44DF-9956-751BB6B7B474}"/>
    <dgm:cxn modelId="{72BA51A9-8876-46F0-9364-7D27846B047A}" srcId="{15A759B4-D57D-4A75-B1D1-647274B11A99}" destId="{2ABD8758-BFDD-4211-96E7-0AEEBB5D6A26}" srcOrd="1" destOrd="0" parTransId="{A3317881-8C38-498B-808B-4FA0BF91CA2B}" sibTransId="{92A9F7A0-5E2C-42AF-8632-BFB6A299D575}"/>
    <dgm:cxn modelId="{6DB7D80F-E1EF-452D-BFF1-2958D0DC2C46}" srcId="{76938422-8E40-4681-84E8-F8A5790E2CEA}" destId="{01A25659-A129-450A-B3A5-50CC88A0AA99}" srcOrd="1" destOrd="0" parTransId="{6829D6B3-4B24-420D-AD64-4CFEF39009C3}" sibTransId="{51AE0A6C-AB6E-47E3-830D-D42CC136A243}"/>
    <dgm:cxn modelId="{8C8B6991-F218-4949-88AA-110001A76104}" type="presOf" srcId="{CA6095DB-0D18-4258-AAD1-98BA7C0961ED}" destId="{61016E57-AD59-47EC-8608-2D91CBBD2BAE}" srcOrd="0" destOrd="0" presId="urn:microsoft.com/office/officeart/2008/layout/SquareAccentList"/>
    <dgm:cxn modelId="{C3B0799F-2664-4F02-91DB-3FF833754B03}" srcId="{8D3D1048-836F-468F-9720-A22866D67A3C}" destId="{F47794A5-131F-4A0F-9FE3-81F09B3A181B}" srcOrd="3" destOrd="0" parTransId="{C2C5A2D2-2E59-41C7-A2C2-1AEECD766305}" sibTransId="{090FF9A7-3D7F-449C-82A0-1E8DD55AB7CC}"/>
    <dgm:cxn modelId="{F479B324-84A1-4165-A0AD-918EBB5AEC0B}" srcId="{32D96881-D576-4398-9C5B-530DF679F37E}" destId="{B7A78A05-3BBC-4F12-A6C9-9DDBED32B3FF}" srcOrd="0" destOrd="0" parTransId="{2E2E7A94-17B4-40D8-A699-7C79F5E2903F}" sibTransId="{216E6A4E-C03A-415F-BE4E-1C562FADA957}"/>
    <dgm:cxn modelId="{9E42BF4E-EC07-4F61-8420-2E2A0AC72F49}" type="presOf" srcId="{200ED956-680D-4B0E-B595-A20AF476F409}" destId="{9E00DA77-2E72-4438-9C28-E21ABDBE70E8}" srcOrd="0" destOrd="3" presId="urn:microsoft.com/office/officeart/2008/layout/SquareAccentList"/>
    <dgm:cxn modelId="{47332449-577F-46E9-859D-1AF0C34ACEBB}" type="presOf" srcId="{5794182C-1E6F-4807-9BFB-42DF7D9F4440}" destId="{AD919450-19E5-422B-9BD7-9FF2896D414C}" srcOrd="0" destOrd="0" presId="urn:microsoft.com/office/officeart/2008/layout/SquareAccentList"/>
    <dgm:cxn modelId="{96550E23-D456-4FE8-9B10-C3F7AF7B8DF2}" srcId="{7C332A51-873B-45F2-A836-AC2D64871772}" destId="{0844FAEB-7798-4AE0-BBB4-9FE6BCCA141F}" srcOrd="2" destOrd="0" parTransId="{92835575-329D-4BC5-85EC-6572201C7797}" sibTransId="{F1FC4083-86EC-4B7C-B9F0-E122C49C7F9C}"/>
    <dgm:cxn modelId="{C9A9AF24-EF2E-43FF-BF91-0FF6723DA2E2}" type="presOf" srcId="{F47794A5-131F-4A0F-9FE3-81F09B3A181B}" destId="{9E00DA77-2E72-4438-9C28-E21ABDBE70E8}" srcOrd="0" destOrd="4" presId="urn:microsoft.com/office/officeart/2008/layout/SquareAccentList"/>
    <dgm:cxn modelId="{F599E69A-6A43-46EF-807F-EA026F5B77E4}" srcId="{DD97EF76-B235-4183-9D5B-F6F4C10B666C}" destId="{15A759B4-D57D-4A75-B1D1-647274B11A99}" srcOrd="2" destOrd="0" parTransId="{6F097E3F-9CEF-4E32-B183-2FC1501DD1EC}" sibTransId="{E467110F-A36F-4C36-A5FF-9F1A1E4B01E9}"/>
    <dgm:cxn modelId="{71343D11-A003-4C74-AECA-88E49A2DB912}" type="presOf" srcId="{F40EBBF3-1E0A-4C06-BC13-F60AAE349AC1}" destId="{687635D2-11B7-4407-B7EA-CE6018F07BAA}" srcOrd="0" destOrd="4" presId="urn:microsoft.com/office/officeart/2008/layout/SquareAccentList"/>
    <dgm:cxn modelId="{BF47F1EF-01A2-4CE5-B61D-107433C4547F}" type="presOf" srcId="{36398655-3AE1-459B-B59B-B19A5CA076F2}" destId="{4A300C1A-AB31-45E2-AD25-1C44B82B426C}" srcOrd="0" destOrd="0" presId="urn:microsoft.com/office/officeart/2008/layout/SquareAccentList"/>
    <dgm:cxn modelId="{E5652F14-D81C-43E7-B8FA-EE5DC8BDBF0B}" type="presOf" srcId="{543B513C-0AF0-4ECA-BB3A-5005672A7093}" destId="{BBAB93AC-BEBC-4D31-B0B1-3386C0010CD0}" srcOrd="0" destOrd="1" presId="urn:microsoft.com/office/officeart/2008/layout/SquareAccentList"/>
    <dgm:cxn modelId="{EC084CE3-0D37-4243-A181-B2B1AFC5CE3D}" type="presOf" srcId="{2ABD8758-BFDD-4211-96E7-0AEEBB5D6A26}" destId="{8E62D462-1DDA-4AD7-AFBF-46B22D19E24E}" srcOrd="0" destOrd="2" presId="urn:microsoft.com/office/officeart/2008/layout/SquareAccentList"/>
    <dgm:cxn modelId="{7ABD9ECB-E4D5-446C-B436-663C038EF7F4}" type="presOf" srcId="{76938422-8E40-4681-84E8-F8A5790E2CEA}" destId="{BBAB93AC-BEBC-4D31-B0B1-3386C0010CD0}" srcOrd="0" destOrd="0" presId="urn:microsoft.com/office/officeart/2008/layout/SquareAccentList"/>
    <dgm:cxn modelId="{1B9F6F01-2507-4CFF-A27D-2C4B4031D52D}" srcId="{DD97EF76-B235-4183-9D5B-F6F4C10B666C}" destId="{CA6095DB-0D18-4258-AAD1-98BA7C0961ED}" srcOrd="0" destOrd="0" parTransId="{E2DBC686-BD29-440D-866D-EB18391C8E8D}" sibTransId="{B9CB7343-05FF-43B6-AE37-1BB3A93DC069}"/>
    <dgm:cxn modelId="{97EB20E3-4BB5-4391-866F-EC1211FAD1AB}" type="presOf" srcId="{377BBD2A-958E-4B83-8122-3D9B312A2334}" destId="{9E00DA77-2E72-4438-9C28-E21ABDBE70E8}" srcOrd="0" destOrd="1" presId="urn:microsoft.com/office/officeart/2008/layout/SquareAccentList"/>
    <dgm:cxn modelId="{71A635DB-7C44-4732-9207-A3A0869C33CB}" type="presOf" srcId="{7C332A51-873B-45F2-A836-AC2D64871772}" destId="{4034332D-4F0B-4F9B-B56E-D8C7B9394054}" srcOrd="0" destOrd="0" presId="urn:microsoft.com/office/officeart/2008/layout/SquareAccentList"/>
    <dgm:cxn modelId="{14C4D007-75FF-466A-8981-04D18563E9EC}" type="presParOf" srcId="{4034332D-4F0B-4F9B-B56E-D8C7B9394054}" destId="{CF6B3F6A-925A-471E-A770-CCA648628C6B}" srcOrd="0" destOrd="0" presId="urn:microsoft.com/office/officeart/2008/layout/SquareAccentList"/>
    <dgm:cxn modelId="{E1297CFE-E557-4CBF-9E27-C6C6CE01690F}" type="presParOf" srcId="{CF6B3F6A-925A-471E-A770-CCA648628C6B}" destId="{627712EA-8630-4D69-B53F-7CCA5AF3AF5D}" srcOrd="0" destOrd="0" presId="urn:microsoft.com/office/officeart/2008/layout/SquareAccentList"/>
    <dgm:cxn modelId="{0A34D7FD-36BD-49C8-A369-C1CD1183CC4A}" type="presParOf" srcId="{627712EA-8630-4D69-B53F-7CCA5AF3AF5D}" destId="{8F7173DB-8992-435E-9852-74402297A0C3}" srcOrd="0" destOrd="0" presId="urn:microsoft.com/office/officeart/2008/layout/SquareAccentList"/>
    <dgm:cxn modelId="{81194743-1657-4BB3-B135-7664DF0C0E0C}" type="presParOf" srcId="{627712EA-8630-4D69-B53F-7CCA5AF3AF5D}" destId="{E31E9AC9-5285-4B59-AC01-7982AE3B82E9}" srcOrd="1" destOrd="0" presId="urn:microsoft.com/office/officeart/2008/layout/SquareAccentList"/>
    <dgm:cxn modelId="{CDEB46BB-96F7-4AC3-8975-55A515C8C0CE}" type="presParOf" srcId="{627712EA-8630-4D69-B53F-7CCA5AF3AF5D}" destId="{FF460A1C-5182-48E7-931C-48C4C46B04B4}" srcOrd="2" destOrd="0" presId="urn:microsoft.com/office/officeart/2008/layout/SquareAccentList"/>
    <dgm:cxn modelId="{6A064D15-D3AF-438A-B537-0BEB0F6D241A}" type="presParOf" srcId="{CF6B3F6A-925A-471E-A770-CCA648628C6B}" destId="{DFF3C111-50E4-4F8D-B577-82D6BC00B694}" srcOrd="1" destOrd="0" presId="urn:microsoft.com/office/officeart/2008/layout/SquareAccentList"/>
    <dgm:cxn modelId="{CCB85FB7-1DB8-43DD-8386-36728BEB34B8}" type="presParOf" srcId="{DFF3C111-50E4-4F8D-B577-82D6BC00B694}" destId="{799BA421-3C88-47C8-B740-B29BEA4BA86E}" srcOrd="0" destOrd="0" presId="urn:microsoft.com/office/officeart/2008/layout/SquareAccentList"/>
    <dgm:cxn modelId="{D023911D-248D-4662-8021-40690F265753}" type="presParOf" srcId="{799BA421-3C88-47C8-B740-B29BEA4BA86E}" destId="{0938A7B0-8D3E-46A7-A0F5-F01F4E6066DA}" srcOrd="0" destOrd="0" presId="urn:microsoft.com/office/officeart/2008/layout/SquareAccentList"/>
    <dgm:cxn modelId="{BBDF81A2-9F8D-4AB9-A6AF-307C0FBE351F}" type="presParOf" srcId="{799BA421-3C88-47C8-B740-B29BEA4BA86E}" destId="{61016E57-AD59-47EC-8608-2D91CBBD2BAE}" srcOrd="1" destOrd="0" presId="urn:microsoft.com/office/officeart/2008/layout/SquareAccentList"/>
    <dgm:cxn modelId="{235199F2-E7EB-44DE-992A-C376778A2290}" type="presParOf" srcId="{DFF3C111-50E4-4F8D-B577-82D6BC00B694}" destId="{962687B6-6660-46A2-A876-E83D5E730989}" srcOrd="1" destOrd="0" presId="urn:microsoft.com/office/officeart/2008/layout/SquareAccentList"/>
    <dgm:cxn modelId="{C2897793-A378-42F0-941F-E2FFA1E342A9}" type="presParOf" srcId="{962687B6-6660-46A2-A876-E83D5E730989}" destId="{E9060D46-C50D-4752-89F1-B90221D2FB5E}" srcOrd="0" destOrd="0" presId="urn:microsoft.com/office/officeart/2008/layout/SquareAccentList"/>
    <dgm:cxn modelId="{2A9E979A-476D-4908-939B-18C30B78A185}" type="presParOf" srcId="{962687B6-6660-46A2-A876-E83D5E730989}" destId="{4A300C1A-AB31-45E2-AD25-1C44B82B426C}" srcOrd="1" destOrd="0" presId="urn:microsoft.com/office/officeart/2008/layout/SquareAccentList"/>
    <dgm:cxn modelId="{72BFC1D2-4CCE-4701-8EED-51F7420F766D}" type="presParOf" srcId="{DFF3C111-50E4-4F8D-B577-82D6BC00B694}" destId="{B8795092-1357-42D7-8143-3B30FFA3ACC2}" srcOrd="2" destOrd="0" presId="urn:microsoft.com/office/officeart/2008/layout/SquareAccentList"/>
    <dgm:cxn modelId="{1C27E5D0-13C1-4E45-936E-4F9775D183F6}" type="presParOf" srcId="{B8795092-1357-42D7-8143-3B30FFA3ACC2}" destId="{4DACBDFB-9577-46B2-AF3F-538C887F5A72}" srcOrd="0" destOrd="0" presId="urn:microsoft.com/office/officeart/2008/layout/SquareAccentList"/>
    <dgm:cxn modelId="{F8133C71-3193-45DF-8AAD-40AB0B81C87C}" type="presParOf" srcId="{B8795092-1357-42D7-8143-3B30FFA3ACC2}" destId="{8E62D462-1DDA-4AD7-AFBF-46B22D19E24E}" srcOrd="1" destOrd="0" presId="urn:microsoft.com/office/officeart/2008/layout/SquareAccentList"/>
    <dgm:cxn modelId="{7E6F48CA-5CD1-4F98-B207-135346F5E848}" type="presParOf" srcId="{4034332D-4F0B-4F9B-B56E-D8C7B9394054}" destId="{DDDA7BEA-AF35-4FDF-A9C3-717CE3D6A33A}" srcOrd="1" destOrd="0" presId="urn:microsoft.com/office/officeart/2008/layout/SquareAccentList"/>
    <dgm:cxn modelId="{53CA20E3-1BA6-4FC9-BF8B-BBA1FAC04335}" type="presParOf" srcId="{DDDA7BEA-AF35-4FDF-A9C3-717CE3D6A33A}" destId="{21A74044-AA91-46DC-97EE-CEA5D84AC704}" srcOrd="0" destOrd="0" presId="urn:microsoft.com/office/officeart/2008/layout/SquareAccentList"/>
    <dgm:cxn modelId="{C771A122-BDD5-4345-A965-DFEDEE9CAF5A}" type="presParOf" srcId="{21A74044-AA91-46DC-97EE-CEA5D84AC704}" destId="{029587CB-5633-4D61-91BE-42EDD3486650}" srcOrd="0" destOrd="0" presId="urn:microsoft.com/office/officeart/2008/layout/SquareAccentList"/>
    <dgm:cxn modelId="{79E45A40-53F7-4357-BCC6-F0BC5618005B}" type="presParOf" srcId="{21A74044-AA91-46DC-97EE-CEA5D84AC704}" destId="{83D9AF75-080C-4EAE-8E20-D6F6EEC1992F}" srcOrd="1" destOrd="0" presId="urn:microsoft.com/office/officeart/2008/layout/SquareAccentList"/>
    <dgm:cxn modelId="{E2A83BE3-3780-42FB-B854-4D0D7F0C0E66}" type="presParOf" srcId="{21A74044-AA91-46DC-97EE-CEA5D84AC704}" destId="{278F6F6A-6B48-43C6-BAC2-74BA4D91D82D}" srcOrd="2" destOrd="0" presId="urn:microsoft.com/office/officeart/2008/layout/SquareAccentList"/>
    <dgm:cxn modelId="{06CA8CC2-3F1B-4626-9A6F-7F57FCF64BA4}" type="presParOf" srcId="{DDDA7BEA-AF35-4FDF-A9C3-717CE3D6A33A}" destId="{42741F2E-2DAA-4E57-ACEF-822046FC395D}" srcOrd="1" destOrd="0" presId="urn:microsoft.com/office/officeart/2008/layout/SquareAccentList"/>
    <dgm:cxn modelId="{7371C648-9CB6-4BC5-AC09-67DCEA2E00EF}" type="presParOf" srcId="{42741F2E-2DAA-4E57-ACEF-822046FC395D}" destId="{F066AA7C-2279-4176-98C2-9A80713B310C}" srcOrd="0" destOrd="0" presId="urn:microsoft.com/office/officeart/2008/layout/SquareAccentList"/>
    <dgm:cxn modelId="{1014989A-CDD0-41CD-A8D0-72C415B3C72E}" type="presParOf" srcId="{F066AA7C-2279-4176-98C2-9A80713B310C}" destId="{BD5A6899-4FF8-4580-AA64-0F8ED19EF552}" srcOrd="0" destOrd="0" presId="urn:microsoft.com/office/officeart/2008/layout/SquareAccentList"/>
    <dgm:cxn modelId="{205C46B8-552E-494B-98AC-236AF7330FD2}" type="presParOf" srcId="{F066AA7C-2279-4176-98C2-9A80713B310C}" destId="{2E1FE86B-FE2E-46BE-8419-975037241AB5}" srcOrd="1" destOrd="0" presId="urn:microsoft.com/office/officeart/2008/layout/SquareAccentList"/>
    <dgm:cxn modelId="{60584A31-0E48-4BB2-9F8F-4549F7A7F45C}" type="presParOf" srcId="{42741F2E-2DAA-4E57-ACEF-822046FC395D}" destId="{A1F858B2-572E-49C5-AE69-310F49084B55}" srcOrd="1" destOrd="0" presId="urn:microsoft.com/office/officeart/2008/layout/SquareAccentList"/>
    <dgm:cxn modelId="{73DA375A-39E8-434F-B87B-B8EE5BC2B076}" type="presParOf" srcId="{A1F858B2-572E-49C5-AE69-310F49084B55}" destId="{ABC68C66-D8C7-4045-AD08-603E65503B07}" srcOrd="0" destOrd="0" presId="urn:microsoft.com/office/officeart/2008/layout/SquareAccentList"/>
    <dgm:cxn modelId="{3EBA5B7E-FAA4-4EDA-85CF-9FD8B8057963}" type="presParOf" srcId="{A1F858B2-572E-49C5-AE69-310F49084B55}" destId="{9E00DA77-2E72-4438-9C28-E21ABDBE70E8}" srcOrd="1" destOrd="0" presId="urn:microsoft.com/office/officeart/2008/layout/SquareAccentList"/>
    <dgm:cxn modelId="{4ED8C2C8-6F8C-430E-9558-84B83DD75ED7}" type="presParOf" srcId="{42741F2E-2DAA-4E57-ACEF-822046FC395D}" destId="{07D5429B-F6C9-419F-BD42-2FC7EB624BAA}" srcOrd="2" destOrd="0" presId="urn:microsoft.com/office/officeart/2008/layout/SquareAccentList"/>
    <dgm:cxn modelId="{2470C8B0-36B5-4B9D-84C7-9AB2EE2FBC23}" type="presParOf" srcId="{07D5429B-F6C9-419F-BD42-2FC7EB624BAA}" destId="{EB329C8E-B038-4A7E-A760-097ED8B3D1F0}" srcOrd="0" destOrd="0" presId="urn:microsoft.com/office/officeart/2008/layout/SquareAccentList"/>
    <dgm:cxn modelId="{3A18038B-10A2-4807-AE7E-8197F24D6323}" type="presParOf" srcId="{07D5429B-F6C9-419F-BD42-2FC7EB624BAA}" destId="{AD919450-19E5-422B-9BD7-9FF2896D414C}" srcOrd="1" destOrd="0" presId="urn:microsoft.com/office/officeart/2008/layout/SquareAccentList"/>
    <dgm:cxn modelId="{ABAAFDE7-7349-4F0C-A9C2-D62865F48F3C}" type="presParOf" srcId="{42741F2E-2DAA-4E57-ACEF-822046FC395D}" destId="{39BD2A7A-7B23-49DE-BC41-DD08346E794D}" srcOrd="3" destOrd="0" presId="urn:microsoft.com/office/officeart/2008/layout/SquareAccentList"/>
    <dgm:cxn modelId="{D608841D-014D-4A99-BDD9-216A43D2CB69}" type="presParOf" srcId="{39BD2A7A-7B23-49DE-BC41-DD08346E794D}" destId="{946580A9-0199-4615-8A10-D33B00F21CED}" srcOrd="0" destOrd="0" presId="urn:microsoft.com/office/officeart/2008/layout/SquareAccentList"/>
    <dgm:cxn modelId="{A660CE49-48A8-47D8-8A42-FEBE9D5CBC2D}" type="presParOf" srcId="{39BD2A7A-7B23-49DE-BC41-DD08346E794D}" destId="{687635D2-11B7-4407-B7EA-CE6018F07BAA}" srcOrd="1" destOrd="0" presId="urn:microsoft.com/office/officeart/2008/layout/SquareAccentList"/>
    <dgm:cxn modelId="{10B73832-9E2D-41A4-A6D9-1CC6039009AB}" type="presParOf" srcId="{4034332D-4F0B-4F9B-B56E-D8C7B9394054}" destId="{C965C977-179E-4FA1-9083-0AE1DD1A4F38}" srcOrd="2" destOrd="0" presId="urn:microsoft.com/office/officeart/2008/layout/SquareAccentList"/>
    <dgm:cxn modelId="{622B2018-8490-4900-A007-51A73B653ACB}" type="presParOf" srcId="{C965C977-179E-4FA1-9083-0AE1DD1A4F38}" destId="{4840ECC0-B775-4FC9-A354-FECAEC2B9767}" srcOrd="0" destOrd="0" presId="urn:microsoft.com/office/officeart/2008/layout/SquareAccentList"/>
    <dgm:cxn modelId="{2E74404E-D711-4BD2-A582-4BC66A3EA750}" type="presParOf" srcId="{4840ECC0-B775-4FC9-A354-FECAEC2B9767}" destId="{2256077B-E6E8-45DE-B749-F05F098AB4B2}" srcOrd="0" destOrd="0" presId="urn:microsoft.com/office/officeart/2008/layout/SquareAccentList"/>
    <dgm:cxn modelId="{F0F6B133-0842-4410-B991-0D221395AC0B}" type="presParOf" srcId="{4840ECC0-B775-4FC9-A354-FECAEC2B9767}" destId="{6B6F76BC-3FB0-4F70-9750-1B2754ED3CED}" srcOrd="1" destOrd="0" presId="urn:microsoft.com/office/officeart/2008/layout/SquareAccentList"/>
    <dgm:cxn modelId="{D68C14A2-BC30-4C94-9E29-19C93409AAE6}" type="presParOf" srcId="{4840ECC0-B775-4FC9-A354-FECAEC2B9767}" destId="{C39692DA-9B80-4A07-BF73-4B58A0BE96A5}" srcOrd="2" destOrd="0" presId="urn:microsoft.com/office/officeart/2008/layout/SquareAccentList"/>
    <dgm:cxn modelId="{42E5F5EC-593E-4090-AB55-4EEADDAE4DD7}" type="presParOf" srcId="{C965C977-179E-4FA1-9083-0AE1DD1A4F38}" destId="{343D50D7-8D68-4699-A79F-1F3323D3F22A}" srcOrd="1" destOrd="0" presId="urn:microsoft.com/office/officeart/2008/layout/SquareAccentList"/>
    <dgm:cxn modelId="{B729A6D4-00CE-413C-AD74-911D2D7B66D5}" type="presParOf" srcId="{343D50D7-8D68-4699-A79F-1F3323D3F22A}" destId="{28C5EFB1-A6D7-4EB5-B478-D92D46E38EF5}" srcOrd="0" destOrd="0" presId="urn:microsoft.com/office/officeart/2008/layout/SquareAccentList"/>
    <dgm:cxn modelId="{15F3D157-0640-4034-8B67-351D16E0B923}" type="presParOf" srcId="{28C5EFB1-A6D7-4EB5-B478-D92D46E38EF5}" destId="{311660B8-65E5-4CFA-91C6-125308BB3B48}" srcOrd="0" destOrd="0" presId="urn:microsoft.com/office/officeart/2008/layout/SquareAccentList"/>
    <dgm:cxn modelId="{6AB95DE6-2223-4196-8C7D-C8F1BFCA452A}" type="presParOf" srcId="{28C5EFB1-A6D7-4EB5-B478-D92D46E38EF5}" destId="{BBAB93AC-BEBC-4D31-B0B1-3386C0010CD0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191B3-59E0-492B-9564-F027CF21C2A2}">
      <dsp:nvSpPr>
        <dsp:cNvPr id="0" name=""/>
        <dsp:cNvSpPr/>
      </dsp:nvSpPr>
      <dsp:spPr>
        <a:xfrm>
          <a:off x="8939" y="0"/>
          <a:ext cx="2986980" cy="685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1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smtClean="0"/>
            <a:t>“No hay matrimonio sin régimen económico matrimonial”</a:t>
          </a:r>
          <a:endParaRPr lang="es-ES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smtClean="0"/>
            <a:t>Concepto.</a:t>
          </a:r>
          <a:endParaRPr lang="es-E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smtClean="0"/>
            <a:t>Efecto real del r.e.m.</a:t>
          </a:r>
          <a:endParaRPr lang="es-E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smtClean="0"/>
            <a:t>Las parejas no tienen r.e.m.: ni legal ni paccionado.</a:t>
          </a:r>
          <a:endParaRPr lang="es-ES" sz="1700" kern="1200"/>
        </a:p>
      </dsp:txBody>
      <dsp:txXfrm>
        <a:off x="8939" y="2743200"/>
        <a:ext cx="2986980" cy="2743200"/>
      </dsp:txXfrm>
    </dsp:sp>
    <dsp:sp modelId="{8CBC0F6C-D7AE-4B6F-BE97-05CE774A3966}">
      <dsp:nvSpPr>
        <dsp:cNvPr id="0" name=""/>
        <dsp:cNvSpPr/>
      </dsp:nvSpPr>
      <dsp:spPr>
        <a:xfrm>
          <a:off x="353553" y="411480"/>
          <a:ext cx="2283714" cy="228371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3630BE0-DF4D-4829-9A2B-037CD0CBC510}">
      <dsp:nvSpPr>
        <dsp:cNvPr id="0" name=""/>
        <dsp:cNvSpPr/>
      </dsp:nvSpPr>
      <dsp:spPr>
        <a:xfrm>
          <a:off x="3078509" y="0"/>
          <a:ext cx="2986980" cy="685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1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Nociones previas.</a:t>
          </a:r>
          <a:endParaRPr lang="es-ES" sz="22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Régimen primario y régimen secundario.</a:t>
          </a:r>
          <a:endParaRPr lang="es-E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Concepto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Régimen paccionado y autonomía de la voluntad:</a:t>
          </a:r>
          <a:endParaRPr lang="es-E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Capítulos matrimoniales</a:t>
          </a:r>
          <a:endParaRPr lang="es-ES" sz="1700" kern="1200" dirty="0"/>
        </a:p>
      </dsp:txBody>
      <dsp:txXfrm>
        <a:off x="3078509" y="2743200"/>
        <a:ext cx="2986980" cy="2743200"/>
      </dsp:txXfrm>
    </dsp:sp>
    <dsp:sp modelId="{4FA8333B-0003-4641-9F07-D41720EBA8F6}">
      <dsp:nvSpPr>
        <dsp:cNvPr id="0" name=""/>
        <dsp:cNvSpPr/>
      </dsp:nvSpPr>
      <dsp:spPr>
        <a:xfrm>
          <a:off x="3430142" y="411480"/>
          <a:ext cx="2283714" cy="228371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7DB84E1-9F36-437A-A341-221A5A6D5031}">
      <dsp:nvSpPr>
        <dsp:cNvPr id="0" name=""/>
        <dsp:cNvSpPr/>
      </dsp:nvSpPr>
      <dsp:spPr>
        <a:xfrm>
          <a:off x="6155099" y="0"/>
          <a:ext cx="2986980" cy="685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1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Publicidad del </a:t>
          </a:r>
          <a:r>
            <a:rPr lang="es-ES" sz="2200" kern="1200" dirty="0" err="1" smtClean="0"/>
            <a:t>r.e.m</a:t>
          </a:r>
          <a:r>
            <a:rPr lang="es-ES" sz="2200" kern="1200" dirty="0" smtClean="0"/>
            <a:t>.</a:t>
          </a:r>
          <a:endParaRPr lang="es-ES" sz="22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Competencia exclusiva del Estado: art. 149.1.8CE: “en todo caso”</a:t>
          </a:r>
          <a:endParaRPr lang="es-E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>
              <a:hlinkClick xmlns:r="http://schemas.openxmlformats.org/officeDocument/2006/relationships" r:id="rId3"/>
            </a:rPr>
            <a:t>Art. 60 </a:t>
          </a:r>
          <a:r>
            <a:rPr lang="es-ES" sz="1700" kern="1200" dirty="0" err="1" smtClean="0">
              <a:hlinkClick xmlns:r="http://schemas.openxmlformats.org/officeDocument/2006/relationships" r:id="rId3"/>
            </a:rPr>
            <a:t>LRc</a:t>
          </a:r>
          <a:r>
            <a:rPr lang="es-ES" sz="1700" kern="1200" dirty="0" smtClean="0"/>
            <a:t>.</a:t>
          </a:r>
          <a:endParaRPr lang="es-E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>
              <a:hlinkClick xmlns:r="http://schemas.openxmlformats.org/officeDocument/2006/relationships" r:id="rId4"/>
            </a:rPr>
            <a:t>Art. 53 </a:t>
          </a:r>
          <a:r>
            <a:rPr lang="es-ES" sz="1700" kern="1200" dirty="0" err="1" smtClean="0">
              <a:hlinkClick xmlns:r="http://schemas.openxmlformats.org/officeDocument/2006/relationships" r:id="rId4"/>
            </a:rPr>
            <a:t>Lnot</a:t>
          </a:r>
          <a:r>
            <a:rPr lang="es-ES" sz="1700" kern="1200" dirty="0" smtClean="0"/>
            <a:t>.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Referencias a la publicidad:</a:t>
          </a:r>
          <a:endParaRPr lang="es-E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Art. 193.3 CDFA</a:t>
          </a:r>
          <a:endParaRPr lang="es-E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Art. 1.333 </a:t>
          </a:r>
          <a:r>
            <a:rPr lang="es-ES" sz="1700" kern="1200" dirty="0" err="1" smtClean="0"/>
            <a:t>Cc.</a:t>
          </a:r>
          <a:endParaRPr lang="es-ES" sz="1700" kern="1200" dirty="0"/>
        </a:p>
      </dsp:txBody>
      <dsp:txXfrm>
        <a:off x="6155099" y="2743200"/>
        <a:ext cx="2986980" cy="2743200"/>
      </dsp:txXfrm>
    </dsp:sp>
    <dsp:sp modelId="{96742AF0-A8AD-431C-B894-8421553F78A7}">
      <dsp:nvSpPr>
        <dsp:cNvPr id="0" name=""/>
        <dsp:cNvSpPr/>
      </dsp:nvSpPr>
      <dsp:spPr>
        <a:xfrm>
          <a:off x="6506732" y="411480"/>
          <a:ext cx="2283714" cy="228371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8EBFD96-4E28-4836-A3EA-5D5E8E751474}">
      <dsp:nvSpPr>
        <dsp:cNvPr id="0" name=""/>
        <dsp:cNvSpPr/>
      </dsp:nvSpPr>
      <dsp:spPr>
        <a:xfrm>
          <a:off x="361469" y="5510440"/>
          <a:ext cx="8412480" cy="10287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7DD56-0385-4E52-82A4-6D6A3CC11903}">
      <dsp:nvSpPr>
        <dsp:cNvPr id="0" name=""/>
        <dsp:cNvSpPr/>
      </dsp:nvSpPr>
      <dsp:spPr>
        <a:xfrm>
          <a:off x="158836" y="993990"/>
          <a:ext cx="2132855" cy="1469537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1000" b="-5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7568C0-F16C-484E-A218-28582CD05DEE}">
      <dsp:nvSpPr>
        <dsp:cNvPr id="0" name=""/>
        <dsp:cNvSpPr/>
      </dsp:nvSpPr>
      <dsp:spPr>
        <a:xfrm>
          <a:off x="158836" y="2463539"/>
          <a:ext cx="2132855" cy="791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Aragón.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Arts. 183 a 270 y viudedad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r.e.m.legal</a:t>
          </a:r>
          <a:r>
            <a:rPr lang="es-ES" sz="1400" kern="1200" dirty="0" smtClean="0"/>
            <a:t>: </a:t>
          </a:r>
          <a:r>
            <a:rPr lang="es-ES" sz="1400" kern="1200" dirty="0" smtClean="0">
              <a:hlinkClick xmlns:r="http://schemas.openxmlformats.org/officeDocument/2006/relationships" r:id="rId2"/>
            </a:rPr>
            <a:t>art. 193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Consorciales</a:t>
          </a:r>
          <a:endParaRPr lang="es-ES" sz="1400" kern="1200" dirty="0"/>
        </a:p>
      </dsp:txBody>
      <dsp:txXfrm>
        <a:off x="158836" y="2463539"/>
        <a:ext cx="2132855" cy="791289"/>
      </dsp:txXfrm>
    </dsp:sp>
    <dsp:sp modelId="{2E6ED8E9-A251-4206-91B0-93956CF6CC59}">
      <dsp:nvSpPr>
        <dsp:cNvPr id="0" name=""/>
        <dsp:cNvSpPr/>
      </dsp:nvSpPr>
      <dsp:spPr>
        <a:xfrm>
          <a:off x="2505067" y="996804"/>
          <a:ext cx="2132855" cy="1458280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1000" b="-6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4E8AEB-A15D-4273-A7FF-6F4737931993}">
      <dsp:nvSpPr>
        <dsp:cNvPr id="0" name=""/>
        <dsp:cNvSpPr/>
      </dsp:nvSpPr>
      <dsp:spPr>
        <a:xfrm>
          <a:off x="2505067" y="2460724"/>
          <a:ext cx="2132855" cy="791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Cataluña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Arts. 231-1 a 232-38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r.e.m.legal</a:t>
          </a:r>
          <a:r>
            <a:rPr lang="es-ES" sz="1400" kern="1200" dirty="0" smtClean="0"/>
            <a:t>: art. </a:t>
          </a:r>
          <a:r>
            <a:rPr lang="es-ES" sz="1400" kern="1200" dirty="0" smtClean="0">
              <a:hlinkClick xmlns:r="http://schemas.openxmlformats.org/officeDocument/2006/relationships" r:id="rId4"/>
            </a:rPr>
            <a:t>231-10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Separación de bienes</a:t>
          </a:r>
          <a:endParaRPr lang="es-ES" sz="1400" kern="1200" dirty="0"/>
        </a:p>
      </dsp:txBody>
      <dsp:txXfrm>
        <a:off x="2505067" y="2460724"/>
        <a:ext cx="2132855" cy="791289"/>
      </dsp:txXfrm>
    </dsp:sp>
    <dsp:sp modelId="{CFE9B51C-67D0-40EC-8956-68A01F61187E}">
      <dsp:nvSpPr>
        <dsp:cNvPr id="0" name=""/>
        <dsp:cNvSpPr/>
      </dsp:nvSpPr>
      <dsp:spPr>
        <a:xfrm>
          <a:off x="4851298" y="1040030"/>
          <a:ext cx="2132855" cy="1469537"/>
        </a:xfrm>
        <a:prstGeom prst="round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542FF5-E2BF-4241-A7AE-1914014DB0E4}">
      <dsp:nvSpPr>
        <dsp:cNvPr id="0" name=""/>
        <dsp:cNvSpPr/>
      </dsp:nvSpPr>
      <dsp:spPr>
        <a:xfrm>
          <a:off x="4851298" y="2509576"/>
          <a:ext cx="2132855" cy="791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Baleares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Mallorca: </a:t>
          </a:r>
          <a:r>
            <a:rPr lang="es-ES" sz="1400" kern="1200" dirty="0" smtClean="0">
              <a:hlinkClick xmlns:r="http://schemas.openxmlformats.org/officeDocument/2006/relationships" r:id="rId6"/>
            </a:rPr>
            <a:t>art. 3</a:t>
          </a:r>
          <a:r>
            <a:rPr lang="es-ES" sz="1400" kern="1200" dirty="0" smtClean="0"/>
            <a:t>, 65  a 67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r.e.m.legal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Separación de bienes</a:t>
          </a:r>
          <a:endParaRPr lang="es-ES" sz="1400" kern="1200" dirty="0"/>
        </a:p>
      </dsp:txBody>
      <dsp:txXfrm>
        <a:off x="4851298" y="2509576"/>
        <a:ext cx="2132855" cy="791289"/>
      </dsp:txXfrm>
    </dsp:sp>
    <dsp:sp modelId="{337D4D3F-3D33-4920-A54E-2C652E73E7D1}">
      <dsp:nvSpPr>
        <dsp:cNvPr id="0" name=""/>
        <dsp:cNvSpPr/>
      </dsp:nvSpPr>
      <dsp:spPr>
        <a:xfrm>
          <a:off x="7043174" y="1040030"/>
          <a:ext cx="2132855" cy="1469537"/>
        </a:xfrm>
        <a:prstGeom prst="round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9000" b="-5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352743-66D2-4F0F-B54D-E3534AB22ECC}">
      <dsp:nvSpPr>
        <dsp:cNvPr id="0" name=""/>
        <dsp:cNvSpPr/>
      </dsp:nvSpPr>
      <dsp:spPr>
        <a:xfrm>
          <a:off x="7043174" y="2509576"/>
          <a:ext cx="2132855" cy="791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Navarra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Leyes 78 a 105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r.e.m.legal</a:t>
          </a:r>
          <a:r>
            <a:rPr lang="es-ES" sz="1400" kern="1200" dirty="0" smtClean="0"/>
            <a:t>: </a:t>
          </a:r>
          <a:r>
            <a:rPr lang="es-ES" sz="1400" kern="1200" dirty="0" smtClean="0">
              <a:hlinkClick xmlns:r="http://schemas.openxmlformats.org/officeDocument/2006/relationships" r:id="rId8"/>
            </a:rPr>
            <a:t>ley 87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Conquistas</a:t>
          </a:r>
          <a:endParaRPr lang="es-ES" sz="1400" kern="1200" dirty="0"/>
        </a:p>
      </dsp:txBody>
      <dsp:txXfrm>
        <a:off x="7043174" y="2509576"/>
        <a:ext cx="2132855" cy="791289"/>
      </dsp:txXfrm>
    </dsp:sp>
    <dsp:sp modelId="{E2F54179-885D-4877-B76D-BC8606117F2D}">
      <dsp:nvSpPr>
        <dsp:cNvPr id="0" name=""/>
        <dsp:cNvSpPr/>
      </dsp:nvSpPr>
      <dsp:spPr>
        <a:xfrm>
          <a:off x="4481" y="3903673"/>
          <a:ext cx="2132855" cy="1469537"/>
        </a:xfrm>
        <a:prstGeom prst="round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AB64BA-D39B-4AE8-9715-322A214CDB80}">
      <dsp:nvSpPr>
        <dsp:cNvPr id="0" name=""/>
        <dsp:cNvSpPr/>
      </dsp:nvSpPr>
      <dsp:spPr>
        <a:xfrm>
          <a:off x="2" y="5229202"/>
          <a:ext cx="2132855" cy="791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País Vasco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Arts. 125 a 146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r.e.m</a:t>
          </a:r>
          <a:r>
            <a:rPr lang="es-ES" sz="1400" kern="1200" dirty="0" smtClean="0"/>
            <a:t>. legal: art. </a:t>
          </a:r>
          <a:r>
            <a:rPr lang="es-ES" sz="1400" kern="1200" dirty="0" smtClean="0">
              <a:hlinkClick xmlns:r="http://schemas.openxmlformats.org/officeDocument/2006/relationships" r:id="rId10"/>
            </a:rPr>
            <a:t>127 LDCV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Gananciales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Comunicación foral</a:t>
          </a:r>
          <a:endParaRPr lang="es-ES" sz="1400" kern="1200" dirty="0"/>
        </a:p>
      </dsp:txBody>
      <dsp:txXfrm>
        <a:off x="2" y="5229202"/>
        <a:ext cx="2132855" cy="791289"/>
      </dsp:txXfrm>
    </dsp:sp>
    <dsp:sp modelId="{8D7879B6-305C-4992-8B75-5C1DC41A0F1A}">
      <dsp:nvSpPr>
        <dsp:cNvPr id="0" name=""/>
        <dsp:cNvSpPr/>
      </dsp:nvSpPr>
      <dsp:spPr>
        <a:xfrm>
          <a:off x="2350712" y="3858705"/>
          <a:ext cx="2132855" cy="1469537"/>
        </a:xfrm>
        <a:prstGeom prst="round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6236CF-AA31-496E-B329-2D01CB3D452D}">
      <dsp:nvSpPr>
        <dsp:cNvPr id="0" name=""/>
        <dsp:cNvSpPr/>
      </dsp:nvSpPr>
      <dsp:spPr>
        <a:xfrm>
          <a:off x="2350712" y="5328247"/>
          <a:ext cx="2132855" cy="791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Galicia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Arts. 171 a 180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r.e.m.legal</a:t>
          </a:r>
          <a:r>
            <a:rPr lang="es-ES" sz="1400" kern="1200" dirty="0" smtClean="0"/>
            <a:t>: </a:t>
          </a:r>
          <a:r>
            <a:rPr lang="es-ES" sz="1400" kern="1200" dirty="0" smtClean="0">
              <a:hlinkClick xmlns:r="http://schemas.openxmlformats.org/officeDocument/2006/relationships" r:id="rId12"/>
            </a:rPr>
            <a:t>art. 171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Gananciales</a:t>
          </a:r>
          <a:endParaRPr lang="es-ES" sz="1400" kern="1200" dirty="0"/>
        </a:p>
      </dsp:txBody>
      <dsp:txXfrm>
        <a:off x="2350712" y="5328247"/>
        <a:ext cx="2132855" cy="791289"/>
      </dsp:txXfrm>
    </dsp:sp>
    <dsp:sp modelId="{CF7D3B0F-EFEA-45CF-8E03-A2E421C7058E}">
      <dsp:nvSpPr>
        <dsp:cNvPr id="0" name=""/>
        <dsp:cNvSpPr/>
      </dsp:nvSpPr>
      <dsp:spPr>
        <a:xfrm>
          <a:off x="4696943" y="3904746"/>
          <a:ext cx="2132855" cy="1469537"/>
        </a:xfrm>
        <a:prstGeom prst="round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1000" b="-5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1FA6F7-14E9-42C2-AD4D-F0029623576C}">
      <dsp:nvSpPr>
        <dsp:cNvPr id="0" name=""/>
        <dsp:cNvSpPr/>
      </dsp:nvSpPr>
      <dsp:spPr>
        <a:xfrm>
          <a:off x="4696943" y="5374285"/>
          <a:ext cx="2132855" cy="791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Código civil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Arts. 1315 a 1444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r.em.legal</a:t>
          </a:r>
          <a:r>
            <a:rPr lang="es-ES" sz="1400" kern="1200" dirty="0" smtClean="0"/>
            <a:t>: art. 1316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Gananciales</a:t>
          </a:r>
          <a:endParaRPr lang="es-ES" sz="1400" kern="1200" dirty="0"/>
        </a:p>
      </dsp:txBody>
      <dsp:txXfrm>
        <a:off x="4696943" y="5374285"/>
        <a:ext cx="2132855" cy="791289"/>
      </dsp:txXfrm>
    </dsp:sp>
    <dsp:sp modelId="{7994E0C6-9508-4D81-8DA7-7941302E9461}">
      <dsp:nvSpPr>
        <dsp:cNvPr id="0" name=""/>
        <dsp:cNvSpPr/>
      </dsp:nvSpPr>
      <dsp:spPr>
        <a:xfrm>
          <a:off x="7043174" y="3904746"/>
          <a:ext cx="2132855" cy="1469537"/>
        </a:xfrm>
        <a:prstGeom prst="roundRect">
          <a:avLst/>
        </a:prstGeom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6000" b="-5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699552-00D5-48BF-B240-4EB576C01EC1}">
      <dsp:nvSpPr>
        <dsp:cNvPr id="0" name=""/>
        <dsp:cNvSpPr/>
      </dsp:nvSpPr>
      <dsp:spPr>
        <a:xfrm>
          <a:off x="7043174" y="5374285"/>
          <a:ext cx="2132855" cy="791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Valencia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Ley 10/2007: Inconstitucional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hlinkClick xmlns:r="http://schemas.openxmlformats.org/officeDocument/2006/relationships" r:id="rId15"/>
            </a:rPr>
            <a:t>STC 82/2016</a:t>
          </a:r>
          <a:r>
            <a:rPr lang="es-ES" sz="1400" kern="1200" dirty="0" smtClean="0"/>
            <a:t> (FJ8º)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Se rigen por el </a:t>
          </a:r>
          <a:r>
            <a:rPr lang="es-ES" sz="1400" kern="1200" dirty="0" err="1" smtClean="0"/>
            <a:t>Cc.</a:t>
          </a:r>
          <a:endParaRPr lang="es-ES" sz="1400" kern="1200" dirty="0"/>
        </a:p>
      </dsp:txBody>
      <dsp:txXfrm>
        <a:off x="7043174" y="5374285"/>
        <a:ext cx="2132855" cy="791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BCF24-5140-4715-AE52-7888369EAF7C}">
      <dsp:nvSpPr>
        <dsp:cNvPr id="0" name=""/>
        <dsp:cNvSpPr/>
      </dsp:nvSpPr>
      <dsp:spPr>
        <a:xfrm rot="21300000">
          <a:off x="40188" y="1578384"/>
          <a:ext cx="9063623" cy="792964"/>
        </a:xfrm>
        <a:prstGeom prst="mathMin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A33CF9-BAC6-4E98-AB89-684B6C88660B}">
      <dsp:nvSpPr>
        <dsp:cNvPr id="0" name=""/>
        <dsp:cNvSpPr/>
      </dsp:nvSpPr>
      <dsp:spPr>
        <a:xfrm>
          <a:off x="2818171" y="197486"/>
          <a:ext cx="2743200" cy="1579893"/>
        </a:xfrm>
        <a:prstGeom prst="down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DFAF464-A920-4F26-992C-D09C2F638ABD}">
      <dsp:nvSpPr>
        <dsp:cNvPr id="0" name=""/>
        <dsp:cNvSpPr/>
      </dsp:nvSpPr>
      <dsp:spPr>
        <a:xfrm>
          <a:off x="6217919" y="-91570"/>
          <a:ext cx="2926080" cy="1842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2"/>
              </a:solidFill>
            </a:rPr>
            <a:t>Conflictos internos:</a:t>
          </a:r>
          <a:endParaRPr lang="es-ES" sz="1400" b="1" kern="1200" dirty="0">
            <a:solidFill>
              <a:schemeClr val="tx2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En España y entre españoles.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Art. 9.2 </a:t>
          </a:r>
          <a:r>
            <a:rPr lang="es-ES" sz="1400" kern="1200" dirty="0" err="1" smtClean="0"/>
            <a:t>Cc.</a:t>
          </a:r>
          <a:r>
            <a:rPr lang="es-ES" sz="1400" kern="1200" dirty="0" smtClean="0"/>
            <a:t> /art. 16.1 y 12 </a:t>
          </a:r>
          <a:r>
            <a:rPr lang="es-ES" sz="1400" kern="1200" dirty="0" err="1" smtClean="0"/>
            <a:t>Cc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u="sng" kern="1200" dirty="0" smtClean="0"/>
            <a:t>Vecindad civil </a:t>
          </a:r>
          <a:r>
            <a:rPr lang="es-ES" sz="1400" kern="1200" dirty="0" smtClean="0"/>
            <a:t>y autonomía de la voluntad: art. 9.3 </a:t>
          </a:r>
          <a:r>
            <a:rPr lang="es-ES" sz="1400" kern="1200" dirty="0" err="1" smtClean="0"/>
            <a:t>Cc.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Ley efectos del matrimonio: </a:t>
          </a:r>
          <a:r>
            <a:rPr lang="es-ES" sz="1400" u="sng" kern="1200" dirty="0" smtClean="0"/>
            <a:t>inmutable</a:t>
          </a:r>
          <a:endParaRPr lang="es-ES" sz="1400" u="sng" kern="1200" dirty="0"/>
        </a:p>
      </dsp:txBody>
      <dsp:txXfrm>
        <a:off x="6217919" y="-91570"/>
        <a:ext cx="2926080" cy="1842029"/>
      </dsp:txXfrm>
    </dsp:sp>
    <dsp:sp modelId="{E8BE60CC-6063-4D14-9910-788881692DED}">
      <dsp:nvSpPr>
        <dsp:cNvPr id="0" name=""/>
        <dsp:cNvSpPr/>
      </dsp:nvSpPr>
      <dsp:spPr>
        <a:xfrm>
          <a:off x="6400799" y="2172353"/>
          <a:ext cx="2743200" cy="1579893"/>
        </a:xfrm>
        <a:prstGeom prst="up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7795452-BC3A-487A-89AA-03D39517EB43}">
      <dsp:nvSpPr>
        <dsp:cNvPr id="0" name=""/>
        <dsp:cNvSpPr/>
      </dsp:nvSpPr>
      <dsp:spPr>
        <a:xfrm>
          <a:off x="3092135" y="2219546"/>
          <a:ext cx="2926080" cy="1801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2"/>
              </a:solidFill>
            </a:rPr>
            <a:t>Conflictos internacionales:</a:t>
          </a:r>
          <a:endParaRPr lang="es-ES" sz="1600" b="1" kern="1200" dirty="0">
            <a:solidFill>
              <a:schemeClr val="tx2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Elementos de extranjería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arts. 22 y 26 </a:t>
          </a:r>
          <a:r>
            <a:rPr lang="es-ES" sz="1400" kern="1200" dirty="0" smtClean="0">
              <a:hlinkClick xmlns:r="http://schemas.openxmlformats.org/officeDocument/2006/relationships" r:id="rId1"/>
            </a:rPr>
            <a:t>RUE 2016/1103 </a:t>
          </a:r>
          <a:r>
            <a:rPr lang="es-ES" sz="1400" kern="1200" dirty="0" smtClean="0"/>
            <a:t>[20/1/2019]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autonomía de la voluntad/</a:t>
          </a:r>
          <a:r>
            <a:rPr lang="es-ES" sz="1400" u="sng" kern="1200" dirty="0" smtClean="0"/>
            <a:t>domicilio</a:t>
          </a:r>
          <a:endParaRPr lang="es-ES" sz="1400" u="sng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Ley de los efectos del matrimonio: </a:t>
          </a:r>
          <a:r>
            <a:rPr lang="es-ES" sz="1400" u="sng" kern="1200" dirty="0" smtClean="0"/>
            <a:t>mutable </a:t>
          </a:r>
          <a:r>
            <a:rPr lang="es-ES" sz="1400" kern="1200" dirty="0" smtClean="0"/>
            <a:t>art. 22</a:t>
          </a:r>
          <a:r>
            <a:rPr lang="es-ES" sz="1400" kern="1200" dirty="0" smtClean="0">
              <a:hlinkClick xmlns:r="http://schemas.openxmlformats.org/officeDocument/2006/relationships" r:id="rId1"/>
            </a:rPr>
            <a:t>RUE 2016/1103 </a:t>
          </a:r>
          <a:endParaRPr lang="es-ES" sz="1400" kern="1200" dirty="0"/>
        </a:p>
      </dsp:txBody>
      <dsp:txXfrm>
        <a:off x="3092135" y="2219546"/>
        <a:ext cx="2926080" cy="18014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E6CFC-1EF5-4079-8509-FDF376DB4E59}">
      <dsp:nvSpPr>
        <dsp:cNvPr id="0" name=""/>
        <dsp:cNvSpPr/>
      </dsp:nvSpPr>
      <dsp:spPr>
        <a:xfrm>
          <a:off x="1830354" y="911334"/>
          <a:ext cx="3280924" cy="9759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213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Desde cuándo se aplican: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Entrada en vigor</a:t>
          </a:r>
          <a:endParaRPr lang="es-ES" sz="1800" kern="1200" dirty="0"/>
        </a:p>
      </dsp:txBody>
      <dsp:txXfrm>
        <a:off x="1877994" y="958974"/>
        <a:ext cx="3185644" cy="880634"/>
      </dsp:txXfrm>
    </dsp:sp>
    <dsp:sp modelId="{7B54363B-E1C6-49B8-ACB2-5921B42EF6F1}">
      <dsp:nvSpPr>
        <dsp:cNvPr id="0" name=""/>
        <dsp:cNvSpPr/>
      </dsp:nvSpPr>
      <dsp:spPr>
        <a:xfrm>
          <a:off x="5477889" y="855644"/>
          <a:ext cx="2725170" cy="1087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33020" bIns="3302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Derecho transitorio: DT 8ª a 11ª CDFA</a:t>
          </a:r>
        </a:p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>
              <a:hlinkClick xmlns:r="http://schemas.openxmlformats.org/officeDocument/2006/relationships" r:id="rId1"/>
            </a:rPr>
            <a:t>El art. 9.2 Ley 11/1990</a:t>
          </a:r>
          <a:r>
            <a:rPr lang="es-ES" sz="1300" kern="1200" dirty="0" smtClean="0"/>
            <a:t>, de 15 de junio</a:t>
          </a:r>
        </a:p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>
              <a:hlinkClick xmlns:r="http://schemas.openxmlformats.org/officeDocument/2006/relationships" r:id="rId2"/>
            </a:rPr>
            <a:t>STS 14/9/2009 </a:t>
          </a:r>
          <a:r>
            <a:rPr lang="es-ES" sz="1300" kern="1200" dirty="0" smtClean="0"/>
            <a:t>y </a:t>
          </a:r>
          <a:r>
            <a:rPr lang="es-ES" sz="1300" kern="1200" dirty="0" smtClean="0">
              <a:hlinkClick xmlns:r="http://schemas.openxmlformats.org/officeDocument/2006/relationships" r:id="rId3"/>
            </a:rPr>
            <a:t>STC 39/2002</a:t>
          </a:r>
          <a:endParaRPr lang="es-ES" sz="1300" kern="1200" dirty="0"/>
        </a:p>
      </dsp:txBody>
      <dsp:txXfrm>
        <a:off x="5477889" y="855644"/>
        <a:ext cx="2725170" cy="1087295"/>
      </dsp:txXfrm>
    </dsp:sp>
    <dsp:sp modelId="{8488A8A2-5062-4876-AA19-69F1A20522AA}">
      <dsp:nvSpPr>
        <dsp:cNvPr id="0" name=""/>
        <dsp:cNvSpPr/>
      </dsp:nvSpPr>
      <dsp:spPr>
        <a:xfrm>
          <a:off x="464821" y="150987"/>
          <a:ext cx="1733705" cy="1687350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6492B-73AF-4C1C-95C3-587B4544F470}">
      <dsp:nvSpPr>
        <dsp:cNvPr id="0" name=""/>
        <dsp:cNvSpPr/>
      </dsp:nvSpPr>
      <dsp:spPr>
        <a:xfrm>
          <a:off x="0" y="348770"/>
          <a:ext cx="9144000" cy="1086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Mandato y contratación entre cónyuges: 190 CDFA</a:t>
          </a:r>
          <a:endParaRPr lang="es-E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Dirección colegiada de la vida familiar: art. 186 CDFA</a:t>
          </a:r>
          <a:endParaRPr lang="es-E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Deber de información recíproca: art. 188 CDFA</a:t>
          </a:r>
          <a:endParaRPr lang="es-ES" sz="1500" kern="1200" dirty="0"/>
        </a:p>
      </dsp:txBody>
      <dsp:txXfrm>
        <a:off x="0" y="348770"/>
        <a:ext cx="9144000" cy="1086750"/>
      </dsp:txXfrm>
    </dsp:sp>
    <dsp:sp modelId="{BE1EFC9B-0506-4F0C-B0C9-C9B351EA016C}">
      <dsp:nvSpPr>
        <dsp:cNvPr id="0" name=""/>
        <dsp:cNvSpPr/>
      </dsp:nvSpPr>
      <dsp:spPr>
        <a:xfrm>
          <a:off x="457200" y="127370"/>
          <a:ext cx="64008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Libertad de regulación: arts. 185 CDFA </a:t>
          </a:r>
          <a:endParaRPr lang="es-ES" sz="1500" kern="1200" dirty="0"/>
        </a:p>
      </dsp:txBody>
      <dsp:txXfrm>
        <a:off x="478816" y="148986"/>
        <a:ext cx="6357568" cy="399568"/>
      </dsp:txXfrm>
    </dsp:sp>
    <dsp:sp modelId="{22CCDC45-74AD-436A-A273-2C3008BBCB58}">
      <dsp:nvSpPr>
        <dsp:cNvPr id="0" name=""/>
        <dsp:cNvSpPr/>
      </dsp:nvSpPr>
      <dsp:spPr>
        <a:xfrm>
          <a:off x="0" y="1737920"/>
          <a:ext cx="914400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Art. 190 CDFA</a:t>
          </a:r>
          <a:endParaRPr lang="es-ES" sz="1500" kern="1200" dirty="0"/>
        </a:p>
      </dsp:txBody>
      <dsp:txXfrm>
        <a:off x="0" y="1737920"/>
        <a:ext cx="9144000" cy="626062"/>
      </dsp:txXfrm>
    </dsp:sp>
    <dsp:sp modelId="{1DEE12B9-1DA6-481E-9B8F-2FD9FF0544E4}">
      <dsp:nvSpPr>
        <dsp:cNvPr id="0" name=""/>
        <dsp:cNvSpPr/>
      </dsp:nvSpPr>
      <dsp:spPr>
        <a:xfrm>
          <a:off x="457200" y="1516520"/>
          <a:ext cx="64008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La protección de la vivienda familiar y del ajuar doméstico:</a:t>
          </a:r>
          <a:endParaRPr lang="es-ES" sz="1500" kern="1200" dirty="0"/>
        </a:p>
      </dsp:txBody>
      <dsp:txXfrm>
        <a:off x="478816" y="1538136"/>
        <a:ext cx="6357568" cy="399568"/>
      </dsp:txXfrm>
    </dsp:sp>
    <dsp:sp modelId="{26AF5637-4B5D-45FB-B396-03B5BD1A2B2E}">
      <dsp:nvSpPr>
        <dsp:cNvPr id="0" name=""/>
        <dsp:cNvSpPr/>
      </dsp:nvSpPr>
      <dsp:spPr>
        <a:xfrm>
          <a:off x="0" y="2666382"/>
          <a:ext cx="91440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Responsabilidad interna: art. 187 CDFA</a:t>
          </a:r>
          <a:endParaRPr lang="es-E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La responsabilidad externa, frente a los acreedores: (art. 189 CDFA)</a:t>
          </a:r>
          <a:endParaRPr lang="es-ES" sz="1500" kern="1200" dirty="0"/>
        </a:p>
      </dsp:txBody>
      <dsp:txXfrm>
        <a:off x="0" y="2666382"/>
        <a:ext cx="9144000" cy="850500"/>
      </dsp:txXfrm>
    </dsp:sp>
    <dsp:sp modelId="{1EBFF6A9-E88D-4F1B-9A04-285A49E6AEAD}">
      <dsp:nvSpPr>
        <dsp:cNvPr id="0" name=""/>
        <dsp:cNvSpPr/>
      </dsp:nvSpPr>
      <dsp:spPr>
        <a:xfrm>
          <a:off x="457200" y="2444982"/>
          <a:ext cx="64008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La contribución a las atenciones legítimas de la familia (cargas familiares):</a:t>
          </a:r>
          <a:endParaRPr lang="es-ES" sz="1500" kern="1200" dirty="0"/>
        </a:p>
      </dsp:txBody>
      <dsp:txXfrm>
        <a:off x="478816" y="2466598"/>
        <a:ext cx="6357568" cy="399568"/>
      </dsp:txXfrm>
    </dsp:sp>
    <dsp:sp modelId="{29D0FC84-B043-4AE3-A3EC-FC161E5BF4EF}">
      <dsp:nvSpPr>
        <dsp:cNvPr id="0" name=""/>
        <dsp:cNvSpPr/>
      </dsp:nvSpPr>
      <dsp:spPr>
        <a:xfrm>
          <a:off x="0" y="3819282"/>
          <a:ext cx="91440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Disposición sobre bienes comunes:  arts. 235 CDFA </a:t>
          </a:r>
          <a:endParaRPr lang="es-E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Prueba de pertenencia: arts. 213 a 215</a:t>
          </a:r>
          <a:endParaRPr lang="es-ES" sz="1500" kern="1200" dirty="0"/>
        </a:p>
      </dsp:txBody>
      <dsp:txXfrm>
        <a:off x="0" y="3819282"/>
        <a:ext cx="9144000" cy="850500"/>
      </dsp:txXfrm>
    </dsp:sp>
    <dsp:sp modelId="{7276204A-7DD9-44C7-80F6-6A614DFEFA41}">
      <dsp:nvSpPr>
        <dsp:cNvPr id="0" name=""/>
        <dsp:cNvSpPr/>
      </dsp:nvSpPr>
      <dsp:spPr>
        <a:xfrm>
          <a:off x="457200" y="3597882"/>
          <a:ext cx="64008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Otras cuestiones:</a:t>
          </a:r>
          <a:endParaRPr lang="es-ES" sz="1500" kern="1200" dirty="0"/>
        </a:p>
      </dsp:txBody>
      <dsp:txXfrm>
        <a:off x="478816" y="3619498"/>
        <a:ext cx="6357568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2B49A-659E-4E4E-BB12-14853F4F9315}">
      <dsp:nvSpPr>
        <dsp:cNvPr id="0" name=""/>
        <dsp:cNvSpPr/>
      </dsp:nvSpPr>
      <dsp:spPr>
        <a:xfrm>
          <a:off x="0" y="0"/>
          <a:ext cx="9144000" cy="983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Concepto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Antecedentes</a:t>
          </a:r>
          <a:endParaRPr lang="es-ES" sz="2000" kern="1200" dirty="0"/>
        </a:p>
      </dsp:txBody>
      <dsp:txXfrm>
        <a:off x="1927156" y="0"/>
        <a:ext cx="7216843" cy="983569"/>
      </dsp:txXfrm>
    </dsp:sp>
    <dsp:sp modelId="{8458BF79-2487-4185-91D2-9CBF19DC2222}">
      <dsp:nvSpPr>
        <dsp:cNvPr id="0" name=""/>
        <dsp:cNvSpPr/>
      </dsp:nvSpPr>
      <dsp:spPr>
        <a:xfrm>
          <a:off x="98356" y="747"/>
          <a:ext cx="1828800" cy="7868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4000" b="-8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946FD4-A225-4178-8E86-762B3864BD72}">
      <dsp:nvSpPr>
        <dsp:cNvPr id="0" name=""/>
        <dsp:cNvSpPr/>
      </dsp:nvSpPr>
      <dsp:spPr>
        <a:xfrm>
          <a:off x="0" y="1031804"/>
          <a:ext cx="9144000" cy="11807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Contenido, forma e idioma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i="1" kern="1200" dirty="0" err="1" smtClean="0"/>
            <a:t>Standum</a:t>
          </a:r>
          <a:r>
            <a:rPr lang="es-ES" sz="1800" kern="1200" dirty="0" smtClean="0"/>
            <a:t>: art. 185, 195 	</a:t>
          </a:r>
          <a:endParaRPr lang="es-ES" sz="18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Escritura pública: art. 195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Idioma: art. 196 CDFA, art. 7 </a:t>
          </a:r>
          <a:r>
            <a:rPr lang="es-ES" sz="1700" kern="1200" dirty="0" err="1" smtClean="0"/>
            <a:t>EAAragón</a:t>
          </a:r>
          <a:endParaRPr lang="es-ES" sz="1700" kern="1200" dirty="0"/>
        </a:p>
      </dsp:txBody>
      <dsp:txXfrm>
        <a:off x="1927156" y="1031804"/>
        <a:ext cx="7216843" cy="1180736"/>
      </dsp:txXfrm>
    </dsp:sp>
    <dsp:sp modelId="{499BD886-131A-4B39-8DD0-0ED51AF3E333}">
      <dsp:nvSpPr>
        <dsp:cNvPr id="0" name=""/>
        <dsp:cNvSpPr/>
      </dsp:nvSpPr>
      <dsp:spPr>
        <a:xfrm>
          <a:off x="98356" y="1278866"/>
          <a:ext cx="1828800" cy="7868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8321E3-1E83-43CB-AEF6-D2FA23B2C06B}">
      <dsp:nvSpPr>
        <dsp:cNvPr id="0" name=""/>
        <dsp:cNvSpPr/>
      </dsp:nvSpPr>
      <dsp:spPr>
        <a:xfrm>
          <a:off x="0" y="2361019"/>
          <a:ext cx="9144000" cy="1307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Tiempo, eficacia e invalidez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tiempo: art. 197.1 y 2 CDFA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Eficacia: art. 197.3  y 308 CDFA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Invalidez: art. 1335 </a:t>
          </a:r>
          <a:r>
            <a:rPr lang="es-ES" sz="1700" kern="1200" dirty="0" err="1" smtClean="0"/>
            <a:t>Cc.</a:t>
          </a:r>
          <a:r>
            <a:rPr lang="es-ES" sz="1700" kern="1200" dirty="0" smtClean="0"/>
            <a:t> /supletorio/</a:t>
          </a:r>
          <a:endParaRPr lang="es-ES" sz="1700" kern="1200" dirty="0"/>
        </a:p>
      </dsp:txBody>
      <dsp:txXfrm>
        <a:off x="1927156" y="2361019"/>
        <a:ext cx="7216843" cy="1307823"/>
      </dsp:txXfrm>
    </dsp:sp>
    <dsp:sp modelId="{D4339C3A-6CA9-4FF4-9301-6EC1148676AF}">
      <dsp:nvSpPr>
        <dsp:cNvPr id="0" name=""/>
        <dsp:cNvSpPr/>
      </dsp:nvSpPr>
      <dsp:spPr>
        <a:xfrm>
          <a:off x="98356" y="2621503"/>
          <a:ext cx="1828800" cy="7868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9506BB5-3303-41F3-BCB3-009584E07846}">
      <dsp:nvSpPr>
        <dsp:cNvPr id="0" name=""/>
        <dsp:cNvSpPr/>
      </dsp:nvSpPr>
      <dsp:spPr>
        <a:xfrm>
          <a:off x="0" y="3767200"/>
          <a:ext cx="9144000" cy="983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Sujetos y capacidad.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Los esposos: art. 199 CDFA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Otros parientes</a:t>
          </a:r>
          <a:r>
            <a:rPr lang="es-ES" sz="1600" kern="1200" dirty="0" smtClean="0"/>
            <a:t> </a:t>
          </a:r>
          <a:endParaRPr lang="es-ES" sz="1600" kern="1200" dirty="0"/>
        </a:p>
      </dsp:txBody>
      <dsp:txXfrm>
        <a:off x="1927156" y="3767200"/>
        <a:ext cx="7216843" cy="983569"/>
      </dsp:txXfrm>
    </dsp:sp>
    <dsp:sp modelId="{696222A2-4004-46C7-A03B-8689DD75FD69}">
      <dsp:nvSpPr>
        <dsp:cNvPr id="0" name=""/>
        <dsp:cNvSpPr/>
      </dsp:nvSpPr>
      <dsp:spPr>
        <a:xfrm>
          <a:off x="98356" y="3865557"/>
          <a:ext cx="1828800" cy="7868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8000" b="-9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0A697B-C504-405C-9F3C-982BA4769704}">
      <dsp:nvSpPr>
        <dsp:cNvPr id="0" name=""/>
        <dsp:cNvSpPr/>
      </dsp:nvSpPr>
      <dsp:spPr>
        <a:xfrm>
          <a:off x="0" y="4849126"/>
          <a:ext cx="9144000" cy="983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Modificación de los capítulos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i="1" kern="1200" dirty="0" smtClean="0"/>
            <a:t>Ad </a:t>
          </a:r>
          <a:r>
            <a:rPr lang="es-ES" sz="1800" i="1" kern="1200" dirty="0" err="1" smtClean="0"/>
            <a:t>intra</a:t>
          </a:r>
          <a:r>
            <a:rPr lang="es-ES" sz="1800" kern="1200" dirty="0" smtClean="0"/>
            <a:t>: art. 200 CDFA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i="1" kern="1200" dirty="0" smtClean="0"/>
            <a:t>Ad extra</a:t>
          </a:r>
          <a:r>
            <a:rPr lang="es-ES" sz="1800" kern="1200" dirty="0" smtClean="0"/>
            <a:t>: art. 198 CDFA</a:t>
          </a:r>
          <a:endParaRPr lang="es-ES" sz="1800" kern="1200" dirty="0"/>
        </a:p>
      </dsp:txBody>
      <dsp:txXfrm>
        <a:off x="1927156" y="4849126"/>
        <a:ext cx="7216843" cy="983569"/>
      </dsp:txXfrm>
    </dsp:sp>
    <dsp:sp modelId="{185B33E8-9E12-4C49-9DEE-E29676A84E58}">
      <dsp:nvSpPr>
        <dsp:cNvPr id="0" name=""/>
        <dsp:cNvSpPr/>
      </dsp:nvSpPr>
      <dsp:spPr>
        <a:xfrm>
          <a:off x="98356" y="4947483"/>
          <a:ext cx="1828800" cy="7868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6000" b="-10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FE0C10-8BDB-4AC8-BE24-66D2BA067D34}">
      <dsp:nvSpPr>
        <dsp:cNvPr id="0" name=""/>
        <dsp:cNvSpPr/>
      </dsp:nvSpPr>
      <dsp:spPr>
        <a:xfrm>
          <a:off x="0" y="5931053"/>
          <a:ext cx="9144000" cy="983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Instituciones familiares consuetudinarias.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¿Por qué aquí?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La hermandad llana</a:t>
          </a:r>
          <a:endParaRPr lang="es-ES" sz="1800" kern="1200" dirty="0"/>
        </a:p>
      </dsp:txBody>
      <dsp:txXfrm>
        <a:off x="1927156" y="5931053"/>
        <a:ext cx="7216843" cy="983569"/>
      </dsp:txXfrm>
    </dsp:sp>
    <dsp:sp modelId="{54054F7A-D678-423C-804D-D7B4144D89EC}">
      <dsp:nvSpPr>
        <dsp:cNvPr id="0" name=""/>
        <dsp:cNvSpPr/>
      </dsp:nvSpPr>
      <dsp:spPr>
        <a:xfrm>
          <a:off x="98356" y="6029410"/>
          <a:ext cx="1828800" cy="7868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7000" b="-77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F6A3D-5CFD-46F2-8AD0-5FEB2B213864}">
      <dsp:nvSpPr>
        <dsp:cNvPr id="0" name=""/>
        <dsp:cNvSpPr/>
      </dsp:nvSpPr>
      <dsp:spPr>
        <a:xfrm>
          <a:off x="0" y="363059"/>
          <a:ext cx="91440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art. 204 CDFA</a:t>
          </a:r>
          <a:endParaRPr lang="es-ES" sz="1600" kern="1200" dirty="0"/>
        </a:p>
      </dsp:txBody>
      <dsp:txXfrm>
        <a:off x="0" y="363059"/>
        <a:ext cx="9144000" cy="667800"/>
      </dsp:txXfrm>
    </dsp:sp>
    <dsp:sp modelId="{6FC88492-5AEB-4221-82F9-BA99D0567C3A}">
      <dsp:nvSpPr>
        <dsp:cNvPr id="0" name=""/>
        <dsp:cNvSpPr/>
      </dsp:nvSpPr>
      <dsp:spPr>
        <a:xfrm>
          <a:off x="457200" y="126899"/>
          <a:ext cx="640080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Caracteres y régimen jurídico</a:t>
          </a:r>
          <a:endParaRPr lang="es-ES" sz="1600" kern="1200"/>
        </a:p>
      </dsp:txBody>
      <dsp:txXfrm>
        <a:off x="480257" y="149956"/>
        <a:ext cx="6354686" cy="426206"/>
      </dsp:txXfrm>
    </dsp:sp>
    <dsp:sp modelId="{D2E426B3-D889-4311-A4F1-8860473BBB54}">
      <dsp:nvSpPr>
        <dsp:cNvPr id="0" name=""/>
        <dsp:cNvSpPr/>
      </dsp:nvSpPr>
      <dsp:spPr>
        <a:xfrm>
          <a:off x="0" y="1353419"/>
          <a:ext cx="91440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art. 203 CDFA</a:t>
          </a:r>
          <a:endParaRPr lang="es-ES" sz="1600" kern="1200" dirty="0"/>
        </a:p>
      </dsp:txBody>
      <dsp:txXfrm>
        <a:off x="0" y="1353419"/>
        <a:ext cx="9144000" cy="667800"/>
      </dsp:txXfrm>
    </dsp:sp>
    <dsp:sp modelId="{6C12A144-20C9-4F9A-9832-7F237C74E22A}">
      <dsp:nvSpPr>
        <dsp:cNvPr id="0" name=""/>
        <dsp:cNvSpPr/>
      </dsp:nvSpPr>
      <dsp:spPr>
        <a:xfrm>
          <a:off x="457200" y="1117259"/>
          <a:ext cx="6400800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Ámbito de aplicación:</a:t>
          </a:r>
          <a:endParaRPr lang="es-ES" sz="1600" kern="1200"/>
        </a:p>
      </dsp:txBody>
      <dsp:txXfrm>
        <a:off x="480257" y="1140316"/>
        <a:ext cx="6354686" cy="426206"/>
      </dsp:txXfrm>
    </dsp:sp>
    <dsp:sp modelId="{65FBF3AB-CE60-429A-98CD-C56B7A3B33A6}">
      <dsp:nvSpPr>
        <dsp:cNvPr id="0" name=""/>
        <dsp:cNvSpPr/>
      </dsp:nvSpPr>
      <dsp:spPr>
        <a:xfrm>
          <a:off x="0" y="2276872"/>
          <a:ext cx="91440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En general:  art. 205 CDFA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Titularidad de los bienes:</a:t>
          </a:r>
          <a:endParaRPr lang="es-ES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Presunciones: art. 206 CDFA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Gestión: </a:t>
          </a:r>
          <a:endParaRPr lang="es-ES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mandatos: arts. 205 y 206 CDFA</a:t>
          </a:r>
          <a:endParaRPr lang="es-ES" sz="1600" kern="1200" dirty="0"/>
        </a:p>
      </dsp:txBody>
      <dsp:txXfrm>
        <a:off x="0" y="2276872"/>
        <a:ext cx="9144000" cy="1663200"/>
      </dsp:txXfrm>
    </dsp:sp>
    <dsp:sp modelId="{EA61BEE1-11D9-4401-B592-78C249D1C6E8}">
      <dsp:nvSpPr>
        <dsp:cNvPr id="0" name=""/>
        <dsp:cNvSpPr/>
      </dsp:nvSpPr>
      <dsp:spPr>
        <a:xfrm>
          <a:off x="457200" y="2107619"/>
          <a:ext cx="6400800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Contenido del régimen</a:t>
          </a:r>
          <a:endParaRPr lang="es-ES" sz="1600" kern="1200"/>
        </a:p>
      </dsp:txBody>
      <dsp:txXfrm>
        <a:off x="480257" y="2130676"/>
        <a:ext cx="6354686" cy="426206"/>
      </dsp:txXfrm>
    </dsp:sp>
    <dsp:sp modelId="{059C15A8-85CA-41A1-A886-13DBC99E0574}">
      <dsp:nvSpPr>
        <dsp:cNvPr id="0" name=""/>
        <dsp:cNvSpPr/>
      </dsp:nvSpPr>
      <dsp:spPr>
        <a:xfrm>
          <a:off x="0" y="4329539"/>
          <a:ext cx="9144000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El uso común de los bienes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Trabajo para la casa: </a:t>
          </a:r>
          <a:r>
            <a:rPr lang="es-ES" sz="1600" kern="1200" dirty="0" smtClean="0">
              <a:hlinkClick xmlns:r="http://schemas.openxmlformats.org/officeDocument/2006/relationships" r:id="rId1"/>
            </a:rPr>
            <a:t>¿se aplica el art. 1438 </a:t>
          </a:r>
          <a:r>
            <a:rPr lang="es-ES" sz="1600" kern="1200" dirty="0" err="1" smtClean="0">
              <a:hlinkClick xmlns:r="http://schemas.openxmlformats.org/officeDocument/2006/relationships" r:id="rId1"/>
            </a:rPr>
            <a:t>Cc.</a:t>
          </a:r>
          <a:r>
            <a:rPr lang="es-ES" sz="1600" kern="1200" dirty="0" smtClean="0">
              <a:hlinkClick xmlns:r="http://schemas.openxmlformats.org/officeDocument/2006/relationships" r:id="rId1"/>
            </a:rPr>
            <a:t>?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Responsabilidad por deudas: art. 209 CDFA [art. 187 y 189 CDFA</a:t>
          </a:r>
          <a:r>
            <a:rPr lang="es-ES" sz="1600" kern="1200" baseline="-25000" dirty="0" smtClean="0"/>
            <a:t>]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Concurso de acreedores: 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195 Ley concursal</a:t>
          </a:r>
          <a:r>
            <a:rPr lang="es-ES" sz="1600" kern="1200" dirty="0" smtClean="0"/>
            <a:t> </a:t>
          </a:r>
          <a:endParaRPr lang="es-ES" sz="1600" kern="1200" dirty="0"/>
        </a:p>
      </dsp:txBody>
      <dsp:txXfrm>
        <a:off x="0" y="4329539"/>
        <a:ext cx="9144000" cy="1411200"/>
      </dsp:txXfrm>
    </dsp:sp>
    <dsp:sp modelId="{6A0F77CC-C506-409B-90C2-52B734E72294}">
      <dsp:nvSpPr>
        <dsp:cNvPr id="0" name=""/>
        <dsp:cNvSpPr/>
      </dsp:nvSpPr>
      <dsp:spPr>
        <a:xfrm>
          <a:off x="457200" y="4093379"/>
          <a:ext cx="640080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Separación de bienes y vida en común</a:t>
          </a:r>
          <a:endParaRPr lang="es-ES" sz="1600" kern="1200"/>
        </a:p>
      </dsp:txBody>
      <dsp:txXfrm>
        <a:off x="480257" y="4116436"/>
        <a:ext cx="6354686" cy="426206"/>
      </dsp:txXfrm>
    </dsp:sp>
    <dsp:sp modelId="{47867253-D08B-42EF-9392-7EE1515E2B25}">
      <dsp:nvSpPr>
        <dsp:cNvPr id="0" name=""/>
        <dsp:cNvSpPr/>
      </dsp:nvSpPr>
      <dsp:spPr>
        <a:xfrm>
          <a:off x="0" y="6063300"/>
          <a:ext cx="91440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art. 244 CDFA</a:t>
          </a:r>
          <a:endParaRPr lang="es-ES" sz="1600" kern="1200" dirty="0"/>
        </a:p>
      </dsp:txBody>
      <dsp:txXfrm>
        <a:off x="0" y="6063300"/>
        <a:ext cx="9144000" cy="667800"/>
      </dsp:txXfrm>
    </dsp:sp>
    <dsp:sp modelId="{4C7D4036-C113-479B-82EC-2239B1F6ECEF}">
      <dsp:nvSpPr>
        <dsp:cNvPr id="0" name=""/>
        <dsp:cNvSpPr/>
      </dsp:nvSpPr>
      <dsp:spPr>
        <a:xfrm>
          <a:off x="457200" y="5827140"/>
          <a:ext cx="6400800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Disolución y liquidación:</a:t>
          </a:r>
          <a:endParaRPr lang="es-ES" sz="1600" kern="1200"/>
        </a:p>
      </dsp:txBody>
      <dsp:txXfrm>
        <a:off x="480257" y="5850197"/>
        <a:ext cx="6354686" cy="4262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0B61A-A5C4-48C0-9AF6-F977ED3933A6}">
      <dsp:nvSpPr>
        <dsp:cNvPr id="0" name=""/>
        <dsp:cNvSpPr/>
      </dsp:nvSpPr>
      <dsp:spPr>
        <a:xfrm>
          <a:off x="2360" y="942208"/>
          <a:ext cx="4458184" cy="5244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4DE93B-1A05-4BC3-9F05-E5D240FED941}">
      <dsp:nvSpPr>
        <dsp:cNvPr id="0" name=""/>
        <dsp:cNvSpPr/>
      </dsp:nvSpPr>
      <dsp:spPr>
        <a:xfrm>
          <a:off x="2360" y="1139186"/>
          <a:ext cx="327514" cy="3275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AB61A3-DB60-4C01-91DA-69A4203B5DB5}">
      <dsp:nvSpPr>
        <dsp:cNvPr id="0" name=""/>
        <dsp:cNvSpPr/>
      </dsp:nvSpPr>
      <dsp:spPr>
        <a:xfrm>
          <a:off x="2360" y="0"/>
          <a:ext cx="4458184" cy="942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Libertad para configurar el consorcio conyugal.</a:t>
          </a:r>
          <a:endParaRPr lang="es-ES" sz="2400" kern="1200" dirty="0"/>
        </a:p>
      </dsp:txBody>
      <dsp:txXfrm>
        <a:off x="2360" y="0"/>
        <a:ext cx="4458184" cy="942208"/>
      </dsp:txXfrm>
    </dsp:sp>
    <dsp:sp modelId="{6EE5C265-1686-420A-9609-9A636E0296FC}">
      <dsp:nvSpPr>
        <dsp:cNvPr id="0" name=""/>
        <dsp:cNvSpPr/>
      </dsp:nvSpPr>
      <dsp:spPr>
        <a:xfrm>
          <a:off x="2360" y="1902612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9F253E7-7279-4F20-8EFF-C5EEF936A567}">
      <dsp:nvSpPr>
        <dsp:cNvPr id="0" name=""/>
        <dsp:cNvSpPr/>
      </dsp:nvSpPr>
      <dsp:spPr>
        <a:xfrm>
          <a:off x="314433" y="1684656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Régimen supletorio</a:t>
          </a:r>
          <a:endParaRPr lang="es-ES" sz="2000" kern="1200" dirty="0"/>
        </a:p>
      </dsp:txBody>
      <dsp:txXfrm>
        <a:off x="314433" y="1684656"/>
        <a:ext cx="4146111" cy="763417"/>
      </dsp:txXfrm>
    </dsp:sp>
    <dsp:sp modelId="{67DB425B-9E00-4C77-877E-81322E5AD7A4}">
      <dsp:nvSpPr>
        <dsp:cNvPr id="0" name=""/>
        <dsp:cNvSpPr/>
      </dsp:nvSpPr>
      <dsp:spPr>
        <a:xfrm>
          <a:off x="2360" y="3068961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1359D1-E615-4B22-8102-84F018087BC1}">
      <dsp:nvSpPr>
        <dsp:cNvPr id="0" name=""/>
        <dsp:cNvSpPr/>
      </dsp:nvSpPr>
      <dsp:spPr>
        <a:xfrm>
          <a:off x="314433" y="3601691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Ampliación y restricción de la comunidad: art. 215 CDFA.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Antecedentes: </a:t>
          </a:r>
          <a:r>
            <a:rPr lang="es-ES" sz="2000" kern="1200" dirty="0" smtClean="0">
              <a:hlinkClick xmlns:r="http://schemas.openxmlformats.org/officeDocument/2006/relationships" r:id="rId1"/>
            </a:rPr>
            <a:t>el art. 29 Comp.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Reintegros y reembolsos: art. 226 CDFA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Inscripción en el Registro de la propiedad [≠ art. 1315 </a:t>
          </a:r>
          <a:r>
            <a:rPr lang="es-ES" sz="2000" kern="1200" dirty="0" err="1" smtClean="0"/>
            <a:t>Cc.</a:t>
          </a:r>
          <a:r>
            <a:rPr lang="es-ES" sz="2000" kern="1200" dirty="0" smtClean="0"/>
            <a:t>]</a:t>
          </a:r>
          <a:endParaRPr lang="es-ES" sz="2000" kern="1200" dirty="0"/>
        </a:p>
      </dsp:txBody>
      <dsp:txXfrm>
        <a:off x="314433" y="3601691"/>
        <a:ext cx="4146111" cy="763417"/>
      </dsp:txXfrm>
    </dsp:sp>
    <dsp:sp modelId="{BFBD6560-2F4F-40AF-8D59-A83B01A521AB}">
      <dsp:nvSpPr>
        <dsp:cNvPr id="0" name=""/>
        <dsp:cNvSpPr/>
      </dsp:nvSpPr>
      <dsp:spPr>
        <a:xfrm>
          <a:off x="4683454" y="942208"/>
          <a:ext cx="4458184" cy="524492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3B2548-FBD1-4BE6-99F7-0C5355F2FEE5}">
      <dsp:nvSpPr>
        <dsp:cNvPr id="0" name=""/>
        <dsp:cNvSpPr/>
      </dsp:nvSpPr>
      <dsp:spPr>
        <a:xfrm>
          <a:off x="4683454" y="1139186"/>
          <a:ext cx="327514" cy="3275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13C2D7-1B29-4477-A3FD-B1015CFDE96B}">
      <dsp:nvSpPr>
        <dsp:cNvPr id="0" name=""/>
        <dsp:cNvSpPr/>
      </dsp:nvSpPr>
      <dsp:spPr>
        <a:xfrm>
          <a:off x="4683454" y="0"/>
          <a:ext cx="4458184" cy="942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Naturaleza jurídica del consorcio</a:t>
          </a:r>
          <a:endParaRPr lang="es-ES" sz="2400" kern="1200" dirty="0"/>
        </a:p>
      </dsp:txBody>
      <dsp:txXfrm>
        <a:off x="4683454" y="0"/>
        <a:ext cx="4458184" cy="942208"/>
      </dsp:txXfrm>
    </dsp:sp>
    <dsp:sp modelId="{6B747655-F3AF-48EC-BEBA-4DEAA4AF7D68}">
      <dsp:nvSpPr>
        <dsp:cNvPr id="0" name=""/>
        <dsp:cNvSpPr/>
      </dsp:nvSpPr>
      <dsp:spPr>
        <a:xfrm>
          <a:off x="4683454" y="1902612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95C168-3F67-4455-AF7A-57380DAD4760}">
      <dsp:nvSpPr>
        <dsp:cNvPr id="0" name=""/>
        <dsp:cNvSpPr/>
      </dsp:nvSpPr>
      <dsp:spPr>
        <a:xfrm>
          <a:off x="4995527" y="1684656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No tiene personalidad jurídica</a:t>
          </a:r>
          <a:endParaRPr lang="es-ES" sz="2400" kern="1200" dirty="0"/>
        </a:p>
      </dsp:txBody>
      <dsp:txXfrm>
        <a:off x="4995527" y="1684656"/>
        <a:ext cx="4146111" cy="763417"/>
      </dsp:txXfrm>
    </dsp:sp>
    <dsp:sp modelId="{CB9462F8-98C3-453F-BF92-5689D96435FA}">
      <dsp:nvSpPr>
        <dsp:cNvPr id="0" name=""/>
        <dsp:cNvSpPr/>
      </dsp:nvSpPr>
      <dsp:spPr>
        <a:xfrm>
          <a:off x="4683454" y="3315587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A63D52-9382-4DCC-A555-744386434622}">
      <dsp:nvSpPr>
        <dsp:cNvPr id="0" name=""/>
        <dsp:cNvSpPr/>
      </dsp:nvSpPr>
      <dsp:spPr>
        <a:xfrm>
          <a:off x="4995527" y="3097629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En mano común o germánica.</a:t>
          </a:r>
          <a:endParaRPr lang="es-ES" sz="2400" kern="1200" dirty="0"/>
        </a:p>
      </dsp:txBody>
      <dsp:txXfrm>
        <a:off x="4995527" y="3097629"/>
        <a:ext cx="4146111" cy="7634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173DB-8992-435E-9852-74402297A0C3}">
      <dsp:nvSpPr>
        <dsp:cNvPr id="0" name=""/>
        <dsp:cNvSpPr/>
      </dsp:nvSpPr>
      <dsp:spPr>
        <a:xfrm>
          <a:off x="141" y="623376"/>
          <a:ext cx="2949586" cy="34701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1E9AC9-5285-4B59-AC01-7982AE3B82E9}">
      <dsp:nvSpPr>
        <dsp:cNvPr id="0" name=""/>
        <dsp:cNvSpPr/>
      </dsp:nvSpPr>
      <dsp:spPr>
        <a:xfrm>
          <a:off x="141" y="753699"/>
          <a:ext cx="216687" cy="216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460A1C-5182-48E7-931C-48C4C46B04B4}">
      <dsp:nvSpPr>
        <dsp:cNvPr id="0" name=""/>
        <dsp:cNvSpPr/>
      </dsp:nvSpPr>
      <dsp:spPr>
        <a:xfrm>
          <a:off x="141" y="0"/>
          <a:ext cx="2949586" cy="623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Al iniciarse el consorcio: arts. 210.1 CDFA</a:t>
          </a:r>
          <a:endParaRPr lang="es-ES" sz="2100" kern="1200" dirty="0"/>
        </a:p>
      </dsp:txBody>
      <dsp:txXfrm>
        <a:off x="141" y="0"/>
        <a:ext cx="2949586" cy="623376"/>
      </dsp:txXfrm>
    </dsp:sp>
    <dsp:sp modelId="{0938A7B0-8D3E-46A7-A0F5-F01F4E6066DA}">
      <dsp:nvSpPr>
        <dsp:cNvPr id="0" name=""/>
        <dsp:cNvSpPr/>
      </dsp:nvSpPr>
      <dsp:spPr>
        <a:xfrm>
          <a:off x="141" y="1167214"/>
          <a:ext cx="216681" cy="216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016E57-AD59-47EC-8608-2D91CBBD2BAE}">
      <dsp:nvSpPr>
        <dsp:cNvPr id="0" name=""/>
        <dsp:cNvSpPr/>
      </dsp:nvSpPr>
      <dsp:spPr>
        <a:xfrm>
          <a:off x="206612" y="1114588"/>
          <a:ext cx="2743115" cy="505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Regla excepcional: </a:t>
          </a:r>
          <a:r>
            <a:rPr lang="es-ES" sz="1800" i="1" kern="1200" dirty="0" err="1" smtClean="0"/>
            <a:t>Standum</a:t>
          </a:r>
          <a:endParaRPr lang="es-ES" sz="1800" kern="1200" dirty="0"/>
        </a:p>
      </dsp:txBody>
      <dsp:txXfrm>
        <a:off x="206612" y="1114588"/>
        <a:ext cx="2743115" cy="505086"/>
      </dsp:txXfrm>
    </dsp:sp>
    <dsp:sp modelId="{E9060D46-C50D-4752-89F1-B90221D2FB5E}">
      <dsp:nvSpPr>
        <dsp:cNvPr id="0" name=""/>
        <dsp:cNvSpPr/>
      </dsp:nvSpPr>
      <dsp:spPr>
        <a:xfrm>
          <a:off x="141" y="2248602"/>
          <a:ext cx="216681" cy="216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300C1A-AB31-45E2-AD25-1C44B82B426C}">
      <dsp:nvSpPr>
        <dsp:cNvPr id="0" name=""/>
        <dsp:cNvSpPr/>
      </dsp:nvSpPr>
      <dsp:spPr>
        <a:xfrm>
          <a:off x="206612" y="2248163"/>
          <a:ext cx="2743115" cy="505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Sujetos: prometidos/terceros</a:t>
          </a:r>
          <a:endParaRPr lang="es-ES" sz="1800" kern="1200" dirty="0"/>
        </a:p>
      </dsp:txBody>
      <dsp:txXfrm>
        <a:off x="206612" y="2248163"/>
        <a:ext cx="2743115" cy="505086"/>
      </dsp:txXfrm>
    </dsp:sp>
    <dsp:sp modelId="{4DACBDFB-9577-46B2-AF3F-538C887F5A72}">
      <dsp:nvSpPr>
        <dsp:cNvPr id="0" name=""/>
        <dsp:cNvSpPr/>
      </dsp:nvSpPr>
      <dsp:spPr>
        <a:xfrm>
          <a:off x="141" y="3185804"/>
          <a:ext cx="216681" cy="216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62D462-1DDA-4AD7-AFBF-46B22D19E24E}">
      <dsp:nvSpPr>
        <dsp:cNvPr id="0" name=""/>
        <dsp:cNvSpPr/>
      </dsp:nvSpPr>
      <dsp:spPr>
        <a:xfrm>
          <a:off x="206612" y="3906295"/>
          <a:ext cx="2743115" cy="505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Requisitos: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Manifestación expresa: art. 211.c CDFA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Forma: la que corresponda [tipo de bienes y negocio]</a:t>
          </a:r>
          <a:endParaRPr lang="es-ES" sz="1800" kern="1200" dirty="0"/>
        </a:p>
      </dsp:txBody>
      <dsp:txXfrm>
        <a:off x="206612" y="3906295"/>
        <a:ext cx="2743115" cy="505086"/>
      </dsp:txXfrm>
    </dsp:sp>
    <dsp:sp modelId="{029587CB-5633-4D61-91BE-42EDD3486650}">
      <dsp:nvSpPr>
        <dsp:cNvPr id="0" name=""/>
        <dsp:cNvSpPr/>
      </dsp:nvSpPr>
      <dsp:spPr>
        <a:xfrm>
          <a:off x="3097206" y="623376"/>
          <a:ext cx="2949586" cy="34701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D9AF75-080C-4EAE-8E20-D6F6EEC1992F}">
      <dsp:nvSpPr>
        <dsp:cNvPr id="0" name=""/>
        <dsp:cNvSpPr/>
      </dsp:nvSpPr>
      <dsp:spPr>
        <a:xfrm>
          <a:off x="3097206" y="753699"/>
          <a:ext cx="216687" cy="216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8F6F6A-6B48-43C6-BAC2-74BA4D91D82D}">
      <dsp:nvSpPr>
        <dsp:cNvPr id="0" name=""/>
        <dsp:cNvSpPr/>
      </dsp:nvSpPr>
      <dsp:spPr>
        <a:xfrm>
          <a:off x="3097206" y="0"/>
          <a:ext cx="2949586" cy="623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Durante el consorcio: art. 210.2 CDFA</a:t>
          </a:r>
          <a:endParaRPr lang="es-ES" sz="2100" kern="1200" dirty="0"/>
        </a:p>
      </dsp:txBody>
      <dsp:txXfrm>
        <a:off x="3097206" y="0"/>
        <a:ext cx="2949586" cy="623376"/>
      </dsp:txXfrm>
    </dsp:sp>
    <dsp:sp modelId="{BD5A6899-4FF8-4580-AA64-0F8ED19EF552}">
      <dsp:nvSpPr>
        <dsp:cNvPr id="0" name=""/>
        <dsp:cNvSpPr/>
      </dsp:nvSpPr>
      <dsp:spPr>
        <a:xfrm>
          <a:off x="3097206" y="1167214"/>
          <a:ext cx="216681" cy="216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1FE86B-FE2E-46BE-8419-975037241AB5}">
      <dsp:nvSpPr>
        <dsp:cNvPr id="0" name=""/>
        <dsp:cNvSpPr/>
      </dsp:nvSpPr>
      <dsp:spPr>
        <a:xfrm>
          <a:off x="3303677" y="950935"/>
          <a:ext cx="2743115" cy="505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0" kern="1200" dirty="0" smtClean="0"/>
            <a:t>Por pacto: </a:t>
          </a:r>
          <a:r>
            <a:rPr lang="es-ES" sz="1400" b="0" i="0" kern="1200" dirty="0" smtClean="0"/>
            <a:t>art. 210. 2 a) y b)</a:t>
          </a:r>
          <a:endParaRPr lang="es-ES" sz="1400" b="0" i="0" kern="1200" dirty="0"/>
        </a:p>
      </dsp:txBody>
      <dsp:txXfrm>
        <a:off x="3303677" y="950935"/>
        <a:ext cx="2743115" cy="505086"/>
      </dsp:txXfrm>
    </dsp:sp>
    <dsp:sp modelId="{ABC68C66-D8C7-4045-AD08-603E65503B07}">
      <dsp:nvSpPr>
        <dsp:cNvPr id="0" name=""/>
        <dsp:cNvSpPr/>
      </dsp:nvSpPr>
      <dsp:spPr>
        <a:xfrm>
          <a:off x="3130148" y="1743953"/>
          <a:ext cx="216681" cy="216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00DA77-2E72-4438-9C28-E21ABDBE70E8}">
      <dsp:nvSpPr>
        <dsp:cNvPr id="0" name=""/>
        <dsp:cNvSpPr/>
      </dsp:nvSpPr>
      <dsp:spPr>
        <a:xfrm>
          <a:off x="3346415" y="2320259"/>
          <a:ext cx="2743115" cy="649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Adquisición onerosa a costa del caudal común:</a:t>
          </a:r>
          <a:endParaRPr lang="es-ES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i="1" kern="1200" dirty="0" smtClean="0"/>
            <a:t>Incluso a plazos</a:t>
          </a:r>
          <a:r>
            <a:rPr lang="es-ES" sz="1400" kern="1200" dirty="0" smtClean="0"/>
            <a:t>: art. 210.2. c)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i="1" kern="1200" dirty="0" smtClean="0"/>
            <a:t>Contratos de arrendam</a:t>
          </a:r>
          <a:r>
            <a:rPr lang="es-ES" sz="1400" kern="1200" dirty="0" smtClean="0"/>
            <a:t>iento: art. 210.2. i) </a:t>
          </a:r>
          <a:r>
            <a:rPr lang="es-ES" sz="1400" kern="1200" dirty="0" smtClean="0">
              <a:hlinkClick xmlns:r="http://schemas.openxmlformats.org/officeDocument/2006/relationships" r:id="rId1"/>
            </a:rPr>
            <a:t>STSJA 14/05/2014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i="1" kern="1200" dirty="0" smtClean="0"/>
            <a:t>Fundación de empresas y explotaciones económicas</a:t>
          </a:r>
          <a:r>
            <a:rPr lang="es-ES" sz="1400" kern="1200" dirty="0" smtClean="0"/>
            <a:t>: arts. 210.2. j)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i="1" kern="1200" dirty="0" smtClean="0"/>
            <a:t>Acciones o participaciones sociales</a:t>
          </a:r>
          <a:r>
            <a:rPr lang="es-ES" sz="1400" kern="1200" dirty="0" smtClean="0"/>
            <a:t>: art 210.2. k)</a:t>
          </a:r>
          <a:endParaRPr lang="es-ES" sz="1400" kern="1200" dirty="0"/>
        </a:p>
      </dsp:txBody>
      <dsp:txXfrm>
        <a:off x="3346415" y="2320259"/>
        <a:ext cx="2743115" cy="649267"/>
      </dsp:txXfrm>
    </dsp:sp>
    <dsp:sp modelId="{EB329C8E-B038-4A7E-A760-097ED8B3D1F0}">
      <dsp:nvSpPr>
        <dsp:cNvPr id="0" name=""/>
        <dsp:cNvSpPr/>
      </dsp:nvSpPr>
      <dsp:spPr>
        <a:xfrm>
          <a:off x="3097206" y="3834638"/>
          <a:ext cx="216681" cy="216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919450-19E5-422B-9BD7-9FF2896D414C}">
      <dsp:nvSpPr>
        <dsp:cNvPr id="0" name=""/>
        <dsp:cNvSpPr/>
      </dsp:nvSpPr>
      <dsp:spPr>
        <a:xfrm>
          <a:off x="3303677" y="3834643"/>
          <a:ext cx="2743115" cy="505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Bienes obtenido del trabajo o actividad de los cónyuges</a:t>
          </a:r>
          <a:r>
            <a:rPr lang="es-ES" sz="1400" kern="1200" dirty="0" smtClean="0"/>
            <a:t>: art. 210.2. d)</a:t>
          </a:r>
          <a:endParaRPr lang="es-ES" sz="1400" kern="1200" dirty="0"/>
        </a:p>
      </dsp:txBody>
      <dsp:txXfrm>
        <a:off x="3303677" y="3834643"/>
        <a:ext cx="2743115" cy="505086"/>
      </dsp:txXfrm>
    </dsp:sp>
    <dsp:sp modelId="{946580A9-0199-4615-8A10-D33B00F21CED}">
      <dsp:nvSpPr>
        <dsp:cNvPr id="0" name=""/>
        <dsp:cNvSpPr/>
      </dsp:nvSpPr>
      <dsp:spPr>
        <a:xfrm>
          <a:off x="3097206" y="4555564"/>
          <a:ext cx="216681" cy="216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87635D2-11B7-4407-B7EA-CE6018F07BAA}">
      <dsp:nvSpPr>
        <dsp:cNvPr id="0" name=""/>
        <dsp:cNvSpPr/>
      </dsp:nvSpPr>
      <dsp:spPr>
        <a:xfrm>
          <a:off x="3303677" y="5276487"/>
          <a:ext cx="2743115" cy="505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Frutos, rendimientos y beneficios de los bienes, comunes o privativos:</a:t>
          </a:r>
          <a:endParaRPr lang="es-ES" sz="1400" b="1" kern="1200" dirty="0"/>
        </a:p>
        <a:p>
          <a:pPr marL="114300" lvl="1" indent="-114300" algn="l" defTabSz="5556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50" i="1" kern="1200" dirty="0" smtClean="0"/>
            <a:t>Frutos de los bienes comunes o privativos</a:t>
          </a:r>
          <a:r>
            <a:rPr lang="es-ES" sz="1250" kern="1200" dirty="0" smtClean="0"/>
            <a:t>: arts. 210.2. f). </a:t>
          </a:r>
          <a:endParaRPr lang="es-ES" sz="1250" kern="1200" dirty="0"/>
        </a:p>
        <a:p>
          <a:pPr marL="228600" lvl="2" indent="-114300" algn="l" defTabSz="5556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50" kern="1200" dirty="0" smtClean="0"/>
            <a:t>Regla general: no aumento de valor: </a:t>
          </a:r>
          <a:r>
            <a:rPr lang="es-ES" sz="1250" kern="1200" dirty="0" smtClean="0">
              <a:hlinkClick xmlns:r="http://schemas.openxmlformats.org/officeDocument/2006/relationships" r:id="rId2"/>
            </a:rPr>
            <a:t>STSJA 16/2019, de 6 de septiembre</a:t>
          </a:r>
          <a:endParaRPr lang="es-ES" sz="1250" kern="1200" dirty="0"/>
        </a:p>
        <a:p>
          <a:pPr marL="114300" lvl="1" indent="-114300" algn="l" defTabSz="5556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50" i="1" kern="1200" dirty="0" smtClean="0"/>
            <a:t>Cantidades devengadas por pensiones</a:t>
          </a:r>
          <a:r>
            <a:rPr lang="es-ES" sz="1250" kern="1200" dirty="0" smtClean="0"/>
            <a:t>: art. 210.2. g) [salvo art. 212 CDFA]</a:t>
          </a:r>
          <a:endParaRPr lang="es-ES" sz="1250" kern="1200" dirty="0"/>
        </a:p>
        <a:p>
          <a:pPr marL="114300" lvl="1" indent="-114300" algn="l" defTabSz="5556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50" i="1" kern="1200" dirty="0" smtClean="0"/>
            <a:t>Plusvalías de productos financieros</a:t>
          </a:r>
          <a:r>
            <a:rPr lang="es-ES" sz="1250" kern="1200" dirty="0" smtClean="0"/>
            <a:t>: art. 210.2 h)</a:t>
          </a:r>
          <a:endParaRPr lang="es-ES" sz="1250" kern="1200" dirty="0"/>
        </a:p>
      </dsp:txBody>
      <dsp:txXfrm>
        <a:off x="3303677" y="5276487"/>
        <a:ext cx="2743115" cy="505086"/>
      </dsp:txXfrm>
    </dsp:sp>
    <dsp:sp modelId="{2256077B-E6E8-45DE-B749-F05F098AB4B2}">
      <dsp:nvSpPr>
        <dsp:cNvPr id="0" name=""/>
        <dsp:cNvSpPr/>
      </dsp:nvSpPr>
      <dsp:spPr>
        <a:xfrm>
          <a:off x="6194272" y="623376"/>
          <a:ext cx="2949586" cy="34701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6F76BC-3FB0-4F70-9750-1B2754ED3CED}">
      <dsp:nvSpPr>
        <dsp:cNvPr id="0" name=""/>
        <dsp:cNvSpPr/>
      </dsp:nvSpPr>
      <dsp:spPr>
        <a:xfrm>
          <a:off x="6194272" y="753699"/>
          <a:ext cx="216687" cy="216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9692DA-9B80-4A07-BF73-4B58A0BE96A5}">
      <dsp:nvSpPr>
        <dsp:cNvPr id="0" name=""/>
        <dsp:cNvSpPr/>
      </dsp:nvSpPr>
      <dsp:spPr>
        <a:xfrm>
          <a:off x="6194272" y="0"/>
          <a:ext cx="2949586" cy="623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Bienes de procedencia familiar: art. 216 CDFA</a:t>
          </a:r>
          <a:endParaRPr lang="es-ES" sz="2100" kern="1200" dirty="0"/>
        </a:p>
      </dsp:txBody>
      <dsp:txXfrm>
        <a:off x="6194272" y="0"/>
        <a:ext cx="2949586" cy="623376"/>
      </dsp:txXfrm>
    </dsp:sp>
    <dsp:sp modelId="{311660B8-65E5-4CFA-91C6-125308BB3B48}">
      <dsp:nvSpPr>
        <dsp:cNvPr id="0" name=""/>
        <dsp:cNvSpPr/>
      </dsp:nvSpPr>
      <dsp:spPr>
        <a:xfrm>
          <a:off x="6194272" y="1383492"/>
          <a:ext cx="216681" cy="216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BAB93AC-BEBC-4D31-B0B1-3386C0010CD0}">
      <dsp:nvSpPr>
        <dsp:cNvPr id="0" name=""/>
        <dsp:cNvSpPr/>
      </dsp:nvSpPr>
      <dsp:spPr>
        <a:xfrm>
          <a:off x="6400743" y="1888137"/>
          <a:ext cx="2743115" cy="649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Efectos: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Pérdida de la condición [ni troncal, ni recobro, ni abolorio]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 la disolución del consorcio: 267.2.a) CDFA</a:t>
          </a:r>
          <a:endParaRPr lang="es-ES" sz="1800" kern="1200" dirty="0"/>
        </a:p>
      </dsp:txBody>
      <dsp:txXfrm>
        <a:off x="6400743" y="1888137"/>
        <a:ext cx="2743115" cy="649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5C37D-D9CB-475F-AA91-65F178D63D08}" type="datetimeFigureOut">
              <a:rPr lang="es-ES" smtClean="0"/>
              <a:t>20/02/2023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67159-E77D-4566-B689-E31BAAF78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75272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3CF12-FEBB-4D22-8619-8B3E199D2484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C763A-89E2-4E6A-9450-B4FAFAB9806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412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3FDF-5D3B-4748-B79F-EAC5CAE20A16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33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2D8B-DD60-4522-84C4-8969F3E1BBBA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7580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1F62-85DA-4AC9-A388-FD3AB8D25875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670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7601-F8DC-4235-BA13-270B221A53AF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833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B266-EB86-4AC7-865F-9FBAB404AB87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754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39C8-DB26-48D1-AC8F-E0F69606132A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8666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688F-2F9F-438A-97B8-369CAF9537EF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084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3A47-6713-4F4F-894A-5877ED6054DA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099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73D-B9EF-471F-81BC-80D374F544D7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9610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C650-DDF1-4FFC-9084-8169B013C7FE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473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35C-B337-4766-9223-2941FBCA4B60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5352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321F4-02C0-408E-B779-8DFA62D9B8EA}" type="datetime1">
              <a:rPr lang="es-ES_tradnl" smtClean="0"/>
              <a:t>20/02/2023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3026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2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1947-3843&amp;p=20201126&amp;tn=1#a95" TargetMode="External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4.jp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erjudicial.es/search/AN/openDocument/ec7430d3a73c631e/20200108" TargetMode="External"/><Relationship Id="rId2" Type="http://schemas.openxmlformats.org/officeDocument/2006/relationships/hyperlink" Target="https://www.boe.es/buscar/act.php?id=BOE-A-1947-3843&amp;p=20201126&amp;tn=1#a95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5.jpg"/><Relationship Id="rId4" Type="http://schemas.openxmlformats.org/officeDocument/2006/relationships/hyperlink" Target="https://www.boe.es/buscar/act.php?id=BOE-A-1947-3843&amp;p=20201126&amp;tn=1#a93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15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18.JPG"/><Relationship Id="rId12" Type="http://schemas.microsoft.com/office/2007/relationships/diagramDrawing" Target="../diagrams/drawing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openxmlformats.org/officeDocument/2006/relationships/diagramColors" Target="../diagrams/colors4.xml"/><Relationship Id="rId5" Type="http://schemas.openxmlformats.org/officeDocument/2006/relationships/diagramColors" Target="../diagrams/colors3.xml"/><Relationship Id="rId10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0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datos/pdfs/BOE/1925/349/A01427-01437.pdf" TargetMode="External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oderjudicial.es/search/AN/openDocument/4c17508786c92710/20200108" TargetMode="External"/><Relationship Id="rId5" Type="http://schemas.openxmlformats.org/officeDocument/2006/relationships/hyperlink" Target="https://www.boe.es/buscar/act.php?id=BOE-A-1967-5590&amp;p=20110329&amp;tn=2" TargetMode="External"/><Relationship Id="rId4" Type="http://schemas.openxmlformats.org/officeDocument/2006/relationships/hyperlink" Target="https://www.boe.es/buscar/act.php?id=BOE-A-1967-55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/>
          <p:cNvSpPr/>
          <p:nvPr/>
        </p:nvSpPr>
        <p:spPr>
          <a:xfrm>
            <a:off x="107504" y="1342869"/>
            <a:ext cx="4464496" cy="4390387"/>
          </a:xfrm>
          <a:prstGeom prst="ellipse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317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 dirty="0">
              <a:latin typeface="Arial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4925" y="653891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dirty="0" smtClean="0">
                <a:solidFill>
                  <a:schemeClr val="bg1"/>
                </a:solidFill>
              </a:rPr>
              <a:t>©</a:t>
            </a:r>
            <a:r>
              <a:rPr lang="es-ES" altLang="es-ES" sz="1200" dirty="0" err="1" smtClean="0">
                <a:solidFill>
                  <a:schemeClr val="bg1"/>
                </a:solidFill>
              </a:rPr>
              <a:t>cbayod</a:t>
            </a:r>
            <a:endParaRPr lang="es-ES" altLang="es-ES" sz="1200" dirty="0">
              <a:solidFill>
                <a:schemeClr val="bg1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3339682" cy="926984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9" name="CuadroTexto 8"/>
          <p:cNvSpPr txBox="1"/>
          <p:nvPr/>
        </p:nvSpPr>
        <p:spPr>
          <a:xfrm>
            <a:off x="251271" y="1484784"/>
            <a:ext cx="4032697" cy="341632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es-E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Lección 5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Familia.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consorcio conyugal: introducción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Activo</a:t>
            </a:r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04664"/>
            <a:ext cx="3744416" cy="525658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innerShdw blurRad="63500" dist="50800" dir="18900000">
              <a:prstClr val="black">
                <a:alpha val="50000"/>
              </a:prstClr>
            </a:innerShdw>
            <a:reflection blurRad="6350" stA="50000" endA="295" endPos="92000" dist="101600" dir="5400000" sy="-100000" algn="bl" rotWithShape="0"/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cross"/>
            <a:extrusionClr>
              <a:srgbClr val="000000"/>
            </a:extrusionClr>
          </a:sp3d>
        </p:spPr>
      </p:pic>
      <p:pic>
        <p:nvPicPr>
          <p:cNvPr id="11" name="1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36783"/>
            <a:ext cx="720080" cy="752457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15649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10</a:t>
            </a:fld>
            <a:endParaRPr lang="es-ES_tradnl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0547166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4572000" y="3573016"/>
            <a:ext cx="4392488" cy="3312368"/>
            <a:chOff x="4788024" y="3717032"/>
            <a:chExt cx="3600400" cy="2088232"/>
          </a:xfrm>
          <a:scene3d>
            <a:camera prst="isometricOffAxis2Left"/>
            <a:lightRig rig="threePt" dir="t"/>
          </a:scene3d>
        </p:grpSpPr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8024" y="3717032"/>
              <a:ext cx="3600400" cy="208823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7" name="CuadroTexto 6"/>
            <p:cNvSpPr txBox="1"/>
            <p:nvPr/>
          </p:nvSpPr>
          <p:spPr>
            <a:xfrm>
              <a:off x="5292080" y="5373216"/>
              <a:ext cx="2880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Los principios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42904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50B61A-A5C4-48C0-9AF6-F977ED3933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64DE93B-1A05-4BC3-9F05-E5D240FED9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AB61A3-DB60-4C01-91DA-69A4203B5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EE5C265-1686-420A-9609-9A636E0296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9F253E7-7279-4F20-8EFF-C5EEF936A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7DB425B-9E00-4C77-877E-81322E5AD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21359D1-E615-4B22-8102-84F018087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63B2548-FBD1-4BE6-99F7-0C5355F2FE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FBD6560-2F4F-40AF-8D59-A83B01A52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213C2D7-1B29-4477-A3FD-B1015CFDE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747655-F3AF-48EC-BEBA-4DEAA4AF7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395C168-3F67-4455-AF7A-57380DAD47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9462F8-98C3-453F-BF92-5689D9643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A63D52-9382-4DCC-A555-7443864346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11</a:t>
            </a:fld>
            <a:endParaRPr lang="es-ES_tradnl" dirty="0"/>
          </a:p>
        </p:txBody>
      </p:sp>
      <p:sp>
        <p:nvSpPr>
          <p:cNvPr id="37" name="Elipse 36"/>
          <p:cNvSpPr/>
          <p:nvPr/>
        </p:nvSpPr>
        <p:spPr>
          <a:xfrm>
            <a:off x="-108520" y="1545134"/>
            <a:ext cx="3612058" cy="3612058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6000" r="-6000"/>
            </a:stretch>
          </a:blipFill>
          <a:effectLst>
            <a:innerShdw blurRad="114300">
              <a:prstClr val="black"/>
            </a:innerShdw>
          </a:effectLst>
          <a:scene3d>
            <a:camera prst="isometricOffAxis2Left"/>
            <a:lightRig rig="flat" dir="t"/>
          </a:scene3d>
          <a:sp3d prstMaterial="plastic">
            <a:bevelT w="120900" h="88900" prst="hardEdge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Forma libre 37"/>
          <p:cNvSpPr/>
          <p:nvPr/>
        </p:nvSpPr>
        <p:spPr>
          <a:xfrm>
            <a:off x="3885800" y="116632"/>
            <a:ext cx="2022057" cy="2022057"/>
          </a:xfrm>
          <a:custGeom>
            <a:avLst/>
            <a:gdLst>
              <a:gd name="connsiteX0" fmla="*/ 0 w 2022057"/>
              <a:gd name="connsiteY0" fmla="*/ 1011029 h 2022057"/>
              <a:gd name="connsiteX1" fmla="*/ 1011029 w 2022057"/>
              <a:gd name="connsiteY1" fmla="*/ 0 h 2022057"/>
              <a:gd name="connsiteX2" fmla="*/ 2022058 w 2022057"/>
              <a:gd name="connsiteY2" fmla="*/ 1011029 h 2022057"/>
              <a:gd name="connsiteX3" fmla="*/ 1011029 w 2022057"/>
              <a:gd name="connsiteY3" fmla="*/ 2022058 h 2022057"/>
              <a:gd name="connsiteX4" fmla="*/ 0 w 2022057"/>
              <a:gd name="connsiteY4" fmla="*/ 1011029 h 202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2057" h="2022057">
                <a:moveTo>
                  <a:pt x="0" y="1011029"/>
                </a:moveTo>
                <a:cubicBezTo>
                  <a:pt x="0" y="452653"/>
                  <a:pt x="452653" y="0"/>
                  <a:pt x="1011029" y="0"/>
                </a:cubicBezTo>
                <a:cubicBezTo>
                  <a:pt x="1569405" y="0"/>
                  <a:pt x="2022058" y="452653"/>
                  <a:pt x="2022058" y="1011029"/>
                </a:cubicBezTo>
                <a:cubicBezTo>
                  <a:pt x="2022058" y="1569405"/>
                  <a:pt x="1569405" y="2022058"/>
                  <a:pt x="1011029" y="2022058"/>
                </a:cubicBezTo>
                <a:cubicBezTo>
                  <a:pt x="452653" y="2022058"/>
                  <a:pt x="0" y="1569405"/>
                  <a:pt x="0" y="1011029"/>
                </a:cubicBezTo>
                <a:close/>
              </a:path>
            </a:pathLst>
          </a:custGeom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2340759"/>
              <a:satOff val="-2919"/>
              <a:lumOff val="686"/>
              <a:alphaOff val="0"/>
            </a:schemeClr>
          </a:fillRef>
          <a:effectRef idx="2">
            <a:schemeClr val="accent2">
              <a:hueOff val="2340759"/>
              <a:satOff val="-2919"/>
              <a:lumOff val="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0093" tIns="310093" rIns="310093" bIns="310093" numCol="1" spcCol="1270" anchor="ctr" anchorCtr="0">
            <a:noAutofit/>
          </a:bodyPr>
          <a:lstStyle/>
          <a:p>
            <a:pPr lvl="0" algn="ctr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smtClean="0"/>
              <a:t>Regulación:</a:t>
            </a:r>
            <a:endParaRPr lang="es-ES" sz="2200" kern="1200"/>
          </a:p>
        </p:txBody>
      </p:sp>
      <p:sp>
        <p:nvSpPr>
          <p:cNvPr id="39" name="Forma libre 38"/>
          <p:cNvSpPr/>
          <p:nvPr/>
        </p:nvSpPr>
        <p:spPr>
          <a:xfrm>
            <a:off x="6110064" y="116632"/>
            <a:ext cx="3033086" cy="2022057"/>
          </a:xfrm>
          <a:custGeom>
            <a:avLst/>
            <a:gdLst>
              <a:gd name="connsiteX0" fmla="*/ 0 w 3033086"/>
              <a:gd name="connsiteY0" fmla="*/ 0 h 2022057"/>
              <a:gd name="connsiteX1" fmla="*/ 3033086 w 3033086"/>
              <a:gd name="connsiteY1" fmla="*/ 0 h 2022057"/>
              <a:gd name="connsiteX2" fmla="*/ 3033086 w 3033086"/>
              <a:gd name="connsiteY2" fmla="*/ 2022057 h 2022057"/>
              <a:gd name="connsiteX3" fmla="*/ 0 w 3033086"/>
              <a:gd name="connsiteY3" fmla="*/ 2022057 h 2022057"/>
              <a:gd name="connsiteX4" fmla="*/ 0 w 3033086"/>
              <a:gd name="connsiteY4" fmla="*/ 0 h 202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33086" h="2022057">
                <a:moveTo>
                  <a:pt x="0" y="0"/>
                </a:moveTo>
                <a:lnTo>
                  <a:pt x="3033086" y="0"/>
                </a:lnTo>
                <a:lnTo>
                  <a:pt x="3033086" y="2022057"/>
                </a:lnTo>
                <a:lnTo>
                  <a:pt x="0" y="2022057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57150" lvl="1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400" kern="1200" dirty="0" smtClean="0"/>
              <a:t>Cap. I, </a:t>
            </a:r>
            <a:r>
              <a:rPr lang="es-ES" sz="2400" kern="1200" dirty="0" err="1" smtClean="0"/>
              <a:t>Tit</a:t>
            </a:r>
            <a:r>
              <a:rPr lang="es-ES" sz="2400" kern="1200" dirty="0" smtClean="0"/>
              <a:t>. IV, </a:t>
            </a:r>
            <a:r>
              <a:rPr lang="es-ES" sz="2400" kern="1200" dirty="0" err="1" smtClean="0"/>
              <a:t>Lib.II</a:t>
            </a:r>
            <a:r>
              <a:rPr lang="es-ES" sz="2400" kern="1200" dirty="0" smtClean="0"/>
              <a:t> (arts. 210 </a:t>
            </a:r>
            <a:r>
              <a:rPr lang="es-ES" sz="2400" kern="1200" smtClean="0"/>
              <a:t>a 217 </a:t>
            </a:r>
            <a:r>
              <a:rPr lang="es-ES" sz="2400" kern="1200" dirty="0" smtClean="0"/>
              <a:t>CDFA)</a:t>
            </a:r>
            <a:endParaRPr lang="es-ES" sz="2400" kern="1200" dirty="0"/>
          </a:p>
        </p:txBody>
      </p:sp>
      <p:sp>
        <p:nvSpPr>
          <p:cNvPr id="40" name="Forma libre 39"/>
          <p:cNvSpPr/>
          <p:nvPr/>
        </p:nvSpPr>
        <p:spPr>
          <a:xfrm>
            <a:off x="3702071" y="3717032"/>
            <a:ext cx="2022057" cy="2022057"/>
          </a:xfrm>
          <a:custGeom>
            <a:avLst/>
            <a:gdLst>
              <a:gd name="connsiteX0" fmla="*/ 0 w 2022057"/>
              <a:gd name="connsiteY0" fmla="*/ 1011029 h 2022057"/>
              <a:gd name="connsiteX1" fmla="*/ 1011029 w 2022057"/>
              <a:gd name="connsiteY1" fmla="*/ 0 h 2022057"/>
              <a:gd name="connsiteX2" fmla="*/ 2022058 w 2022057"/>
              <a:gd name="connsiteY2" fmla="*/ 1011029 h 2022057"/>
              <a:gd name="connsiteX3" fmla="*/ 1011029 w 2022057"/>
              <a:gd name="connsiteY3" fmla="*/ 2022058 h 2022057"/>
              <a:gd name="connsiteX4" fmla="*/ 0 w 2022057"/>
              <a:gd name="connsiteY4" fmla="*/ 1011029 h 202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2057" h="2022057">
                <a:moveTo>
                  <a:pt x="0" y="1011029"/>
                </a:moveTo>
                <a:cubicBezTo>
                  <a:pt x="0" y="452653"/>
                  <a:pt x="452653" y="0"/>
                  <a:pt x="1011029" y="0"/>
                </a:cubicBezTo>
                <a:cubicBezTo>
                  <a:pt x="1569405" y="0"/>
                  <a:pt x="2022058" y="452653"/>
                  <a:pt x="2022058" y="1011029"/>
                </a:cubicBezTo>
                <a:cubicBezTo>
                  <a:pt x="2022058" y="1569405"/>
                  <a:pt x="1569405" y="2022058"/>
                  <a:pt x="1011029" y="2022058"/>
                </a:cubicBezTo>
                <a:cubicBezTo>
                  <a:pt x="452653" y="2022058"/>
                  <a:pt x="0" y="1569405"/>
                  <a:pt x="0" y="1011029"/>
                </a:cubicBezTo>
                <a:close/>
              </a:path>
            </a:pathLst>
          </a:custGeom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4681519"/>
              <a:satOff val="-5839"/>
              <a:lumOff val="1373"/>
              <a:alphaOff val="0"/>
            </a:schemeClr>
          </a:fillRef>
          <a:effectRef idx="2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0093" tIns="310093" rIns="310093" bIns="310093" numCol="1" spcCol="1270" anchor="ctr" anchorCtr="0">
            <a:noAutofit/>
          </a:bodyPr>
          <a:lstStyle/>
          <a:p>
            <a:pPr lvl="0" algn="ctr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dirty="0" smtClean="0"/>
              <a:t>Reglas y principios:</a:t>
            </a:r>
            <a:endParaRPr lang="es-ES" sz="2200" kern="1200" dirty="0"/>
          </a:p>
        </p:txBody>
      </p:sp>
      <p:sp>
        <p:nvSpPr>
          <p:cNvPr id="41" name="Forma libre 40"/>
          <p:cNvSpPr/>
          <p:nvPr/>
        </p:nvSpPr>
        <p:spPr>
          <a:xfrm>
            <a:off x="6110064" y="1844824"/>
            <a:ext cx="3033086" cy="4460368"/>
          </a:xfrm>
          <a:custGeom>
            <a:avLst/>
            <a:gdLst>
              <a:gd name="connsiteX0" fmla="*/ 0 w 3033086"/>
              <a:gd name="connsiteY0" fmla="*/ 0 h 2022057"/>
              <a:gd name="connsiteX1" fmla="*/ 3033086 w 3033086"/>
              <a:gd name="connsiteY1" fmla="*/ 0 h 2022057"/>
              <a:gd name="connsiteX2" fmla="*/ 3033086 w 3033086"/>
              <a:gd name="connsiteY2" fmla="*/ 2022057 h 2022057"/>
              <a:gd name="connsiteX3" fmla="*/ 0 w 3033086"/>
              <a:gd name="connsiteY3" fmla="*/ 2022057 h 2022057"/>
              <a:gd name="connsiteX4" fmla="*/ 0 w 3033086"/>
              <a:gd name="connsiteY4" fmla="*/ 0 h 202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33086" h="2022057">
                <a:moveTo>
                  <a:pt x="0" y="0"/>
                </a:moveTo>
                <a:lnTo>
                  <a:pt x="3033086" y="0"/>
                </a:lnTo>
                <a:lnTo>
                  <a:pt x="3033086" y="2022057"/>
                </a:lnTo>
                <a:lnTo>
                  <a:pt x="0" y="2022057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57150" lvl="1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1600" kern="1200" dirty="0" smtClean="0">
              <a:solidFill>
                <a:srgbClr val="FF0000"/>
              </a:solidFill>
            </a:endParaRPr>
          </a:p>
          <a:p>
            <a:pPr marL="57150" lvl="1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b="1" kern="1200" dirty="0" smtClean="0">
                <a:solidFill>
                  <a:schemeClr val="accent6">
                    <a:lumMod val="50000"/>
                  </a:schemeClr>
                </a:solidFill>
              </a:rPr>
              <a:t>Sistema de doble lista:</a:t>
            </a:r>
          </a:p>
          <a:p>
            <a:pPr marL="57150" lvl="1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>
                <a:solidFill>
                  <a:srgbClr val="FF0000"/>
                </a:solidFill>
              </a:rPr>
              <a:t>Bienes comunes.</a:t>
            </a:r>
            <a:endParaRPr lang="es-ES" sz="1600" kern="1200" dirty="0">
              <a:solidFill>
                <a:srgbClr val="FF0000"/>
              </a:solidFill>
            </a:endParaRPr>
          </a:p>
          <a:p>
            <a:pPr marL="266700" lvl="2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Principios: arts. 210 y 216 CDFA</a:t>
            </a:r>
            <a:endParaRPr lang="es-ES" sz="1600" kern="1200" dirty="0"/>
          </a:p>
          <a:p>
            <a:pPr marL="266700" lvl="2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Presunción de comunidad: art. 217 CDFA</a:t>
            </a:r>
            <a:endParaRPr lang="es-ES" sz="1600" kern="1200" dirty="0"/>
          </a:p>
          <a:p>
            <a:pPr marL="266700" lvl="2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Subrogación real: art. 210.2.c CDFA</a:t>
            </a:r>
            <a:endParaRPr lang="es-ES" sz="1600" kern="1200" dirty="0"/>
          </a:p>
          <a:p>
            <a:pPr marL="57150" lvl="1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>
                <a:solidFill>
                  <a:srgbClr val="00B050"/>
                </a:solidFill>
              </a:rPr>
              <a:t>Bienes privativos.</a:t>
            </a:r>
            <a:endParaRPr lang="es-ES" sz="1600" kern="1200" dirty="0">
              <a:solidFill>
                <a:srgbClr val="00B050"/>
              </a:solidFill>
            </a:endParaRPr>
          </a:p>
          <a:p>
            <a:pPr marL="180975" lvl="2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Principios: arts. 211 y 212 CDFA</a:t>
            </a:r>
            <a:endParaRPr lang="es-ES" sz="1600" kern="1200" dirty="0"/>
          </a:p>
          <a:p>
            <a:pPr marL="180975" lvl="2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Presunción de </a:t>
            </a:r>
            <a:r>
              <a:rPr lang="es-ES" sz="1600" kern="1200" dirty="0" err="1" smtClean="0"/>
              <a:t>privaticidad</a:t>
            </a:r>
            <a:r>
              <a:rPr lang="es-ES" sz="1600" kern="1200" dirty="0" smtClean="0"/>
              <a:t>: art. 213 CDFA</a:t>
            </a:r>
            <a:endParaRPr lang="es-ES" sz="1600" kern="1200" dirty="0"/>
          </a:p>
          <a:p>
            <a:pPr marL="180975" lvl="2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Reconocimiento de </a:t>
            </a:r>
            <a:r>
              <a:rPr lang="es-ES" sz="1600" kern="1200" dirty="0" err="1" smtClean="0"/>
              <a:t>privaticidad</a:t>
            </a:r>
            <a:r>
              <a:rPr lang="es-ES" sz="1600" kern="1200" dirty="0" smtClean="0"/>
              <a:t>: art. 214 </a:t>
            </a:r>
            <a:r>
              <a:rPr lang="es-ES" sz="1600" kern="1200" dirty="0" smtClean="0"/>
              <a:t>CDFA [</a:t>
            </a:r>
            <a:r>
              <a:rPr lang="es-ES" sz="1600" kern="1200" dirty="0" smtClean="0">
                <a:hlinkClick r:id="rId3"/>
              </a:rPr>
              <a:t>≠art.95.4 Rh</a:t>
            </a:r>
            <a:r>
              <a:rPr lang="es-ES" sz="1600" kern="1200" dirty="0" smtClean="0"/>
              <a:t>.]</a:t>
            </a:r>
            <a:endParaRPr lang="es-ES" sz="1600" kern="1200" dirty="0"/>
          </a:p>
          <a:p>
            <a:pPr marL="180975" lvl="2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Subrogación real.</a:t>
            </a:r>
            <a:endParaRPr lang="es-ES" sz="1600" kern="1200" dirty="0"/>
          </a:p>
          <a:p>
            <a:pPr marL="57150" lvl="1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>
                <a:solidFill>
                  <a:srgbClr val="002060"/>
                </a:solidFill>
              </a:rPr>
              <a:t>Reintegros y reembolsos: art. 226 CDFA</a:t>
            </a:r>
            <a:endParaRPr lang="es-ES" sz="1600" kern="1200" dirty="0">
              <a:solidFill>
                <a:srgbClr val="002060"/>
              </a:solidFill>
            </a:endParaRPr>
          </a:p>
          <a:p>
            <a:pPr marL="57150" lvl="1" indent="-57150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i="1" kern="1200" dirty="0" err="1" smtClean="0">
                <a:solidFill>
                  <a:srgbClr val="7030A0"/>
                </a:solidFill>
              </a:rPr>
              <a:t>Standum</a:t>
            </a:r>
            <a:r>
              <a:rPr lang="es-ES" sz="1600" kern="1200" dirty="0" smtClean="0">
                <a:solidFill>
                  <a:srgbClr val="7030A0"/>
                </a:solidFill>
              </a:rPr>
              <a:t>: art. 215 CDFA</a:t>
            </a:r>
            <a:endParaRPr lang="es-ES" sz="1600" kern="1200" dirty="0">
              <a:solidFill>
                <a:srgbClr val="7030A0"/>
              </a:solidFill>
            </a:endParaRPr>
          </a:p>
          <a:p>
            <a:pPr marL="180975" lvl="2" indent="-123825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Ampliación y restricción de la comunidad consorcial</a:t>
            </a:r>
            <a:endParaRPr lang="es-ES" sz="1600" kern="1200" dirty="0"/>
          </a:p>
        </p:txBody>
      </p:sp>
      <p:cxnSp>
        <p:nvCxnSpPr>
          <p:cNvPr id="43" name="Conector recto de flecha 42"/>
          <p:cNvCxnSpPr/>
          <p:nvPr/>
        </p:nvCxnSpPr>
        <p:spPr>
          <a:xfrm flipV="1">
            <a:off x="3503538" y="2138690"/>
            <a:ext cx="1428502" cy="11462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>
            <a:off x="3503538" y="3284984"/>
            <a:ext cx="198533" cy="14401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Abrir llave 45"/>
          <p:cNvSpPr/>
          <p:nvPr/>
        </p:nvSpPr>
        <p:spPr>
          <a:xfrm>
            <a:off x="5907857" y="2138689"/>
            <a:ext cx="111943" cy="4392480"/>
          </a:xfrm>
          <a:prstGeom prst="leftBrac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35496" y="46365"/>
            <a:ext cx="2592288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Los bienes de los cónyuges en general.</a:t>
            </a:r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7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0" grpId="0" animBg="1"/>
      <p:bldP spid="41" grpId="0" build="p" bldLvl="5"/>
      <p:bldP spid="46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12</a:t>
            </a:fld>
            <a:endParaRPr lang="es-ES_tradnl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47691505"/>
              </p:ext>
            </p:extLst>
          </p:nvPr>
        </p:nvGraphicFramePr>
        <p:xfrm>
          <a:off x="0" y="1"/>
          <a:ext cx="9144000" cy="6771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092280" y="159024"/>
            <a:ext cx="1872208" cy="107721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isometricOffAxis2Left"/>
            <a:lightRig rig="threePt" dir="t"/>
          </a:scene3d>
          <a:sp3d>
            <a:bevelT/>
          </a:sp3d>
        </p:spPr>
        <p:txBody>
          <a:bodyPr wrap="square" rtlCol="0" anchor="ctr">
            <a:spAutoFit/>
          </a:bodyPr>
          <a:lstStyle/>
          <a:p>
            <a:pPr algn="ctr"/>
            <a:endParaRPr lang="es-ES" sz="1600" dirty="0" smtClean="0">
              <a:solidFill>
                <a:schemeClr val="bg1"/>
              </a:solidFill>
            </a:endParaRPr>
          </a:p>
          <a:p>
            <a:pPr algn="ctr"/>
            <a:r>
              <a:rPr lang="es-ES" sz="1600" dirty="0" smtClean="0">
                <a:solidFill>
                  <a:schemeClr val="bg1"/>
                </a:solidFill>
              </a:rPr>
              <a:t>Los bienes comunes</a:t>
            </a:r>
          </a:p>
          <a:p>
            <a:pPr algn="ctr"/>
            <a:endParaRPr lang="es-ES" sz="1600" dirty="0">
              <a:solidFill>
                <a:schemeClr val="bg1"/>
              </a:solidFill>
            </a:endParaRPr>
          </a:p>
          <a:p>
            <a:pPr algn="ctr"/>
            <a:endParaRPr lang="es-ES" sz="1600" dirty="0">
              <a:solidFill>
                <a:schemeClr val="bg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4944"/>
            <a:ext cx="3203848" cy="367240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295" endPos="92000" dist="101600" dir="5400000" sy="-100000" algn="bl" rotWithShape="0"/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9844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31E9AC9-5285-4B59-AC01-7982AE3B8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F7173DB-8992-435E-9852-74402297A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F460A1C-5182-48E7-931C-48C4C46B04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938A7B0-8D3E-46A7-A0F5-F01F4E6066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1016E57-AD59-47EC-8608-2D91CBBD2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9060D46-C50D-4752-89F1-B90221D2FB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300C1A-AB31-45E2-AD25-1C44B82B4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DACBDFB-9577-46B2-AF3F-538C887F5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62D462-1DDA-4AD7-AFBF-46B22D19E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29587CB-5633-4D61-91BE-42EDD3486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D9AF75-080C-4EAE-8E20-D6F6EEC19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78F6F6A-6B48-43C6-BAC2-74BA4D91D8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D5A6899-4FF8-4580-AA64-0F8ED19EF5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E1FE86B-FE2E-46BE-8419-975037241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C68C66-D8C7-4045-AD08-603E65503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E00DA77-2E72-4438-9C28-E21ABDBE70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B329C8E-B038-4A7E-A760-097ED8B3D1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919450-19E5-422B-9BD7-9FF2896D4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6580A9-0199-4615-8A10-D33B00F2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87635D2-11B7-4407-B7EA-CE6018F07B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6F76BC-3FB0-4F70-9750-1B2754ED3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56077B-E6E8-45DE-B749-F05F098AB4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39692DA-9B80-4A07-BF73-4B58A0BE9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11660B8-65E5-4CFA-91C6-125308BB3B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AB93AC-BEBC-4D31-B0B1-3386C0010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13</a:t>
            </a:fld>
            <a:endParaRPr lang="es-ES_tradnl" dirty="0"/>
          </a:p>
        </p:txBody>
      </p:sp>
      <p:sp>
        <p:nvSpPr>
          <p:cNvPr id="7" name="Elipse 6"/>
          <p:cNvSpPr/>
          <p:nvPr/>
        </p:nvSpPr>
        <p:spPr>
          <a:xfrm>
            <a:off x="2347" y="30907"/>
            <a:ext cx="707559" cy="70755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isometricOffAxis2Left"/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Acorde 7"/>
          <p:cNvSpPr/>
          <p:nvPr/>
        </p:nvSpPr>
        <p:spPr>
          <a:xfrm>
            <a:off x="73103" y="101662"/>
            <a:ext cx="566047" cy="566047"/>
          </a:xfrm>
          <a:prstGeom prst="chord">
            <a:avLst>
              <a:gd name="adj1" fmla="val 1168272"/>
              <a:gd name="adj2" fmla="val 9631728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orma libre 8"/>
          <p:cNvSpPr/>
          <p:nvPr/>
        </p:nvSpPr>
        <p:spPr>
          <a:xfrm>
            <a:off x="35496" y="1171444"/>
            <a:ext cx="2880320" cy="3193659"/>
          </a:xfrm>
          <a:custGeom>
            <a:avLst/>
            <a:gdLst>
              <a:gd name="connsiteX0" fmla="*/ 0 w 2093195"/>
              <a:gd name="connsiteY0" fmla="*/ 0 h 2977644"/>
              <a:gd name="connsiteX1" fmla="*/ 2093195 w 2093195"/>
              <a:gd name="connsiteY1" fmla="*/ 0 h 2977644"/>
              <a:gd name="connsiteX2" fmla="*/ 2093195 w 2093195"/>
              <a:gd name="connsiteY2" fmla="*/ 2977644 h 2977644"/>
              <a:gd name="connsiteX3" fmla="*/ 0 w 2093195"/>
              <a:gd name="connsiteY3" fmla="*/ 2977644 h 2977644"/>
              <a:gd name="connsiteX4" fmla="*/ 0 w 2093195"/>
              <a:gd name="connsiteY4" fmla="*/ 0 h 2977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195" h="2977644">
                <a:moveTo>
                  <a:pt x="0" y="0"/>
                </a:moveTo>
                <a:lnTo>
                  <a:pt x="2093195" y="0"/>
                </a:lnTo>
                <a:lnTo>
                  <a:pt x="2093195" y="2977644"/>
                </a:lnTo>
                <a:lnTo>
                  <a:pt x="0" y="2977644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30480" rIns="30480" bIns="30480" numCol="1" spcCol="1270" anchor="t" anchorCtr="0">
            <a:noAutofit/>
          </a:bodyPr>
          <a:lstStyle/>
          <a:p>
            <a:pPr marL="285750" lvl="0" indent="-285750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kern="1200" dirty="0" smtClean="0"/>
              <a:t>Regulación: arts. 211 y 212 CDFA</a:t>
            </a:r>
            <a:endParaRPr lang="es-ES" dirty="0" smtClean="0"/>
          </a:p>
          <a:p>
            <a:pPr marL="285750" lvl="0" indent="-285750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endParaRPr lang="es-ES" kern="1200" dirty="0" smtClean="0"/>
          </a:p>
          <a:p>
            <a:pPr marL="285750" lvl="0" indent="-285750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kern="1200" dirty="0" smtClean="0"/>
              <a:t>Reglas de formación: </a:t>
            </a:r>
          </a:p>
          <a:p>
            <a:pPr marL="742950" lvl="1" indent="-28575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kern="1200" dirty="0" smtClean="0"/>
              <a:t>Momentos</a:t>
            </a:r>
          </a:p>
          <a:p>
            <a:pPr marL="742950" lvl="1" indent="-28575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kern="1200" dirty="0" smtClean="0"/>
              <a:t>Afección</a:t>
            </a:r>
          </a:p>
          <a:p>
            <a:pPr marL="742950" lvl="1" indent="-28575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dirty="0" smtClean="0"/>
              <a:t>Presunción: art. 213 CDFA</a:t>
            </a:r>
          </a:p>
          <a:p>
            <a:pPr marL="742950" lvl="1" indent="-28575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kern="1200" dirty="0" smtClean="0"/>
              <a:t>Reconocimiento: art. 214 </a:t>
            </a:r>
            <a:r>
              <a:rPr lang="es-ES" kern="1200" dirty="0" smtClean="0"/>
              <a:t>CDFA </a:t>
            </a:r>
            <a:r>
              <a:rPr lang="es-ES" dirty="0"/>
              <a:t>[</a:t>
            </a:r>
            <a:r>
              <a:rPr lang="es-ES" dirty="0">
                <a:hlinkClick r:id="rId2"/>
              </a:rPr>
              <a:t>≠art.95.4 Rh</a:t>
            </a:r>
            <a:r>
              <a:rPr lang="es-ES" dirty="0"/>
              <a:t>.]</a:t>
            </a:r>
          </a:p>
          <a:p>
            <a:pPr marL="742950" lvl="1" indent="-28575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endParaRPr lang="es-ES" kern="1200" dirty="0"/>
          </a:p>
        </p:txBody>
      </p:sp>
      <p:sp>
        <p:nvSpPr>
          <p:cNvPr id="10" name="Forma libre 9"/>
          <p:cNvSpPr/>
          <p:nvPr/>
        </p:nvSpPr>
        <p:spPr>
          <a:xfrm>
            <a:off x="857314" y="30907"/>
            <a:ext cx="2093195" cy="707559"/>
          </a:xfrm>
          <a:custGeom>
            <a:avLst/>
            <a:gdLst>
              <a:gd name="connsiteX0" fmla="*/ 0 w 2093195"/>
              <a:gd name="connsiteY0" fmla="*/ 0 h 707559"/>
              <a:gd name="connsiteX1" fmla="*/ 2093195 w 2093195"/>
              <a:gd name="connsiteY1" fmla="*/ 0 h 707559"/>
              <a:gd name="connsiteX2" fmla="*/ 2093195 w 2093195"/>
              <a:gd name="connsiteY2" fmla="*/ 707559 h 707559"/>
              <a:gd name="connsiteX3" fmla="*/ 0 w 2093195"/>
              <a:gd name="connsiteY3" fmla="*/ 707559 h 707559"/>
              <a:gd name="connsiteX4" fmla="*/ 0 w 2093195"/>
              <a:gd name="connsiteY4" fmla="*/ 0 h 707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195" h="707559">
                <a:moveTo>
                  <a:pt x="0" y="0"/>
                </a:moveTo>
                <a:lnTo>
                  <a:pt x="2093195" y="0"/>
                </a:lnTo>
                <a:lnTo>
                  <a:pt x="2093195" y="707559"/>
                </a:lnTo>
                <a:lnTo>
                  <a:pt x="0" y="707559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100" tIns="38100" rIns="38100" bIns="38100" numCol="1" spcCol="1270" anchor="b" anchorCtr="0">
            <a:noAutofit/>
          </a:bodyPr>
          <a:lstStyle/>
          <a:p>
            <a:pPr lvl="0" algn="l" defTabSz="6667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kern="1200" dirty="0" smtClean="0">
                <a:solidFill>
                  <a:srgbClr val="0070C0"/>
                </a:solidFill>
              </a:rPr>
              <a:t>Consideraciones generales:</a:t>
            </a:r>
            <a:endParaRPr lang="es-ES" kern="1200" dirty="0">
              <a:solidFill>
                <a:srgbClr val="0070C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097918" y="30907"/>
            <a:ext cx="707559" cy="707559"/>
          </a:xfrm>
          <a:prstGeom prst="ellipse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Acorde 11"/>
          <p:cNvSpPr/>
          <p:nvPr/>
        </p:nvSpPr>
        <p:spPr>
          <a:xfrm>
            <a:off x="3168674" y="101662"/>
            <a:ext cx="566047" cy="566047"/>
          </a:xfrm>
          <a:prstGeom prst="chord">
            <a:avLst>
              <a:gd name="adj1" fmla="val 20431728"/>
              <a:gd name="adj2" fmla="val 11968272"/>
            </a:avLst>
          </a:prstGeom>
          <a:scene3d>
            <a:camera prst="isometricOffAxis2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13" name="Forma libre 12"/>
          <p:cNvSpPr/>
          <p:nvPr/>
        </p:nvSpPr>
        <p:spPr>
          <a:xfrm>
            <a:off x="3563888" y="980728"/>
            <a:ext cx="2520280" cy="5112568"/>
          </a:xfrm>
          <a:custGeom>
            <a:avLst/>
            <a:gdLst>
              <a:gd name="connsiteX0" fmla="*/ 0 w 2093195"/>
              <a:gd name="connsiteY0" fmla="*/ 0 h 2977644"/>
              <a:gd name="connsiteX1" fmla="*/ 2093195 w 2093195"/>
              <a:gd name="connsiteY1" fmla="*/ 0 h 2977644"/>
              <a:gd name="connsiteX2" fmla="*/ 2093195 w 2093195"/>
              <a:gd name="connsiteY2" fmla="*/ 2977644 h 2977644"/>
              <a:gd name="connsiteX3" fmla="*/ 0 w 2093195"/>
              <a:gd name="connsiteY3" fmla="*/ 2977644 h 2977644"/>
              <a:gd name="connsiteX4" fmla="*/ 0 w 2093195"/>
              <a:gd name="connsiteY4" fmla="*/ 0 h 2977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195" h="2977644">
                <a:moveTo>
                  <a:pt x="0" y="0"/>
                </a:moveTo>
                <a:lnTo>
                  <a:pt x="2093195" y="0"/>
                </a:lnTo>
                <a:lnTo>
                  <a:pt x="2093195" y="2977644"/>
                </a:lnTo>
                <a:lnTo>
                  <a:pt x="0" y="2977644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30480" rIns="30480" bIns="30480" numCol="1" spcCol="1270" anchor="t" anchorCtr="0">
            <a:noAutofit/>
          </a:bodyPr>
          <a:lstStyle/>
          <a:p>
            <a:pPr marL="342900" lvl="0" indent="-34290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C00000"/>
                </a:solidFill>
              </a:rPr>
              <a:t>Adquiridos antes del consorcio o por título </a:t>
            </a:r>
            <a:r>
              <a:rPr lang="es-ES" sz="1600" b="1" kern="1200" dirty="0" smtClean="0">
                <a:solidFill>
                  <a:srgbClr val="C00000"/>
                </a:solidFill>
              </a:rPr>
              <a:t>anterior</a:t>
            </a:r>
            <a:r>
              <a:rPr lang="es-ES" sz="1600" kern="1200" dirty="0" smtClean="0"/>
              <a:t>: arts. 211.1 y b</a:t>
            </a:r>
            <a:r>
              <a:rPr lang="es-ES" sz="1600" kern="1200" dirty="0" smtClean="0"/>
              <a:t>)</a:t>
            </a:r>
          </a:p>
          <a:p>
            <a:pPr marL="800100" lvl="1" indent="-34290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schemeClr val="tx1"/>
                </a:solidFill>
              </a:rPr>
              <a:t>≠ vivienda familiar </a:t>
            </a:r>
            <a:r>
              <a:rPr lang="es-ES" sz="1200" dirty="0" err="1" smtClean="0">
                <a:solidFill>
                  <a:schemeClr val="tx1"/>
                </a:solidFill>
              </a:rPr>
              <a:t>Cc.</a:t>
            </a:r>
            <a:r>
              <a:rPr lang="es-ES" sz="1200" dirty="0" smtClean="0">
                <a:solidFill>
                  <a:schemeClr val="tx1"/>
                </a:solidFill>
              </a:rPr>
              <a:t>: arts. 1354 y 1357.2</a:t>
            </a:r>
            <a:endParaRPr lang="es-ES" sz="1200" kern="1200" dirty="0">
              <a:solidFill>
                <a:schemeClr val="tx1"/>
              </a:solidFill>
            </a:endParaRPr>
          </a:p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C00000"/>
                </a:solidFill>
              </a:rPr>
              <a:t>Por voluntad común</a:t>
            </a:r>
            <a:r>
              <a:rPr lang="es-ES" sz="1600" kern="1200" dirty="0" smtClean="0"/>
              <a:t>: art. 211. a) y d)</a:t>
            </a:r>
            <a:endParaRPr lang="es-ES" sz="1600" kern="1200" dirty="0"/>
          </a:p>
          <a:p>
            <a:pPr marL="628650" lvl="2" indent="-171450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600" kern="1200" dirty="0" smtClean="0"/>
              <a:t>Requisitos: art. 215 CDFA</a:t>
            </a:r>
            <a:endParaRPr lang="es-ES" sz="1600" kern="1200" dirty="0"/>
          </a:p>
          <a:p>
            <a:pPr marL="685800" lvl="3" indent="-171450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600" kern="1200" dirty="0" smtClean="0"/>
              <a:t>Acuerdo y escritura pública [</a:t>
            </a:r>
            <a:r>
              <a:rPr lang="es-ES" sz="1600" kern="1200" dirty="0" smtClean="0">
                <a:hlinkClick r:id="rId3"/>
              </a:rPr>
              <a:t>STSJA 7/2019, de 13 de febrero</a:t>
            </a:r>
            <a:r>
              <a:rPr lang="es-ES" sz="1600" kern="1200" dirty="0" smtClean="0"/>
              <a:t>]</a:t>
            </a:r>
            <a:endParaRPr lang="es-ES" sz="1600" kern="1200" dirty="0"/>
          </a:p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C00000"/>
                </a:solidFill>
              </a:rPr>
              <a:t>Adquiridos a título lucrativo</a:t>
            </a:r>
            <a:r>
              <a:rPr lang="es-ES" sz="1600" kern="1200" dirty="0" smtClean="0"/>
              <a:t>: art. 211. c</a:t>
            </a:r>
            <a:r>
              <a:rPr lang="es-ES" sz="1600" kern="1200" dirty="0" smtClean="0"/>
              <a:t>) </a:t>
            </a:r>
            <a:r>
              <a:rPr lang="es-ES" sz="1200" kern="1200" dirty="0" smtClean="0">
                <a:hlinkClick r:id="rId4"/>
              </a:rPr>
              <a:t>[≠ 93Rh</a:t>
            </a:r>
            <a:r>
              <a:rPr lang="es-ES" sz="1200" kern="1200" dirty="0" smtClean="0"/>
              <a:t>. Y 1353 y 637.2 </a:t>
            </a:r>
            <a:r>
              <a:rPr lang="es-ES" sz="1200" kern="1200" dirty="0" err="1" smtClean="0"/>
              <a:t>Cc.</a:t>
            </a:r>
            <a:r>
              <a:rPr lang="es-ES" sz="1200" kern="1200" dirty="0" smtClean="0"/>
              <a:t>]</a:t>
            </a:r>
            <a:endParaRPr lang="es-ES" sz="1200" kern="1200" dirty="0"/>
          </a:p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C00000"/>
                </a:solidFill>
              </a:rPr>
              <a:t>Por accesión</a:t>
            </a:r>
            <a:r>
              <a:rPr lang="es-ES" sz="1600" kern="1200" dirty="0" smtClean="0"/>
              <a:t>: art. 211. h)</a:t>
            </a:r>
            <a:endParaRPr lang="es-ES" sz="1600" kern="1200" dirty="0"/>
          </a:p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C00000"/>
                </a:solidFill>
              </a:rPr>
              <a:t>Por subrogación real</a:t>
            </a:r>
            <a:r>
              <a:rPr lang="es-ES" sz="1600" kern="1200" dirty="0" smtClean="0">
                <a:solidFill>
                  <a:srgbClr val="C00000"/>
                </a:solidFill>
              </a:rPr>
              <a:t>: </a:t>
            </a:r>
            <a:r>
              <a:rPr lang="es-ES" sz="1600" kern="1200" dirty="0" smtClean="0"/>
              <a:t>art. 211. e)</a:t>
            </a:r>
            <a:endParaRPr lang="es-ES" sz="1600" kern="1200" dirty="0"/>
          </a:p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C00000"/>
                </a:solidFill>
              </a:rPr>
              <a:t>Por derecho de adquisición preferente</a:t>
            </a:r>
            <a:r>
              <a:rPr lang="es-ES" sz="1600" kern="1200" dirty="0" smtClean="0"/>
              <a:t>: art.  211. f)</a:t>
            </a:r>
            <a:endParaRPr lang="es-ES" sz="1600" kern="1200" dirty="0"/>
          </a:p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C00000"/>
                </a:solidFill>
              </a:rPr>
              <a:t>Por partición</a:t>
            </a:r>
            <a:r>
              <a:rPr lang="es-ES" sz="1600" kern="1200" dirty="0" smtClean="0"/>
              <a:t>: art. 211. g)</a:t>
            </a:r>
            <a:endParaRPr lang="es-ES" sz="1600" kern="1200" dirty="0"/>
          </a:p>
        </p:txBody>
      </p:sp>
      <p:sp>
        <p:nvSpPr>
          <p:cNvPr id="14" name="Forma libre 13"/>
          <p:cNvSpPr/>
          <p:nvPr/>
        </p:nvSpPr>
        <p:spPr>
          <a:xfrm>
            <a:off x="3952885" y="30907"/>
            <a:ext cx="2093195" cy="707559"/>
          </a:xfrm>
          <a:custGeom>
            <a:avLst/>
            <a:gdLst>
              <a:gd name="connsiteX0" fmla="*/ 0 w 2093195"/>
              <a:gd name="connsiteY0" fmla="*/ 0 h 707559"/>
              <a:gd name="connsiteX1" fmla="*/ 2093195 w 2093195"/>
              <a:gd name="connsiteY1" fmla="*/ 0 h 707559"/>
              <a:gd name="connsiteX2" fmla="*/ 2093195 w 2093195"/>
              <a:gd name="connsiteY2" fmla="*/ 707559 h 707559"/>
              <a:gd name="connsiteX3" fmla="*/ 0 w 2093195"/>
              <a:gd name="connsiteY3" fmla="*/ 707559 h 707559"/>
              <a:gd name="connsiteX4" fmla="*/ 0 w 2093195"/>
              <a:gd name="connsiteY4" fmla="*/ 0 h 707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195" h="707559">
                <a:moveTo>
                  <a:pt x="0" y="0"/>
                </a:moveTo>
                <a:lnTo>
                  <a:pt x="2093195" y="0"/>
                </a:lnTo>
                <a:lnTo>
                  <a:pt x="2093195" y="707559"/>
                </a:lnTo>
                <a:lnTo>
                  <a:pt x="0" y="707559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100" tIns="38100" rIns="38100" bIns="38100" numCol="1" spcCol="1270" anchor="b" anchorCtr="0">
            <a:noAutofit/>
          </a:bodyPr>
          <a:lstStyle/>
          <a:p>
            <a:pPr lvl="0" algn="l" defTabSz="6667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kern="1200" dirty="0" smtClean="0">
                <a:solidFill>
                  <a:srgbClr val="C00000"/>
                </a:solidFill>
              </a:rPr>
              <a:t>Bienes privativos: art. 211 CDFA</a:t>
            </a:r>
            <a:endParaRPr lang="es-ES" kern="1200" dirty="0">
              <a:solidFill>
                <a:srgbClr val="C00000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193489" y="36073"/>
            <a:ext cx="707559" cy="707559"/>
          </a:xfrm>
          <a:prstGeom prst="ellipse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Acorde 15"/>
          <p:cNvSpPr/>
          <p:nvPr/>
        </p:nvSpPr>
        <p:spPr>
          <a:xfrm>
            <a:off x="6264245" y="106829"/>
            <a:ext cx="566047" cy="566047"/>
          </a:xfrm>
          <a:prstGeom prst="chord">
            <a:avLst>
              <a:gd name="adj1" fmla="val 16200000"/>
              <a:gd name="adj2" fmla="val 16200000"/>
            </a:avLst>
          </a:prstGeom>
          <a:scene3d>
            <a:camera prst="isometricOffAxis2Lef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17" name="Forma libre 16"/>
          <p:cNvSpPr/>
          <p:nvPr/>
        </p:nvSpPr>
        <p:spPr>
          <a:xfrm>
            <a:off x="6588224" y="1052736"/>
            <a:ext cx="2553427" cy="4464496"/>
          </a:xfrm>
          <a:custGeom>
            <a:avLst/>
            <a:gdLst>
              <a:gd name="connsiteX0" fmla="*/ 0 w 2093195"/>
              <a:gd name="connsiteY0" fmla="*/ 0 h 2956979"/>
              <a:gd name="connsiteX1" fmla="*/ 2093195 w 2093195"/>
              <a:gd name="connsiteY1" fmla="*/ 0 h 2956979"/>
              <a:gd name="connsiteX2" fmla="*/ 2093195 w 2093195"/>
              <a:gd name="connsiteY2" fmla="*/ 2956979 h 2956979"/>
              <a:gd name="connsiteX3" fmla="*/ 0 w 2093195"/>
              <a:gd name="connsiteY3" fmla="*/ 2956979 h 2956979"/>
              <a:gd name="connsiteX4" fmla="*/ 0 w 2093195"/>
              <a:gd name="connsiteY4" fmla="*/ 0 h 295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195" h="2956979">
                <a:moveTo>
                  <a:pt x="0" y="0"/>
                </a:moveTo>
                <a:lnTo>
                  <a:pt x="2093195" y="0"/>
                </a:lnTo>
                <a:lnTo>
                  <a:pt x="2093195" y="2956979"/>
                </a:lnTo>
                <a:lnTo>
                  <a:pt x="0" y="2956979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30480" rIns="30480" bIns="30480" numCol="1" spcCol="1270" anchor="t" anchorCtr="0">
            <a:noAutofit/>
          </a:bodyPr>
          <a:lstStyle/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7030A0"/>
                </a:solidFill>
              </a:rPr>
              <a:t>Inherentes a la persona e intransmisibles entre vivos</a:t>
            </a:r>
            <a:r>
              <a:rPr lang="es-ES" sz="1600" kern="1200" dirty="0" smtClean="0"/>
              <a:t>: art. 212. 1. a) y c</a:t>
            </a:r>
            <a:endParaRPr lang="es-ES" sz="1600" kern="1200" dirty="0"/>
          </a:p>
          <a:p>
            <a:pPr marL="514350" lvl="2" indent="-57150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Titularidad: privativa</a:t>
            </a:r>
            <a:endParaRPr lang="es-ES" sz="1600" kern="1200" dirty="0"/>
          </a:p>
          <a:p>
            <a:pPr marL="514350" lvl="2" indent="-57150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Emolumento: consorcial</a:t>
            </a:r>
            <a:endParaRPr lang="es-ES" sz="1600" kern="1200" dirty="0"/>
          </a:p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7030A0"/>
                </a:solidFill>
              </a:rPr>
              <a:t>Resarcimiento de daños e indemnización de perjuicios personales</a:t>
            </a:r>
            <a:r>
              <a:rPr lang="es-ES" sz="1600" kern="1200" dirty="0" smtClean="0"/>
              <a:t>: art. 212. 1. b)</a:t>
            </a:r>
            <a:endParaRPr lang="es-ES" sz="1600" kern="1200" dirty="0"/>
          </a:p>
          <a:p>
            <a:pPr marL="285750" lvl="0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ES" sz="1600" b="1" kern="1200" dirty="0" smtClean="0">
                <a:solidFill>
                  <a:srgbClr val="7030A0"/>
                </a:solidFill>
              </a:rPr>
              <a:t>Cantidades percibidas como beneficiario de seguros de vida</a:t>
            </a:r>
            <a:r>
              <a:rPr lang="es-ES" sz="1600" kern="1200" dirty="0" smtClean="0">
                <a:solidFill>
                  <a:srgbClr val="7030A0"/>
                </a:solidFill>
              </a:rPr>
              <a:t>:</a:t>
            </a:r>
            <a:r>
              <a:rPr lang="es-ES" sz="1600" kern="1200" dirty="0" smtClean="0"/>
              <a:t> art. 212. 1. d)</a:t>
            </a:r>
            <a:endParaRPr lang="es-ES" sz="1600" kern="1200" dirty="0"/>
          </a:p>
          <a:p>
            <a:pPr marL="514350" lvl="2" indent="-57150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Excepciones: seguros de supervivencia.</a:t>
            </a:r>
          </a:p>
          <a:p>
            <a:pPr marL="514350" lvl="2" indent="-57150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 Rembolso: art. 212.2CDFA</a:t>
            </a:r>
            <a:endParaRPr lang="es-ES" sz="1600" kern="1200" dirty="0"/>
          </a:p>
        </p:txBody>
      </p:sp>
      <p:sp>
        <p:nvSpPr>
          <p:cNvPr id="18" name="Forma libre 17"/>
          <p:cNvSpPr/>
          <p:nvPr/>
        </p:nvSpPr>
        <p:spPr>
          <a:xfrm>
            <a:off x="7048456" y="36073"/>
            <a:ext cx="2093195" cy="707559"/>
          </a:xfrm>
          <a:custGeom>
            <a:avLst/>
            <a:gdLst>
              <a:gd name="connsiteX0" fmla="*/ 0 w 2093195"/>
              <a:gd name="connsiteY0" fmla="*/ 0 h 707559"/>
              <a:gd name="connsiteX1" fmla="*/ 2093195 w 2093195"/>
              <a:gd name="connsiteY1" fmla="*/ 0 h 707559"/>
              <a:gd name="connsiteX2" fmla="*/ 2093195 w 2093195"/>
              <a:gd name="connsiteY2" fmla="*/ 707559 h 707559"/>
              <a:gd name="connsiteX3" fmla="*/ 0 w 2093195"/>
              <a:gd name="connsiteY3" fmla="*/ 707559 h 707559"/>
              <a:gd name="connsiteX4" fmla="*/ 0 w 2093195"/>
              <a:gd name="connsiteY4" fmla="*/ 0 h 707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195" h="707559">
                <a:moveTo>
                  <a:pt x="0" y="0"/>
                </a:moveTo>
                <a:lnTo>
                  <a:pt x="2093195" y="0"/>
                </a:lnTo>
                <a:lnTo>
                  <a:pt x="2093195" y="707559"/>
                </a:lnTo>
                <a:lnTo>
                  <a:pt x="0" y="707559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100" tIns="38100" rIns="38100" bIns="38100" numCol="1" spcCol="1270" anchor="b" anchorCtr="0">
            <a:noAutofit/>
          </a:bodyPr>
          <a:lstStyle/>
          <a:p>
            <a:pPr lvl="0" algn="l" defTabSz="6667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>
                <a:solidFill>
                  <a:srgbClr val="7030A0"/>
                </a:solidFill>
              </a:rPr>
              <a:t>Bienes patrimoniales de carácter personal: art. 212 CDFA</a:t>
            </a:r>
            <a:endParaRPr lang="es-ES" sz="1600" kern="1200" dirty="0">
              <a:solidFill>
                <a:srgbClr val="7030A0"/>
              </a:solidFill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2033"/>
            <a:ext cx="3635896" cy="21873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ContrastingRightFacing"/>
            <a:lightRig rig="threePt" dir="t"/>
          </a:scene3d>
        </p:spPr>
      </p:pic>
      <p:sp>
        <p:nvSpPr>
          <p:cNvPr id="21" name="Elipse 20"/>
          <p:cNvSpPr/>
          <p:nvPr/>
        </p:nvSpPr>
        <p:spPr>
          <a:xfrm>
            <a:off x="6444208" y="5661248"/>
            <a:ext cx="2448272" cy="10801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Los bienes privativos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794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5"/>
      <p:bldP spid="10" grpId="0"/>
      <p:bldP spid="13" grpId="0" build="p" bldLvl="5"/>
      <p:bldP spid="14" grpId="0"/>
      <p:bldP spid="17" grpId="0" build="p" bldLvl="5"/>
      <p:bldP spid="18" grpId="0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14</a:t>
            </a:fld>
            <a:endParaRPr lang="es-ES_tradn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724128" y="5951021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Carmen </a:t>
            </a:r>
            <a:r>
              <a:rPr lang="es-ES" sz="2000" dirty="0" err="1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Bayod</a:t>
            </a:r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 </a:t>
            </a: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Catedrática de Derecho civil</a:t>
            </a:r>
            <a:endParaRPr lang="es-ES" sz="2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2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59431478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1907704" y="579597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dirty="0"/>
              <a:t>La economía del matrimonio: Cuestiones previas.</a:t>
            </a:r>
          </a:p>
        </p:txBody>
      </p:sp>
    </p:spTree>
    <p:extLst>
      <p:ext uri="{BB962C8B-B14F-4D97-AF65-F5344CB8AC3E}">
        <p14:creationId xmlns:p14="http://schemas.microsoft.com/office/powerpoint/2010/main" val="294740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8EBFD96-4E28-4836-A3EA-5D5E8E7514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CBC0F6C-D7AE-4B6F-BE97-05CE774A39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95191B3-59E0-492B-9564-F027CF21C2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FA8333B-0003-4641-9F07-D41720EBA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C3630BE0-DF4D-4829-9A2B-037CD0CBC5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6742AF0-A8AD-431C-B894-8421553F7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7DB84E1-9F36-437A-A341-221A5A6D50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532440" y="6640909"/>
            <a:ext cx="70088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" sz="1000" dirty="0"/>
              <a:t>© </a:t>
            </a:r>
            <a:r>
              <a:rPr lang="es-ES_tradnl" altLang="es-ES" sz="1000" dirty="0" err="1" smtClean="0"/>
              <a:t>cbayod</a:t>
            </a:r>
            <a:endParaRPr lang="es-ES_tradnl" altLang="es-ES" sz="1000" dirty="0"/>
          </a:p>
        </p:txBody>
      </p:sp>
      <p:sp>
        <p:nvSpPr>
          <p:cNvPr id="4100" name="AutoShape 11" descr="Resultado de imagen de comunidades autónomas con derecho civil propio"/>
          <p:cNvSpPr>
            <a:spLocks noChangeAspect="1" noChangeArrowheads="1"/>
          </p:cNvSpPr>
          <p:nvPr/>
        </p:nvSpPr>
        <p:spPr bwMode="auto">
          <a:xfrm>
            <a:off x="1682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ES" sz="2400"/>
          </a:p>
        </p:txBody>
      </p:sp>
      <p:sp>
        <p:nvSpPr>
          <p:cNvPr id="4101" name="AutoShape 13" descr="Resultado de imagen de comunidades autónomas con derecho civil propio"/>
          <p:cNvSpPr>
            <a:spLocks noChangeAspect="1" noChangeArrowheads="1"/>
          </p:cNvSpPr>
          <p:nvPr/>
        </p:nvSpPr>
        <p:spPr bwMode="auto">
          <a:xfrm>
            <a:off x="168275" y="265311"/>
            <a:ext cx="8724205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alt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AutoShape 15" descr="Resultado de imagen de comunidades autónomas con derecho civil propi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ES" sz="2400"/>
          </a:p>
        </p:txBody>
      </p:sp>
      <p:sp>
        <p:nvSpPr>
          <p:cNvPr id="4103" name="AutoShape 17" descr="Resultado de imagen de comunidades autónomas con derecho civil propi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ES" sz="240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3</a:t>
            </a:fld>
            <a:endParaRPr lang="es-ES_tradnl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343496060"/>
              </p:ext>
            </p:extLst>
          </p:nvPr>
        </p:nvGraphicFramePr>
        <p:xfrm>
          <a:off x="0" y="0"/>
          <a:ext cx="91805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07" y="44624"/>
            <a:ext cx="2772405" cy="216909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3" name="CuadroTexto 12"/>
          <p:cNvSpPr txBox="1"/>
          <p:nvPr/>
        </p:nvSpPr>
        <p:spPr>
          <a:xfrm>
            <a:off x="1043608" y="129406"/>
            <a:ext cx="360040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Pluralidad de Derechos civiles: </a:t>
            </a:r>
          </a:p>
          <a:p>
            <a:pPr algn="ctr"/>
            <a:r>
              <a:rPr lang="es-ES" dirty="0" smtClean="0"/>
              <a:t>art. 149.1.8ª CE</a:t>
            </a:r>
          </a:p>
          <a:p>
            <a:endParaRPr lang="es-ES" dirty="0"/>
          </a:p>
        </p:txBody>
      </p:sp>
      <p:grpSp>
        <p:nvGrpSpPr>
          <p:cNvPr id="19" name="Grupo 18"/>
          <p:cNvGrpSpPr/>
          <p:nvPr/>
        </p:nvGrpSpPr>
        <p:grpSpPr>
          <a:xfrm>
            <a:off x="7524328" y="3140968"/>
            <a:ext cx="1575283" cy="3366049"/>
            <a:chOff x="7524328" y="3140968"/>
            <a:chExt cx="1575283" cy="3366049"/>
          </a:xfrm>
        </p:grpSpPr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6678" y="3140968"/>
              <a:ext cx="1410976" cy="2109443"/>
            </a:xfrm>
            <a:prstGeom prst="ellipse">
              <a:avLst/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27000" algn="bl" rotWithShape="0">
                <a:srgbClr val="000000"/>
              </a:outerShdw>
            </a:effectLst>
            <a:scene3d>
              <a:camera prst="perspectiveContrastingLeftFacing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15" name="Imagen 1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4314060"/>
              <a:ext cx="1575283" cy="2192957"/>
            </a:xfrm>
            <a:prstGeom prst="ellipse">
              <a:avLst/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27000" algn="bl" rotWithShape="0">
                <a:srgbClr val="000000"/>
              </a:outerShdw>
            </a:effectLst>
            <a:scene3d>
              <a:camera prst="perspectiveContrastingLeftFacing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</p:spTree>
    <p:extLst>
      <p:ext uri="{BB962C8B-B14F-4D97-AF65-F5344CB8AC3E}">
        <p14:creationId xmlns:p14="http://schemas.microsoft.com/office/powerpoint/2010/main" val="170014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507DD56-0385-4E52-82A4-6D6A3CC119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F7568C0-F16C-484E-A218-28582CD05D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6ED8E9-A251-4206-91B0-93956CF6C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4E8AEB-A15D-4273-A7FF-6F4737931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FE9B51C-67D0-40EC-8956-68A01F6118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542FF5-E2BF-4241-A7AE-1914014DB0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37D4D3F-3D33-4920-A54E-2C652E73E7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B352743-66D2-4F0F-B54D-E3534AB22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2F54179-885D-4877-B76D-BC8606117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AB64BA-D39B-4AE8-9715-322A214CDB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7879B6-305C-4992-8B75-5C1DC41A0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A6236CF-AA31-496E-B329-2D01CB3D45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F7D3B0F-EFEA-45CF-8E03-A2E421C705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1FA6F7-14E9-42C2-AD4D-F00296235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994E0C6-9508-4D81-8DA7-7941302E9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699552-00D5-48BF-B240-4EB576C01E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88925" y="6461125"/>
            <a:ext cx="708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" sz="1000"/>
              <a:t>© Cbayod</a:t>
            </a:r>
          </a:p>
        </p:txBody>
      </p:sp>
      <p:sp>
        <p:nvSpPr>
          <p:cNvPr id="4100" name="AutoShape 11" descr="Resultado de imagen de comunidades autónomas con derecho civil propio"/>
          <p:cNvSpPr>
            <a:spLocks noChangeAspect="1" noChangeArrowheads="1"/>
          </p:cNvSpPr>
          <p:nvPr/>
        </p:nvSpPr>
        <p:spPr bwMode="auto">
          <a:xfrm>
            <a:off x="1682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ES" sz="2400"/>
          </a:p>
        </p:txBody>
      </p:sp>
      <p:sp>
        <p:nvSpPr>
          <p:cNvPr id="4101" name="AutoShape 13" descr="Resultado de imagen de comunidades autónomas con derecho civil propio"/>
          <p:cNvSpPr>
            <a:spLocks noChangeAspect="1" noChangeArrowheads="1"/>
          </p:cNvSpPr>
          <p:nvPr/>
        </p:nvSpPr>
        <p:spPr bwMode="auto">
          <a:xfrm>
            <a:off x="1682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ES" sz="2400"/>
          </a:p>
        </p:txBody>
      </p:sp>
      <p:sp>
        <p:nvSpPr>
          <p:cNvPr id="4102" name="AutoShape 15" descr="Resultado de imagen de comunidades autónomas con derecho civil propi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ES" sz="2400"/>
          </a:p>
        </p:txBody>
      </p:sp>
      <p:sp>
        <p:nvSpPr>
          <p:cNvPr id="4103" name="AutoShape 17" descr="Resultado de imagen de comunidades autónomas con derecho civil propi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ES" sz="240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4</a:t>
            </a:fld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35496" y="35332"/>
            <a:ext cx="9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ley aplicable a los efectos del matrimonio: Conflicto de leyes en el espacio</a:t>
            </a:r>
            <a:endParaRPr lang="es-ES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025863710"/>
              </p:ext>
            </p:extLst>
          </p:nvPr>
        </p:nvGraphicFramePr>
        <p:xfrm>
          <a:off x="0" y="415370"/>
          <a:ext cx="9144000" cy="3949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052736"/>
            <a:ext cx="2540000" cy="2108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3" name="CuadroTexto 12"/>
          <p:cNvSpPr txBox="1"/>
          <p:nvPr/>
        </p:nvSpPr>
        <p:spPr>
          <a:xfrm>
            <a:off x="7144" y="4283804"/>
            <a:ext cx="9029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El régimen económico matrimonial en el tiempo. Derecho transitorio.</a:t>
            </a:r>
          </a:p>
        </p:txBody>
      </p:sp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2338983575"/>
              </p:ext>
            </p:extLst>
          </p:nvPr>
        </p:nvGraphicFramePr>
        <p:xfrm>
          <a:off x="7144" y="4498500"/>
          <a:ext cx="9136856" cy="2530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30979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73BCF24-5140-4715-AE52-7888369EAF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AA33CF9-BAC6-4E98-AB89-684B6C8866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FAF464-A920-4F26-992C-D09C2F638A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8BE60CC-6063-4D14-9910-788881692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795452-BC3A-487A-89AA-03D39517EB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64E6CFC-1EF5-4079-8509-FDF376DB4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B54363B-E1C6-49B8-ACB2-5921B42EF6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8488A8A2-5062-4876-AA19-69F1A2052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7" grpId="0">
        <p:bldSub>
          <a:bldDgm bld="one"/>
        </p:bldSub>
      </p:bldGraphic>
      <p:bldP spid="13" grpId="0"/>
      <p:bldGraphic spid="17" grpId="0">
        <p:bldSub>
          <a:bldDgm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4288" y="44450"/>
            <a:ext cx="88058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ES" sz="1600" b="1" dirty="0" smtClean="0">
                <a:latin typeface="Times New Roman" panose="02020603050405020304" pitchFamily="18" charset="0"/>
              </a:rPr>
              <a:t>Modelos teóricos de régimen económico matrimonial</a:t>
            </a:r>
            <a:endParaRPr lang="es-ES" altLang="es-ES" sz="1600" b="1" dirty="0">
              <a:latin typeface="Times New Roman" panose="02020603050405020304" pitchFamily="18" charset="0"/>
            </a:endParaRPr>
          </a:p>
        </p:txBody>
      </p:sp>
      <p:cxnSp>
        <p:nvCxnSpPr>
          <p:cNvPr id="31" name="30 Conector recto"/>
          <p:cNvCxnSpPr/>
          <p:nvPr/>
        </p:nvCxnSpPr>
        <p:spPr>
          <a:xfrm flipV="1">
            <a:off x="250825" y="2506663"/>
            <a:ext cx="8569325" cy="79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31 Imagen" descr="Resultado de imagen de amigos de mafal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58938"/>
            <a:ext cx="652462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32 Imagen" descr="Resultado de imagen de mafalda enamor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701800"/>
            <a:ext cx="59848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33 Elipse"/>
          <p:cNvSpPr/>
          <p:nvPr/>
        </p:nvSpPr>
        <p:spPr>
          <a:xfrm>
            <a:off x="1258888" y="26670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5" name="34 Elipse"/>
          <p:cNvSpPr/>
          <p:nvPr/>
        </p:nvSpPr>
        <p:spPr>
          <a:xfrm>
            <a:off x="250825" y="26670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36" name="35 Conector recto de flecha"/>
          <p:cNvCxnSpPr>
            <a:endCxn id="35" idx="0"/>
          </p:cNvCxnSpPr>
          <p:nvPr/>
        </p:nvCxnSpPr>
        <p:spPr>
          <a:xfrm flipH="1">
            <a:off x="708025" y="2390775"/>
            <a:ext cx="14288" cy="276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endCxn id="34" idx="0"/>
          </p:cNvCxnSpPr>
          <p:nvPr/>
        </p:nvCxnSpPr>
        <p:spPr>
          <a:xfrm>
            <a:off x="1414463" y="2346325"/>
            <a:ext cx="301625" cy="320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37 Imagen" descr="Resultado de imagen de amigos de mafal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13" y="1811338"/>
            <a:ext cx="652462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38 Imagen" descr="Resultado de imagen de mafalda enamor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1854200"/>
            <a:ext cx="59848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39 Elipse"/>
          <p:cNvSpPr/>
          <p:nvPr/>
        </p:nvSpPr>
        <p:spPr>
          <a:xfrm>
            <a:off x="5026025" y="162877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1" name="40 Elipse"/>
          <p:cNvSpPr/>
          <p:nvPr/>
        </p:nvSpPr>
        <p:spPr>
          <a:xfrm>
            <a:off x="2411413" y="165893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42" name="41 Conector recto de flecha"/>
          <p:cNvCxnSpPr/>
          <p:nvPr/>
        </p:nvCxnSpPr>
        <p:spPr>
          <a:xfrm flipV="1">
            <a:off x="4557713" y="1658938"/>
            <a:ext cx="684212" cy="179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>
            <a:stCxn id="38" idx="0"/>
            <a:endCxn id="41" idx="0"/>
          </p:cNvCxnSpPr>
          <p:nvPr/>
        </p:nvCxnSpPr>
        <p:spPr>
          <a:xfrm flipH="1" flipV="1">
            <a:off x="2868613" y="1658938"/>
            <a:ext cx="784225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Elipse"/>
          <p:cNvSpPr/>
          <p:nvPr/>
        </p:nvSpPr>
        <p:spPr>
          <a:xfrm>
            <a:off x="2843213" y="3124200"/>
            <a:ext cx="230505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45" name="44 Conector recto de flecha"/>
          <p:cNvCxnSpPr/>
          <p:nvPr/>
        </p:nvCxnSpPr>
        <p:spPr>
          <a:xfrm>
            <a:off x="4116388" y="2176463"/>
            <a:ext cx="0" cy="947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45 Imagen" descr="Resultado de imagen de amigos de mafal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811338"/>
            <a:ext cx="652463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46 Imagen" descr="Resultado de imagen de mafalda enamor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300" y="1854200"/>
            <a:ext cx="59848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47 Elipse"/>
          <p:cNvSpPr/>
          <p:nvPr/>
        </p:nvSpPr>
        <p:spPr>
          <a:xfrm>
            <a:off x="6588125" y="2954338"/>
            <a:ext cx="230505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49" name="48 Conector recto de flecha"/>
          <p:cNvCxnSpPr>
            <a:endCxn id="48" idx="0"/>
          </p:cNvCxnSpPr>
          <p:nvPr/>
        </p:nvCxnSpPr>
        <p:spPr>
          <a:xfrm>
            <a:off x="7724775" y="2176463"/>
            <a:ext cx="15875" cy="777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stCxn id="38" idx="3"/>
            <a:endCxn id="39" idx="1"/>
          </p:cNvCxnSpPr>
          <p:nvPr/>
        </p:nvCxnSpPr>
        <p:spPr>
          <a:xfrm>
            <a:off x="3978275" y="2176463"/>
            <a:ext cx="277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endCxn id="47" idx="1"/>
          </p:cNvCxnSpPr>
          <p:nvPr/>
        </p:nvCxnSpPr>
        <p:spPr>
          <a:xfrm>
            <a:off x="7456488" y="2176463"/>
            <a:ext cx="404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>
            <a:spLocks noChangeArrowheads="1"/>
          </p:cNvSpPr>
          <p:nvPr/>
        </p:nvSpPr>
        <p:spPr bwMode="auto">
          <a:xfrm>
            <a:off x="179388" y="4251325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>
                <a:latin typeface="Times New Roman" panose="02020603050405020304" pitchFamily="18" charset="0"/>
              </a:rPr>
              <a:t>Separación de bienes</a:t>
            </a:r>
          </a:p>
        </p:txBody>
      </p:sp>
      <p:sp>
        <p:nvSpPr>
          <p:cNvPr id="53" name="52 CuadroTexto"/>
          <p:cNvSpPr txBox="1">
            <a:spLocks noChangeArrowheads="1"/>
          </p:cNvSpPr>
          <p:nvPr/>
        </p:nvSpPr>
        <p:spPr bwMode="auto">
          <a:xfrm>
            <a:off x="2987675" y="4754563"/>
            <a:ext cx="194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>
                <a:latin typeface="Times New Roman" panose="02020603050405020304" pitchFamily="18" charset="0"/>
              </a:rPr>
              <a:t>Comunidad parcial</a:t>
            </a:r>
          </a:p>
        </p:txBody>
      </p:sp>
      <p:sp>
        <p:nvSpPr>
          <p:cNvPr id="54" name="53 CuadroTexto"/>
          <p:cNvSpPr txBox="1">
            <a:spLocks noChangeArrowheads="1"/>
          </p:cNvSpPr>
          <p:nvPr/>
        </p:nvSpPr>
        <p:spPr bwMode="auto">
          <a:xfrm>
            <a:off x="6948488" y="4619625"/>
            <a:ext cx="2165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>
                <a:latin typeface="Times New Roman" panose="02020603050405020304" pitchFamily="18" charset="0"/>
              </a:rPr>
              <a:t>Comunidad universal</a:t>
            </a:r>
          </a:p>
        </p:txBody>
      </p:sp>
      <p:cxnSp>
        <p:nvCxnSpPr>
          <p:cNvPr id="55" name="54 Conector angular"/>
          <p:cNvCxnSpPr>
            <a:endCxn id="53" idx="2"/>
          </p:cNvCxnSpPr>
          <p:nvPr/>
        </p:nvCxnSpPr>
        <p:spPr>
          <a:xfrm>
            <a:off x="1246188" y="4754563"/>
            <a:ext cx="2716212" cy="369887"/>
          </a:xfrm>
          <a:prstGeom prst="bentConnector4">
            <a:avLst>
              <a:gd name="adj1" fmla="val 32065"/>
              <a:gd name="adj2" fmla="val 16189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>
            <a:spLocks noChangeArrowheads="1"/>
          </p:cNvSpPr>
          <p:nvPr/>
        </p:nvSpPr>
        <p:spPr bwMode="auto">
          <a:xfrm>
            <a:off x="395288" y="5762625"/>
            <a:ext cx="3384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 dirty="0">
                <a:latin typeface="Times New Roman" panose="02020603050405020304" pitchFamily="18" charset="0"/>
                <a:hlinkClick r:id="rId4" action="ppaction://hlinksldjump"/>
              </a:rPr>
              <a:t> Régimen de Participación</a:t>
            </a:r>
            <a:endParaRPr lang="es-ES" altLang="es-ES" sz="1800" dirty="0">
              <a:latin typeface="Times New Roman" panose="02020603050405020304" pitchFamily="18" charset="0"/>
            </a:endParaRPr>
          </a:p>
        </p:txBody>
      </p:sp>
      <p:cxnSp>
        <p:nvCxnSpPr>
          <p:cNvPr id="57" name="56 Conector angular"/>
          <p:cNvCxnSpPr>
            <a:stCxn id="56" idx="0"/>
          </p:cNvCxnSpPr>
          <p:nvPr/>
        </p:nvCxnSpPr>
        <p:spPr>
          <a:xfrm rot="5400000" flipH="1" flipV="1">
            <a:off x="1950245" y="5539581"/>
            <a:ext cx="360362" cy="85725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>
            <a:spLocks noChangeArrowheads="1"/>
          </p:cNvSpPr>
          <p:nvPr/>
        </p:nvSpPr>
        <p:spPr bwMode="auto">
          <a:xfrm>
            <a:off x="4643438" y="5589588"/>
            <a:ext cx="4105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>
                <a:latin typeface="Times New Roman" panose="02020603050405020304" pitchFamily="18" charset="0"/>
              </a:rPr>
              <a:t>Cada uno tiene sus peculiaridades: El más practicado es el r.e.m. de comunidad parcial.</a:t>
            </a:r>
          </a:p>
        </p:txBody>
      </p:sp>
      <p:sp>
        <p:nvSpPr>
          <p:cNvPr id="6176" name="Text Box 28"/>
          <p:cNvSpPr txBox="1">
            <a:spLocks noChangeArrowheads="1"/>
          </p:cNvSpPr>
          <p:nvPr/>
        </p:nvSpPr>
        <p:spPr bwMode="auto">
          <a:xfrm>
            <a:off x="-36513" y="6569075"/>
            <a:ext cx="708026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" sz="1000"/>
              <a:t>© Cbayod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5</a:t>
            </a:fld>
            <a:endParaRPr lang="es-ES_tradnl" dirty="0"/>
          </a:p>
        </p:txBody>
      </p:sp>
      <p:sp>
        <p:nvSpPr>
          <p:cNvPr id="6" name="CuadroTexto 5"/>
          <p:cNvSpPr txBox="1"/>
          <p:nvPr/>
        </p:nvSpPr>
        <p:spPr>
          <a:xfrm>
            <a:off x="0" y="33265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285750">
              <a:buFont typeface="Arial" panose="020B0604020202020204" pitchFamily="34" charset="0"/>
              <a:buChar char="•"/>
            </a:pPr>
            <a:r>
              <a:rPr lang="es-ES" dirty="0" smtClean="0"/>
              <a:t>Se aplican a falta de pacto: art. 193 CDFA.</a:t>
            </a:r>
          </a:p>
          <a:p>
            <a:pPr marL="450850" indent="-285750">
              <a:buFont typeface="Arial" panose="020B0604020202020204" pitchFamily="34" charset="0"/>
              <a:buChar char="•"/>
            </a:pPr>
            <a:r>
              <a:rPr lang="es-ES" dirty="0" smtClean="0"/>
              <a:t>A todos ellos se les puede aplicar el llamado </a:t>
            </a:r>
            <a:r>
              <a:rPr lang="es-ES" dirty="0" err="1" smtClean="0"/>
              <a:t>r.e.m</a:t>
            </a:r>
            <a:r>
              <a:rPr lang="es-ES" dirty="0" smtClean="0"/>
              <a:t> primario: arts. 183 a 194 CDFA </a:t>
            </a:r>
          </a:p>
          <a:p>
            <a:pPr marL="16510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576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 animBg="1"/>
      <p:bldP spid="35" grpId="0" animBg="1"/>
      <p:bldP spid="40" grpId="0" animBg="1"/>
      <p:bldP spid="41" grpId="0" animBg="1"/>
      <p:bldP spid="44" grpId="0" animBg="1"/>
      <p:bldP spid="48" grpId="0" animBg="1"/>
      <p:bldP spid="52" grpId="0"/>
      <p:bldP spid="53" grpId="0"/>
      <p:bldP spid="56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6</a:t>
            </a:fld>
            <a:endParaRPr lang="es-ES_tradnl" dirty="0"/>
          </a:p>
        </p:txBody>
      </p:sp>
      <p:sp>
        <p:nvSpPr>
          <p:cNvPr id="12" name="Forma libre 11"/>
          <p:cNvSpPr/>
          <p:nvPr/>
        </p:nvSpPr>
        <p:spPr>
          <a:xfrm>
            <a:off x="1691680" y="548680"/>
            <a:ext cx="3816424" cy="1275192"/>
          </a:xfrm>
          <a:custGeom>
            <a:avLst/>
            <a:gdLst>
              <a:gd name="connsiteX0" fmla="*/ 0 w 4754688"/>
              <a:gd name="connsiteY0" fmla="*/ 212536 h 1275192"/>
              <a:gd name="connsiteX1" fmla="*/ 212536 w 4754688"/>
              <a:gd name="connsiteY1" fmla="*/ 0 h 1275192"/>
              <a:gd name="connsiteX2" fmla="*/ 4542152 w 4754688"/>
              <a:gd name="connsiteY2" fmla="*/ 0 h 1275192"/>
              <a:gd name="connsiteX3" fmla="*/ 4754688 w 4754688"/>
              <a:gd name="connsiteY3" fmla="*/ 212536 h 1275192"/>
              <a:gd name="connsiteX4" fmla="*/ 4754688 w 4754688"/>
              <a:gd name="connsiteY4" fmla="*/ 1062656 h 1275192"/>
              <a:gd name="connsiteX5" fmla="*/ 4542152 w 4754688"/>
              <a:gd name="connsiteY5" fmla="*/ 1275192 h 1275192"/>
              <a:gd name="connsiteX6" fmla="*/ 212536 w 4754688"/>
              <a:gd name="connsiteY6" fmla="*/ 1275192 h 1275192"/>
              <a:gd name="connsiteX7" fmla="*/ 0 w 4754688"/>
              <a:gd name="connsiteY7" fmla="*/ 1062656 h 1275192"/>
              <a:gd name="connsiteX8" fmla="*/ 0 w 4754688"/>
              <a:gd name="connsiteY8" fmla="*/ 212536 h 1275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54688" h="1275192">
                <a:moveTo>
                  <a:pt x="0" y="212536"/>
                </a:moveTo>
                <a:cubicBezTo>
                  <a:pt x="0" y="95156"/>
                  <a:pt x="95156" y="0"/>
                  <a:pt x="212536" y="0"/>
                </a:cubicBezTo>
                <a:lnTo>
                  <a:pt x="4542152" y="0"/>
                </a:lnTo>
                <a:cubicBezTo>
                  <a:pt x="4659532" y="0"/>
                  <a:pt x="4754688" y="95156"/>
                  <a:pt x="4754688" y="212536"/>
                </a:cubicBezTo>
                <a:lnTo>
                  <a:pt x="4754688" y="1062656"/>
                </a:lnTo>
                <a:cubicBezTo>
                  <a:pt x="4754688" y="1180036"/>
                  <a:pt x="4659532" y="1275192"/>
                  <a:pt x="4542152" y="1275192"/>
                </a:cubicBezTo>
                <a:lnTo>
                  <a:pt x="212536" y="1275192"/>
                </a:lnTo>
                <a:cubicBezTo>
                  <a:pt x="95156" y="1275192"/>
                  <a:pt x="0" y="1180036"/>
                  <a:pt x="0" y="1062656"/>
                </a:cubicBezTo>
                <a:lnTo>
                  <a:pt x="0" y="21253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8659" tIns="168930" rIns="168930" bIns="168930" numCol="1" spcCol="1270" anchor="ctr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800" kern="1200" dirty="0" smtClean="0"/>
              <a:t>Disposiciones generales o </a:t>
            </a:r>
            <a:r>
              <a:rPr lang="es-ES" sz="2800" kern="1200" dirty="0" err="1" smtClean="0"/>
              <a:t>r.e.m</a:t>
            </a:r>
            <a:r>
              <a:rPr lang="es-ES" sz="2800" kern="1200" dirty="0" smtClean="0"/>
              <a:t>. primario</a:t>
            </a:r>
            <a:endParaRPr lang="es-ES" sz="2800" kern="1200" dirty="0"/>
          </a:p>
        </p:txBody>
      </p:sp>
      <p:sp>
        <p:nvSpPr>
          <p:cNvPr id="13" name="Forma libre 12"/>
          <p:cNvSpPr/>
          <p:nvPr/>
        </p:nvSpPr>
        <p:spPr>
          <a:xfrm>
            <a:off x="5724128" y="260648"/>
            <a:ext cx="3384376" cy="1872208"/>
          </a:xfrm>
          <a:custGeom>
            <a:avLst/>
            <a:gdLst>
              <a:gd name="connsiteX0" fmla="*/ 0 w 1753654"/>
              <a:gd name="connsiteY0" fmla="*/ 0 h 1275192"/>
              <a:gd name="connsiteX1" fmla="*/ 1753654 w 1753654"/>
              <a:gd name="connsiteY1" fmla="*/ 0 h 1275192"/>
              <a:gd name="connsiteX2" fmla="*/ 1753654 w 1753654"/>
              <a:gd name="connsiteY2" fmla="*/ 1275192 h 1275192"/>
              <a:gd name="connsiteX3" fmla="*/ 0 w 1753654"/>
              <a:gd name="connsiteY3" fmla="*/ 1275192 h 1275192"/>
              <a:gd name="connsiteX4" fmla="*/ 0 w 1753654"/>
              <a:gd name="connsiteY4" fmla="*/ 0 h 1275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54" h="1275192">
                <a:moveTo>
                  <a:pt x="0" y="0"/>
                </a:moveTo>
                <a:lnTo>
                  <a:pt x="1753654" y="0"/>
                </a:lnTo>
                <a:lnTo>
                  <a:pt x="1753654" y="1275192"/>
                </a:lnTo>
                <a:lnTo>
                  <a:pt x="0" y="12751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0" tIns="38100" rIns="38100" bIns="38100" numCol="1" spcCol="1270" anchor="t" anchorCtr="0">
            <a:noAutofit/>
          </a:bodyPr>
          <a:lstStyle/>
          <a:p>
            <a:pPr lvl="0" algn="l" defTabSz="6667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kern="1200" dirty="0" smtClean="0"/>
              <a:t>Efectos generales: </a:t>
            </a:r>
          </a:p>
          <a:p>
            <a:pPr marL="461963" lvl="0" indent="-285750" algn="l" defTabSz="6667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kern="1200" dirty="0" smtClean="0"/>
              <a:t>se aplican a todo </a:t>
            </a:r>
            <a:r>
              <a:rPr lang="es-ES" kern="1200" dirty="0" err="1" smtClean="0"/>
              <a:t>r.e.m</a:t>
            </a:r>
            <a:r>
              <a:rPr lang="es-ES" kern="1200" dirty="0" smtClean="0"/>
              <a:t>. (paccionado o legal)</a:t>
            </a:r>
            <a:endParaRPr lang="es-ES" kern="1200" dirty="0"/>
          </a:p>
          <a:p>
            <a:pPr marL="531813" lvl="1" indent="-17145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es-ES" kern="1200" dirty="0" smtClean="0"/>
              <a:t>CDFA: art. 183 a 194</a:t>
            </a:r>
            <a:endParaRPr lang="es-ES" dirty="0"/>
          </a:p>
          <a:p>
            <a:pPr marL="447675" lvl="1" indent="-28575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ü"/>
            </a:pPr>
            <a:r>
              <a:rPr lang="es-ES" dirty="0" smtClean="0"/>
              <a:t>Principios informadores:</a:t>
            </a:r>
            <a:endParaRPr lang="es-ES" kern="1200" dirty="0"/>
          </a:p>
        </p:txBody>
      </p:sp>
      <p:sp>
        <p:nvSpPr>
          <p:cNvPr id="14" name="Elipse 13"/>
          <p:cNvSpPr/>
          <p:nvPr/>
        </p:nvSpPr>
        <p:spPr>
          <a:xfrm>
            <a:off x="179512" y="-27384"/>
            <a:ext cx="2204568" cy="2204799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000" r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Abrir llave 14"/>
          <p:cNvSpPr/>
          <p:nvPr/>
        </p:nvSpPr>
        <p:spPr>
          <a:xfrm>
            <a:off x="5652120" y="188640"/>
            <a:ext cx="117727" cy="2088232"/>
          </a:xfrm>
          <a:prstGeom prst="lef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1" name="Diagrama 20"/>
          <p:cNvGraphicFramePr/>
          <p:nvPr>
            <p:extLst>
              <p:ext uri="{D42A27DB-BD31-4B8C-83A1-F6EECF244321}">
                <p14:modId xmlns:p14="http://schemas.microsoft.com/office/powerpoint/2010/main" val="536005856"/>
              </p:ext>
            </p:extLst>
          </p:nvPr>
        </p:nvGraphicFramePr>
        <p:xfrm>
          <a:off x="0" y="2060848"/>
          <a:ext cx="9144000" cy="4797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Flecha abajo 21"/>
          <p:cNvSpPr/>
          <p:nvPr/>
        </p:nvSpPr>
        <p:spPr>
          <a:xfrm rot="3167252">
            <a:off x="7081068" y="1781740"/>
            <a:ext cx="686836" cy="1961213"/>
          </a:xfrm>
          <a:prstGeom prst="downArrow">
            <a:avLst>
              <a:gd name="adj1" fmla="val 50000"/>
              <a:gd name="adj2" fmla="val 465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925" y="3140968"/>
            <a:ext cx="1514475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59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BE1EFC9B-0506-4F0C-B0C9-C9B351EA01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E5E6492B-73AF-4C1C-95C3-587B4544F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1DEE12B9-1DA6-481E-9B8F-2FD9FF0544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22CCDC45-74AD-436A-A273-2C3008BBCB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1EBFF6A9-E88D-4F1B-9A04-285A49E6A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26AF5637-4B5D-45FB-B396-03B5BD1A2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7276204A-7DD9-44C7-80F6-6A614DFEF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29D0FC84-B043-4AE3-A3EC-FC161E5BF4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build="p" bldLvl="5"/>
      <p:bldP spid="15" grpId="0" animBg="1"/>
      <p:bldGraphic spid="21" grpId="0">
        <p:bldSub>
          <a:bldDgm bld="one"/>
        </p:bldSub>
      </p:bldGraphic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7</a:t>
            </a:fld>
            <a:endParaRPr lang="es-ES_tradnl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694575172"/>
              </p:ext>
            </p:extLst>
          </p:nvPr>
        </p:nvGraphicFramePr>
        <p:xfrm>
          <a:off x="0" y="-64168"/>
          <a:ext cx="9144000" cy="692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07504" y="188640"/>
            <a:ext cx="4608512" cy="576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2555776" y="-27384"/>
            <a:ext cx="3960440" cy="1008112"/>
          </a:xfrm>
          <a:prstGeom prst="rect">
            <a:avLst/>
          </a:prstGeom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Capitulaciones matrimoniales</a:t>
            </a:r>
            <a:br>
              <a:rPr lang="es-ES" dirty="0" smtClean="0"/>
            </a:br>
            <a:r>
              <a:rPr lang="es-ES" dirty="0" smtClean="0"/>
              <a:t>Régimen paccionado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676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58BF79-2487-4185-91D2-9CBF19DC2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C2B49A-659E-4E4E-BB12-14853F4F9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9BD886-131A-4B39-8DD0-0ED51AF3E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946FD4-A225-4178-8E86-762B3864BD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339C3A-6CA9-4FF4-9301-6EC114867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8321E3-1E83-43CB-AEF6-D2FA23B2C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6222A2-4004-46C7-A03B-8689DD75F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506BB5-3303-41F3-BCB3-009584E07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85B33E8-9E12-4C49-9DEE-E29676A84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0A697B-C504-405C-9F3C-982BA47697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054F7A-D678-423C-804D-D7B4144D89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FE0C10-8BDB-4AC8-BE24-66D2BA067D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8</a:t>
            </a:fld>
            <a:endParaRPr lang="es-ES_tradnl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39743831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724128" y="44624"/>
            <a:ext cx="3384376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s-ES" dirty="0" smtClean="0"/>
              <a:t>Régimen de separación de bienes</a:t>
            </a: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873" y="1052736"/>
            <a:ext cx="3028655" cy="3785295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3679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FC88492-5AEB-4221-82F9-BA99D0567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26F6A3D-5CFD-46F2-8AD0-5FEB2B213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C12A144-20C9-4F9A-9832-7F237C74E2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2E426B3-D889-4311-A4F1-8860473BBB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A61BEE1-11D9-4401-B592-78C249D1C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FBF3AB-CE60-429A-98CD-C56B7A3B33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A0F77CC-C506-409B-90C2-52B734E722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59C15A8-85CA-41A1-A886-13DBC99E05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C7D4036-C113-479B-82EC-2239B1F6E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7867253-D08B-42EF-9392-7EE1515E2B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9</a:t>
            </a:fld>
            <a:endParaRPr lang="es-ES_tradnl" dirty="0"/>
          </a:p>
        </p:txBody>
      </p:sp>
      <p:sp>
        <p:nvSpPr>
          <p:cNvPr id="7" name="Forma libre 6"/>
          <p:cNvSpPr/>
          <p:nvPr/>
        </p:nvSpPr>
        <p:spPr>
          <a:xfrm rot="2562569">
            <a:off x="2678250" y="4786846"/>
            <a:ext cx="1042084" cy="652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2607"/>
                </a:moveTo>
                <a:lnTo>
                  <a:pt x="1042084" y="32607"/>
                </a:lnTo>
              </a:path>
            </a:pathLst>
          </a:custGeom>
          <a:noFill/>
          <a:scene3d>
            <a:camera prst="isometricOffAxis2Left"/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a libre 7"/>
          <p:cNvSpPr/>
          <p:nvPr/>
        </p:nvSpPr>
        <p:spPr>
          <a:xfrm>
            <a:off x="2816429" y="3363104"/>
            <a:ext cx="1158971" cy="652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2607"/>
                </a:moveTo>
                <a:lnTo>
                  <a:pt x="1158971" y="32607"/>
                </a:lnTo>
              </a:path>
            </a:pathLst>
          </a:custGeom>
          <a:noFill/>
          <a:scene3d>
            <a:camera prst="isometricOffAxis2Left"/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orma libre 8"/>
          <p:cNvSpPr/>
          <p:nvPr/>
        </p:nvSpPr>
        <p:spPr>
          <a:xfrm rot="19104695">
            <a:off x="2663255" y="1960536"/>
            <a:ext cx="1215343" cy="652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2607"/>
                </a:moveTo>
                <a:lnTo>
                  <a:pt x="1215343" y="32607"/>
                </a:lnTo>
              </a:path>
            </a:pathLst>
          </a:custGeom>
          <a:noFill/>
          <a:scene3d>
            <a:camera prst="isometricOffAxis2Left"/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Elipse 9"/>
          <p:cNvSpPr/>
          <p:nvPr/>
        </p:nvSpPr>
        <p:spPr>
          <a:xfrm>
            <a:off x="452" y="1706241"/>
            <a:ext cx="3312914" cy="3378940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6000" r="-6000"/>
            </a:stretch>
          </a:blipFill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orma libre 10"/>
          <p:cNvSpPr/>
          <p:nvPr/>
        </p:nvSpPr>
        <p:spPr>
          <a:xfrm>
            <a:off x="3491682" y="46973"/>
            <a:ext cx="1854594" cy="1854594"/>
          </a:xfrm>
          <a:custGeom>
            <a:avLst/>
            <a:gdLst>
              <a:gd name="connsiteX0" fmla="*/ 0 w 1854594"/>
              <a:gd name="connsiteY0" fmla="*/ 927297 h 1854594"/>
              <a:gd name="connsiteX1" fmla="*/ 927297 w 1854594"/>
              <a:gd name="connsiteY1" fmla="*/ 0 h 1854594"/>
              <a:gd name="connsiteX2" fmla="*/ 1854594 w 1854594"/>
              <a:gd name="connsiteY2" fmla="*/ 927297 h 1854594"/>
              <a:gd name="connsiteX3" fmla="*/ 927297 w 1854594"/>
              <a:gd name="connsiteY3" fmla="*/ 1854594 h 1854594"/>
              <a:gd name="connsiteX4" fmla="*/ 0 w 1854594"/>
              <a:gd name="connsiteY4" fmla="*/ 927297 h 1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4594" h="1854594">
                <a:moveTo>
                  <a:pt x="0" y="927297"/>
                </a:moveTo>
                <a:cubicBezTo>
                  <a:pt x="0" y="415165"/>
                  <a:pt x="415165" y="0"/>
                  <a:pt x="927297" y="0"/>
                </a:cubicBezTo>
                <a:cubicBezTo>
                  <a:pt x="1439429" y="0"/>
                  <a:pt x="1854594" y="415165"/>
                  <a:pt x="1854594" y="927297"/>
                </a:cubicBezTo>
                <a:cubicBezTo>
                  <a:pt x="1854594" y="1439429"/>
                  <a:pt x="1439429" y="1854594"/>
                  <a:pt x="927297" y="1854594"/>
                </a:cubicBezTo>
                <a:cubicBezTo>
                  <a:pt x="415165" y="1854594"/>
                  <a:pt x="0" y="1439429"/>
                  <a:pt x="0" y="927297"/>
                </a:cubicBezTo>
                <a:close/>
              </a:path>
            </a:pathLst>
          </a:custGeom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3750088"/>
              <a:satOff val="-5627"/>
              <a:lumOff val="-915"/>
              <a:alphaOff val="0"/>
            </a:schemeClr>
          </a:fillRef>
          <a:effectRef idx="2">
            <a:schemeClr val="accent3">
              <a:hueOff val="3750088"/>
              <a:satOff val="-5627"/>
              <a:lumOff val="-91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394" tIns="282394" rIns="282394" bIns="282394" numCol="1" spcCol="1270" anchor="ctr" anchorCtr="0">
            <a:noAutofit/>
          </a:bodyPr>
          <a:lstStyle/>
          <a:p>
            <a:pPr lvl="0" algn="ctr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kern="1200" smtClean="0"/>
              <a:t>Ideas previas:</a:t>
            </a:r>
            <a:endParaRPr lang="es-ES" sz="1700" kern="1200"/>
          </a:p>
        </p:txBody>
      </p:sp>
      <p:sp>
        <p:nvSpPr>
          <p:cNvPr id="12" name="Forma libre 11"/>
          <p:cNvSpPr/>
          <p:nvPr/>
        </p:nvSpPr>
        <p:spPr>
          <a:xfrm>
            <a:off x="5531736" y="17132"/>
            <a:ext cx="2781891" cy="1854594"/>
          </a:xfrm>
          <a:custGeom>
            <a:avLst/>
            <a:gdLst>
              <a:gd name="connsiteX0" fmla="*/ 0 w 2781891"/>
              <a:gd name="connsiteY0" fmla="*/ 0 h 1854594"/>
              <a:gd name="connsiteX1" fmla="*/ 2781891 w 2781891"/>
              <a:gd name="connsiteY1" fmla="*/ 0 h 1854594"/>
              <a:gd name="connsiteX2" fmla="*/ 2781891 w 2781891"/>
              <a:gd name="connsiteY2" fmla="*/ 1854594 h 1854594"/>
              <a:gd name="connsiteX3" fmla="*/ 0 w 2781891"/>
              <a:gd name="connsiteY3" fmla="*/ 1854594 h 1854594"/>
              <a:gd name="connsiteX4" fmla="*/ 0 w 2781891"/>
              <a:gd name="connsiteY4" fmla="*/ 0 h 1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891" h="1854594">
                <a:moveTo>
                  <a:pt x="0" y="0"/>
                </a:moveTo>
                <a:lnTo>
                  <a:pt x="2781891" y="0"/>
                </a:lnTo>
                <a:lnTo>
                  <a:pt x="2781891" y="1854594"/>
                </a:lnTo>
                <a:lnTo>
                  <a:pt x="0" y="1854594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Regulación: </a:t>
            </a:r>
            <a:r>
              <a:rPr lang="es-ES" sz="1300" kern="1200" dirty="0" err="1" smtClean="0"/>
              <a:t>Tit</a:t>
            </a:r>
            <a:r>
              <a:rPr lang="es-ES" sz="1300" kern="1200" dirty="0" smtClean="0"/>
              <a:t>. IV, Lib. II (arts. 210-270)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Comunidad parcial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Inicio: art. 197 CDFA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Comunidad de bienes/no valores: 267 CDFA</a:t>
            </a:r>
            <a:endParaRPr lang="es-ES" sz="1300" kern="1200" dirty="0"/>
          </a:p>
        </p:txBody>
      </p:sp>
      <p:sp>
        <p:nvSpPr>
          <p:cNvPr id="13" name="Forma libre 12"/>
          <p:cNvSpPr/>
          <p:nvPr/>
        </p:nvSpPr>
        <p:spPr>
          <a:xfrm>
            <a:off x="3975401" y="2401837"/>
            <a:ext cx="1987748" cy="1987748"/>
          </a:xfrm>
          <a:custGeom>
            <a:avLst/>
            <a:gdLst>
              <a:gd name="connsiteX0" fmla="*/ 0 w 1987748"/>
              <a:gd name="connsiteY0" fmla="*/ 993874 h 1987748"/>
              <a:gd name="connsiteX1" fmla="*/ 993874 w 1987748"/>
              <a:gd name="connsiteY1" fmla="*/ 0 h 1987748"/>
              <a:gd name="connsiteX2" fmla="*/ 1987748 w 1987748"/>
              <a:gd name="connsiteY2" fmla="*/ 993874 h 1987748"/>
              <a:gd name="connsiteX3" fmla="*/ 993874 w 1987748"/>
              <a:gd name="connsiteY3" fmla="*/ 1987748 h 1987748"/>
              <a:gd name="connsiteX4" fmla="*/ 0 w 1987748"/>
              <a:gd name="connsiteY4" fmla="*/ 993874 h 198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748" h="1987748">
                <a:moveTo>
                  <a:pt x="0" y="993874"/>
                </a:moveTo>
                <a:cubicBezTo>
                  <a:pt x="0" y="444973"/>
                  <a:pt x="444973" y="0"/>
                  <a:pt x="993874" y="0"/>
                </a:cubicBezTo>
                <a:cubicBezTo>
                  <a:pt x="1542775" y="0"/>
                  <a:pt x="1987748" y="444973"/>
                  <a:pt x="1987748" y="993874"/>
                </a:cubicBezTo>
                <a:cubicBezTo>
                  <a:pt x="1987748" y="1542775"/>
                  <a:pt x="1542775" y="1987748"/>
                  <a:pt x="993874" y="1987748"/>
                </a:cubicBezTo>
                <a:cubicBezTo>
                  <a:pt x="444973" y="1987748"/>
                  <a:pt x="0" y="1542775"/>
                  <a:pt x="0" y="993874"/>
                </a:cubicBezTo>
                <a:close/>
              </a:path>
            </a:pathLst>
          </a:custGeom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7500176"/>
              <a:satOff val="-11253"/>
              <a:lumOff val="-1830"/>
              <a:alphaOff val="0"/>
            </a:schemeClr>
          </a:fillRef>
          <a:effectRef idx="2">
            <a:schemeClr val="accent3">
              <a:hueOff val="7500176"/>
              <a:satOff val="-11253"/>
              <a:lumOff val="-18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1894" tIns="301894" rIns="301894" bIns="301894" numCol="1" spcCol="1270" anchor="ctr" anchorCtr="0">
            <a:noAutofit/>
          </a:bodyPr>
          <a:lstStyle/>
          <a:p>
            <a:pPr lvl="0" algn="ctr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kern="1200" smtClean="0"/>
              <a:t>Antecedentes: </a:t>
            </a:r>
            <a:r>
              <a:rPr lang="es-ES" sz="1700" i="1" kern="1200" smtClean="0"/>
              <a:t>“muebles y adquisiciones”</a:t>
            </a:r>
            <a:endParaRPr lang="es-ES" sz="1700" kern="1200"/>
          </a:p>
        </p:txBody>
      </p:sp>
      <p:sp>
        <p:nvSpPr>
          <p:cNvPr id="14" name="Forma libre 13"/>
          <p:cNvSpPr/>
          <p:nvPr/>
        </p:nvSpPr>
        <p:spPr>
          <a:xfrm>
            <a:off x="6161924" y="2401837"/>
            <a:ext cx="2981622" cy="1987748"/>
          </a:xfrm>
          <a:custGeom>
            <a:avLst/>
            <a:gdLst>
              <a:gd name="connsiteX0" fmla="*/ 0 w 2981622"/>
              <a:gd name="connsiteY0" fmla="*/ 0 h 1987748"/>
              <a:gd name="connsiteX1" fmla="*/ 2981622 w 2981622"/>
              <a:gd name="connsiteY1" fmla="*/ 0 h 1987748"/>
              <a:gd name="connsiteX2" fmla="*/ 2981622 w 2981622"/>
              <a:gd name="connsiteY2" fmla="*/ 1987748 h 1987748"/>
              <a:gd name="connsiteX3" fmla="*/ 0 w 2981622"/>
              <a:gd name="connsiteY3" fmla="*/ 1987748 h 1987748"/>
              <a:gd name="connsiteX4" fmla="*/ 0 w 2981622"/>
              <a:gd name="connsiteY4" fmla="*/ 0 h 198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1622" h="1987748">
                <a:moveTo>
                  <a:pt x="0" y="0"/>
                </a:moveTo>
                <a:lnTo>
                  <a:pt x="2981622" y="0"/>
                </a:lnTo>
                <a:lnTo>
                  <a:pt x="2981622" y="1987748"/>
                </a:lnTo>
                <a:lnTo>
                  <a:pt x="0" y="198774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Fueros y Observancias.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>
                <a:hlinkClick r:id="rId3"/>
              </a:rPr>
              <a:t>Apéndice de 1925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>
                <a:hlinkClick r:id="rId4"/>
              </a:rPr>
              <a:t>Compilación de 1967</a:t>
            </a:r>
            <a:endParaRPr lang="es-ES" sz="1300" kern="1200" dirty="0"/>
          </a:p>
          <a:p>
            <a:pPr marL="228600" lvl="2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Comparación con la sociedad de gananciales</a:t>
            </a:r>
            <a:endParaRPr lang="es-ES" sz="1300" kern="1200" dirty="0"/>
          </a:p>
          <a:p>
            <a:pPr marL="228600" lvl="2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Doctrina aragonesa: </a:t>
            </a:r>
            <a:r>
              <a:rPr lang="es-ES" sz="1300" kern="1200" dirty="0" err="1" smtClean="0"/>
              <a:t>Lacruz</a:t>
            </a:r>
            <a:r>
              <a:rPr lang="es-ES" sz="1300" kern="1200" dirty="0" smtClean="0"/>
              <a:t> y </a:t>
            </a:r>
            <a:r>
              <a:rPr lang="es-ES" sz="1300" kern="1200" dirty="0" err="1" smtClean="0"/>
              <a:t>Albalate</a:t>
            </a:r>
            <a:endParaRPr lang="es-ES" sz="1300" kern="1200" dirty="0"/>
          </a:p>
          <a:p>
            <a:pPr marL="228600" lvl="2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Presunción de muebles por sitios: </a:t>
            </a:r>
            <a:r>
              <a:rPr lang="es-ES" sz="1300" kern="1200" dirty="0" smtClean="0">
                <a:hlinkClick r:id="rId5"/>
              </a:rPr>
              <a:t>art. 39 Comp</a:t>
            </a:r>
            <a:r>
              <a:rPr lang="es-ES" sz="1300" kern="1200" dirty="0" smtClean="0"/>
              <a:t>.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Reforma de la Comp.: ley de 21 de mayo de 1985</a:t>
            </a:r>
            <a:endParaRPr lang="es-ES" sz="1300" kern="1200" dirty="0"/>
          </a:p>
        </p:txBody>
      </p:sp>
      <p:sp>
        <p:nvSpPr>
          <p:cNvPr id="15" name="Forma libre 14"/>
          <p:cNvSpPr/>
          <p:nvPr/>
        </p:nvSpPr>
        <p:spPr>
          <a:xfrm>
            <a:off x="3318582" y="4853119"/>
            <a:ext cx="1987748" cy="1987748"/>
          </a:xfrm>
          <a:custGeom>
            <a:avLst/>
            <a:gdLst>
              <a:gd name="connsiteX0" fmla="*/ 0 w 1987748"/>
              <a:gd name="connsiteY0" fmla="*/ 993874 h 1987748"/>
              <a:gd name="connsiteX1" fmla="*/ 993874 w 1987748"/>
              <a:gd name="connsiteY1" fmla="*/ 0 h 1987748"/>
              <a:gd name="connsiteX2" fmla="*/ 1987748 w 1987748"/>
              <a:gd name="connsiteY2" fmla="*/ 993874 h 1987748"/>
              <a:gd name="connsiteX3" fmla="*/ 993874 w 1987748"/>
              <a:gd name="connsiteY3" fmla="*/ 1987748 h 1987748"/>
              <a:gd name="connsiteX4" fmla="*/ 0 w 1987748"/>
              <a:gd name="connsiteY4" fmla="*/ 993874 h 198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748" h="1987748">
                <a:moveTo>
                  <a:pt x="0" y="993874"/>
                </a:moveTo>
                <a:cubicBezTo>
                  <a:pt x="0" y="444973"/>
                  <a:pt x="444973" y="0"/>
                  <a:pt x="993874" y="0"/>
                </a:cubicBezTo>
                <a:cubicBezTo>
                  <a:pt x="1542775" y="0"/>
                  <a:pt x="1987748" y="444973"/>
                  <a:pt x="1987748" y="993874"/>
                </a:cubicBezTo>
                <a:cubicBezTo>
                  <a:pt x="1987748" y="1542775"/>
                  <a:pt x="1542775" y="1987748"/>
                  <a:pt x="993874" y="1987748"/>
                </a:cubicBezTo>
                <a:cubicBezTo>
                  <a:pt x="444973" y="1987748"/>
                  <a:pt x="0" y="1542775"/>
                  <a:pt x="0" y="993874"/>
                </a:cubicBezTo>
                <a:close/>
              </a:path>
            </a:pathLst>
          </a:custGeom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1894" tIns="301894" rIns="301894" bIns="301894" numCol="1" spcCol="1270" anchor="ctr" anchorCtr="0">
            <a:noAutofit/>
          </a:bodyPr>
          <a:lstStyle/>
          <a:p>
            <a:pPr lvl="0" algn="ctr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kern="1200" smtClean="0"/>
              <a:t>La ley 2/2003, de 12 de febrero [Lrem]</a:t>
            </a:r>
            <a:endParaRPr lang="es-ES" sz="1700" kern="1200"/>
          </a:p>
        </p:txBody>
      </p:sp>
      <p:sp>
        <p:nvSpPr>
          <p:cNvPr id="16" name="Forma libre 15"/>
          <p:cNvSpPr/>
          <p:nvPr/>
        </p:nvSpPr>
        <p:spPr>
          <a:xfrm>
            <a:off x="5505105" y="4853119"/>
            <a:ext cx="2981622" cy="1987748"/>
          </a:xfrm>
          <a:custGeom>
            <a:avLst/>
            <a:gdLst>
              <a:gd name="connsiteX0" fmla="*/ 0 w 2981622"/>
              <a:gd name="connsiteY0" fmla="*/ 0 h 1987748"/>
              <a:gd name="connsiteX1" fmla="*/ 2981622 w 2981622"/>
              <a:gd name="connsiteY1" fmla="*/ 0 h 1987748"/>
              <a:gd name="connsiteX2" fmla="*/ 2981622 w 2981622"/>
              <a:gd name="connsiteY2" fmla="*/ 1987748 h 1987748"/>
              <a:gd name="connsiteX3" fmla="*/ 0 w 2981622"/>
              <a:gd name="connsiteY3" fmla="*/ 1987748 h 1987748"/>
              <a:gd name="connsiteX4" fmla="*/ 0 w 2981622"/>
              <a:gd name="connsiteY4" fmla="*/ 0 h 198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1622" h="1987748">
                <a:moveTo>
                  <a:pt x="0" y="0"/>
                </a:moveTo>
                <a:lnTo>
                  <a:pt x="2981622" y="0"/>
                </a:lnTo>
                <a:lnTo>
                  <a:pt x="2981622" y="1987748"/>
                </a:lnTo>
                <a:lnTo>
                  <a:pt x="0" y="198774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Vigencia: 23 de abril de 2003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Texto actual del CDFA: DT 8ª y 9ª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Régimen completo: </a:t>
            </a:r>
            <a:r>
              <a:rPr lang="es-ES" sz="1300" kern="1200" dirty="0" smtClean="0">
                <a:hlinkClick r:id="rId6"/>
              </a:rPr>
              <a:t>STJA 16/2019, de 6 de septiembre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Sociedad de consorciales [no de gananciales]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300" kern="1200" dirty="0" smtClean="0"/>
              <a:t>Se suprime la regla de comunicación de bienes muebles del art. 37.4 Comp.</a:t>
            </a:r>
            <a:endParaRPr lang="es-ES" sz="13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1300" kern="12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0" y="46365"/>
            <a:ext cx="262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Consorcio conyugal.</a:t>
            </a:r>
          </a:p>
          <a:p>
            <a:pPr algn="ctr"/>
            <a:r>
              <a:rPr lang="es-ES" dirty="0" smtClean="0"/>
              <a:t>Evolución.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658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build="p" bldLvl="3" animBg="1"/>
      <p:bldP spid="13" grpId="0" animBg="1"/>
      <p:bldP spid="14" grpId="0" build="p" bldLvl="5" animBg="1"/>
      <p:bldP spid="15" grpId="0" animBg="1"/>
      <p:bldP spid="16" grpId="0" build="p" bldLvl="5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4837</TotalTime>
  <Words>1646</Words>
  <Application>Microsoft Office PowerPoint</Application>
  <PresentationFormat>Presentación en pantalla (4:3)</PresentationFormat>
  <Paragraphs>273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Edwardian Script ITC</vt:lpstr>
      <vt:lpstr>Garamond</vt:lpstr>
      <vt:lpstr>Times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462</cp:revision>
  <cp:lastPrinted>2022-09-26T15:15:41Z</cp:lastPrinted>
  <dcterms:created xsi:type="dcterms:W3CDTF">2021-09-13T16:18:37Z</dcterms:created>
  <dcterms:modified xsi:type="dcterms:W3CDTF">2023-02-20T08:57:06Z</dcterms:modified>
</cp:coreProperties>
</file>