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8" r:id="rId3"/>
    <p:sldId id="269" r:id="rId4"/>
    <p:sldId id="305" r:id="rId5"/>
    <p:sldId id="300" r:id="rId6"/>
    <p:sldId id="309" r:id="rId7"/>
    <p:sldId id="306" r:id="rId8"/>
    <p:sldId id="304" r:id="rId9"/>
    <p:sldId id="302" r:id="rId10"/>
    <p:sldId id="307" r:id="rId11"/>
    <p:sldId id="310" r:id="rId12"/>
    <p:sldId id="311" r:id="rId13"/>
    <p:sldId id="312" r:id="rId14"/>
    <p:sldId id="313" r:id="rId15"/>
    <p:sldId id="314" r:id="rId16"/>
    <p:sldId id="282" r:id="rId1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7" autoAdjust="0"/>
    <p:restoredTop sz="94821" autoAdjust="0"/>
  </p:normalViewPr>
  <p:slideViewPr>
    <p:cSldViewPr>
      <p:cViewPr varScale="1">
        <p:scale>
          <a:sx n="98" d="100"/>
          <a:sy n="98" d="100"/>
        </p:scale>
        <p:origin x="7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464" TargetMode="External"/><Relationship Id="rId2" Type="http://schemas.openxmlformats.org/officeDocument/2006/relationships/hyperlink" Target="https://www.boe.es/buscar/act.php?id=BOE-A-1978-31229&amp;p=20110927&amp;tn=1#a39" TargetMode="External"/><Relationship Id="rId1" Type="http://schemas.openxmlformats.org/officeDocument/2006/relationships/hyperlink" Target="https://www.boe.es/buscar/act.php?id=BOE-A-1978-31229&amp;p=20110927&amp;tn=1#a33" TargetMode="External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hyperlink" Target="3-Infracci&#243;n%20cuantitativa.pdf" TargetMode="External"/><Relationship Id="rId1" Type="http://schemas.openxmlformats.org/officeDocument/2006/relationships/hyperlink" Target="3-Infracci&#243;n%20cuantitativa-Lecc.15-16.pdf" TargetMode="External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fif"/><Relationship Id="rId2" Type="http://schemas.openxmlformats.org/officeDocument/2006/relationships/hyperlink" Target="https://www.boe.es/buscar/act.php?id=BOA-d-2011-90007&amp;p=20190404&amp;tn=1#a499" TargetMode="External"/><Relationship Id="rId1" Type="http://schemas.openxmlformats.org/officeDocument/2006/relationships/hyperlink" Target="https://www.boe.es/buscar/act.php?id=BOA-d-2011-90007&amp;p=20190404&amp;tn=1#a497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boe.es/buscar/act.php?id=BOE-A-1967-5590" TargetMode="External"/><Relationship Id="rId1" Type="http://schemas.openxmlformats.org/officeDocument/2006/relationships/hyperlink" Target="http://www.reicaz.org/textosle/boe_rdec/19251207/19251207.htm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hyperlink" Target="../../../../../../../Pictures/preterici&#243;n-3.jfif" TargetMode="Externa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derjudicial.es/search/AN/openDocument/9ce408efbd17a86c/20150205" TargetMode="External"/><Relationship Id="rId1" Type="http://schemas.openxmlformats.org/officeDocument/2006/relationships/hyperlink" Target="1-C&#225;culo%20leg&#237;tima-Lec.15-16.pdf" TargetMode="Externa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s://boe.es/buscar/act.php?id=BOA-d-2011-90007&amp;p=20190404&amp;tn=1#vigesimosegunda" TargetMode="External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hyperlink" Target="2-Preterici&#243;n%20no%20intencional-lec.15-16.pdf" TargetMode="External"/><Relationship Id="rId1" Type="http://schemas.openxmlformats.org/officeDocument/2006/relationships/hyperlink" Target="https://www.boe.es/buscar/act.php?id=BOA-d-2011-90007&amp;p=20190404&amp;tn=1#a496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464" TargetMode="External"/><Relationship Id="rId2" Type="http://schemas.openxmlformats.org/officeDocument/2006/relationships/hyperlink" Target="https://www.boe.es/buscar/act.php?id=BOE-A-1978-31229&amp;p=20110927&amp;tn=1#a39" TargetMode="External"/><Relationship Id="rId1" Type="http://schemas.openxmlformats.org/officeDocument/2006/relationships/hyperlink" Target="https://www.boe.es/buscar/act.php?id=BOE-A-1978-31229&amp;p=20110927&amp;tn=1#a33" TargetMode="External"/></Relationships>
</file>

<file path=ppt/diagrams/_rels/drawing12.xml.rels><?xml version="1.0" encoding="UTF-8" standalone="yes"?>
<Relationships xmlns="http://schemas.openxmlformats.org/package/2006/relationships"><Relationship Id="rId2" Type="http://schemas.openxmlformats.org/officeDocument/2006/relationships/hyperlink" Target="3-Infracci&#243;n%20cuantitativa.pdf" TargetMode="External"/><Relationship Id="rId1" Type="http://schemas.openxmlformats.org/officeDocument/2006/relationships/hyperlink" Target="3-Infracci&#243;n%20cuantitativa-Lecc.15-16.pdf" TargetMode="External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499" TargetMode="External"/><Relationship Id="rId2" Type="http://schemas.openxmlformats.org/officeDocument/2006/relationships/hyperlink" Target="https://www.boe.es/buscar/act.php?id=BOA-d-2011-90007&amp;p=20190404&amp;tn=1#a497" TargetMode="External"/><Relationship Id="rId1" Type="http://schemas.openxmlformats.org/officeDocument/2006/relationships/image" Target="../media/image17.jfi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1967-5590" TargetMode="External"/><Relationship Id="rId2" Type="http://schemas.openxmlformats.org/officeDocument/2006/relationships/hyperlink" Target="http://www.reicaz.org/textosle/boe_rdec/19251207/19251207.htm" TargetMode="External"/><Relationship Id="rId1" Type="http://schemas.openxmlformats.org/officeDocument/2006/relationships/image" Target="../media/image5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../../../../../../../Pictures/preterici&#243;n-3.jfif" TargetMode="External"/><Relationship Id="rId1" Type="http://schemas.openxmlformats.org/officeDocument/2006/relationships/image" Target="../media/image8.jfif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derjudicial.es/search/AN/openDocument/9ce408efbd17a86c/20150205" TargetMode="External"/><Relationship Id="rId1" Type="http://schemas.openxmlformats.org/officeDocument/2006/relationships/hyperlink" Target="1-C&#225;culo%20leg&#237;tima-Lec.15-16.pdf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s://boe.es/buscar/act.php?id=BOA-d-2011-90007&amp;p=20190404&amp;tn=1#vigesimosegunda" TargetMode="External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hyperlink" Target="2-Preterici&#243;n%20no%20intencional-lec.15-16.pdf" TargetMode="External"/><Relationship Id="rId1" Type="http://schemas.openxmlformats.org/officeDocument/2006/relationships/hyperlink" Target="https://www.boe.es/buscar/act.php?id=BOA-d-2011-90007&amp;p=20190404&amp;tn=1#a49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9FD3C-0413-4C2F-ADDF-1013C514045A}" type="doc">
      <dgm:prSet loTypeId="urn:microsoft.com/office/officeart/2005/8/layout/hierarchy3" loCatId="hierarchy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4CBA4D20-4098-4DA1-8C74-D197A317CF24}">
      <dgm:prSet custT="1"/>
      <dgm:spPr/>
      <dgm:t>
        <a:bodyPr/>
        <a:lstStyle/>
        <a:p>
          <a:pPr rtl="0"/>
          <a:r>
            <a:rPr lang="es-ES" sz="2000" dirty="0" smtClean="0"/>
            <a:t>¿Qué es la legítima?</a:t>
          </a:r>
          <a:endParaRPr lang="es-ES_tradnl" sz="2000" dirty="0"/>
        </a:p>
      </dgm:t>
    </dgm:pt>
    <dgm:pt modelId="{06AB1A7B-59B0-4C1E-9482-EE7AF1BBA706}" type="parTrans" cxnId="{CABFA3EB-1445-4872-A7B6-83C9F8752844}">
      <dgm:prSet/>
      <dgm:spPr/>
      <dgm:t>
        <a:bodyPr/>
        <a:lstStyle/>
        <a:p>
          <a:endParaRPr lang="es-ES_tradnl"/>
        </a:p>
      </dgm:t>
    </dgm:pt>
    <dgm:pt modelId="{BF05DA29-C02A-4FBB-8D89-BB9D5C1FBF70}" type="sibTrans" cxnId="{CABFA3EB-1445-4872-A7B6-83C9F8752844}">
      <dgm:prSet/>
      <dgm:spPr/>
      <dgm:t>
        <a:bodyPr/>
        <a:lstStyle/>
        <a:p>
          <a:endParaRPr lang="es-ES_tradnl"/>
        </a:p>
      </dgm:t>
    </dgm:pt>
    <dgm:pt modelId="{FCAF041B-00B6-4EEF-AC42-FD58A86EA6EA}">
      <dgm:prSet custT="1"/>
      <dgm:spPr/>
      <dgm:t>
        <a:bodyPr/>
        <a:lstStyle/>
        <a:p>
          <a:pPr rtl="0"/>
          <a:r>
            <a:rPr lang="es-ES" sz="2000" dirty="0" smtClean="0"/>
            <a:t>Sistemas legitimarios en España: </a:t>
          </a:r>
          <a:endParaRPr lang="es-ES_tradnl" sz="2000" dirty="0"/>
        </a:p>
      </dgm:t>
    </dgm:pt>
    <dgm:pt modelId="{DCDA4882-E714-4869-B4E9-A605BD91C603}" type="parTrans" cxnId="{84D4CE45-772F-42CF-AA8A-5A6D2EFEB45B}">
      <dgm:prSet/>
      <dgm:spPr/>
      <dgm:t>
        <a:bodyPr/>
        <a:lstStyle/>
        <a:p>
          <a:endParaRPr lang="es-ES_tradnl"/>
        </a:p>
      </dgm:t>
    </dgm:pt>
    <dgm:pt modelId="{2A0AF048-5103-4846-B312-BAFFA82DF47C}" type="sibTrans" cxnId="{84D4CE45-772F-42CF-AA8A-5A6D2EFEB45B}">
      <dgm:prSet/>
      <dgm:spPr/>
      <dgm:t>
        <a:bodyPr/>
        <a:lstStyle/>
        <a:p>
          <a:endParaRPr lang="es-ES_tradnl"/>
        </a:p>
      </dgm:t>
    </dgm:pt>
    <dgm:pt modelId="{5255FE56-5107-4CA6-9938-CD7FCC2B41A4}">
      <dgm:prSet custT="1"/>
      <dgm:spPr/>
      <dgm:t>
        <a:bodyPr/>
        <a:lstStyle/>
        <a:p>
          <a:pPr rtl="0"/>
          <a:r>
            <a:rPr lang="es-ES" sz="1800" dirty="0" smtClean="0"/>
            <a:t>Siete diversos:  De libertad de testar (</a:t>
          </a:r>
          <a:r>
            <a:rPr lang="es-ES" sz="1800" dirty="0" err="1" smtClean="0"/>
            <a:t>leg</a:t>
          </a:r>
          <a:r>
            <a:rPr lang="es-ES" sz="1800" dirty="0" smtClean="0"/>
            <a:t>. Formal)/legítimas.</a:t>
          </a:r>
          <a:endParaRPr lang="es-ES_tradnl" sz="1800" dirty="0"/>
        </a:p>
      </dgm:t>
    </dgm:pt>
    <dgm:pt modelId="{E13BF3F4-515D-4E38-85B6-3ABB060309E3}" type="parTrans" cxnId="{C2CD1A80-1610-4483-BEF2-2D4C85EED4BE}">
      <dgm:prSet/>
      <dgm:spPr/>
      <dgm:t>
        <a:bodyPr/>
        <a:lstStyle/>
        <a:p>
          <a:endParaRPr lang="es-ES_tradnl"/>
        </a:p>
      </dgm:t>
    </dgm:pt>
    <dgm:pt modelId="{03E4628C-0AA4-4A23-BF51-3811A8E2478B}" type="sibTrans" cxnId="{C2CD1A80-1610-4483-BEF2-2D4C85EED4BE}">
      <dgm:prSet/>
      <dgm:spPr/>
      <dgm:t>
        <a:bodyPr/>
        <a:lstStyle/>
        <a:p>
          <a:endParaRPr lang="es-ES_tradnl"/>
        </a:p>
      </dgm:t>
    </dgm:pt>
    <dgm:pt modelId="{B25C6B71-1530-4611-B783-EC3ED4CECF0F}">
      <dgm:prSet custT="1"/>
      <dgm:spPr/>
      <dgm:t>
        <a:bodyPr/>
        <a:lstStyle/>
        <a:p>
          <a:pPr rtl="0"/>
          <a:r>
            <a:rPr lang="es-ES" sz="1800" dirty="0" smtClean="0"/>
            <a:t>Aragón: descendientes</a:t>
          </a:r>
          <a:endParaRPr lang="es-ES_tradnl" sz="1800" dirty="0"/>
        </a:p>
      </dgm:t>
    </dgm:pt>
    <dgm:pt modelId="{E43B5B32-4A22-4B2C-8A78-74EB64E4F761}" type="parTrans" cxnId="{1FD9CEBD-5EE7-4546-9B54-B1FA1F9766F6}">
      <dgm:prSet/>
      <dgm:spPr/>
      <dgm:t>
        <a:bodyPr/>
        <a:lstStyle/>
        <a:p>
          <a:endParaRPr lang="es-ES_tradnl"/>
        </a:p>
      </dgm:t>
    </dgm:pt>
    <dgm:pt modelId="{743D2796-EF96-4611-AB8E-076E01289AC1}" type="sibTrans" cxnId="{1FD9CEBD-5EE7-4546-9B54-B1FA1F9766F6}">
      <dgm:prSet/>
      <dgm:spPr/>
      <dgm:t>
        <a:bodyPr/>
        <a:lstStyle/>
        <a:p>
          <a:endParaRPr lang="es-ES_tradnl"/>
        </a:p>
      </dgm:t>
    </dgm:pt>
    <dgm:pt modelId="{30EE4504-6F0B-4E7A-929C-00BD295E9689}">
      <dgm:prSet custT="1"/>
      <dgm:spPr/>
      <dgm:t>
        <a:bodyPr/>
        <a:lstStyle/>
        <a:p>
          <a:pPr rtl="0"/>
          <a:r>
            <a:rPr lang="es-ES" sz="1800" dirty="0" err="1" smtClean="0"/>
            <a:t>Cc.</a:t>
          </a:r>
          <a:r>
            <a:rPr lang="es-ES" sz="1800" dirty="0" smtClean="0"/>
            <a:t>, Cataluña, Baleares: </a:t>
          </a:r>
          <a:r>
            <a:rPr lang="es-ES" sz="1800" dirty="0" err="1" smtClean="0"/>
            <a:t>descen</a:t>
          </a:r>
          <a:r>
            <a:rPr lang="es-ES" sz="1800" dirty="0" smtClean="0"/>
            <a:t>/ defecto, </a:t>
          </a:r>
          <a:r>
            <a:rPr lang="es-ES" sz="1800" dirty="0" err="1" smtClean="0"/>
            <a:t>asce</a:t>
          </a:r>
          <a:r>
            <a:rPr lang="es-ES" sz="1800" dirty="0" smtClean="0"/>
            <a:t>/ concurso cónyuge</a:t>
          </a:r>
          <a:endParaRPr lang="es-ES_tradnl" sz="1800" dirty="0"/>
        </a:p>
      </dgm:t>
    </dgm:pt>
    <dgm:pt modelId="{9F0DC054-97B4-4A36-B50C-C06E7E5F1C7D}" type="parTrans" cxnId="{B9970DEB-09AA-45CF-935A-BC2CBF15AC08}">
      <dgm:prSet/>
      <dgm:spPr/>
      <dgm:t>
        <a:bodyPr/>
        <a:lstStyle/>
        <a:p>
          <a:endParaRPr lang="es-ES_tradnl"/>
        </a:p>
      </dgm:t>
    </dgm:pt>
    <dgm:pt modelId="{A041AAF0-0CA4-403A-A2A1-9399C0B7D370}" type="sibTrans" cxnId="{B9970DEB-09AA-45CF-935A-BC2CBF15AC08}">
      <dgm:prSet/>
      <dgm:spPr/>
      <dgm:t>
        <a:bodyPr/>
        <a:lstStyle/>
        <a:p>
          <a:endParaRPr lang="es-ES_tradnl"/>
        </a:p>
      </dgm:t>
    </dgm:pt>
    <dgm:pt modelId="{B187016C-A8FD-4F3E-8F45-934E4634B644}">
      <dgm:prSet custT="1"/>
      <dgm:spPr/>
      <dgm:t>
        <a:bodyPr/>
        <a:lstStyle/>
        <a:p>
          <a:pPr rtl="0"/>
          <a:r>
            <a:rPr lang="es-ES" sz="1800" dirty="0" smtClean="0"/>
            <a:t>País vasco, Galicia: descendientes y cónyuge viudo.</a:t>
          </a:r>
          <a:endParaRPr lang="es-ES_tradnl" sz="1800" dirty="0"/>
        </a:p>
      </dgm:t>
    </dgm:pt>
    <dgm:pt modelId="{654900C8-90BE-4AD3-8C99-A00365C1825A}" type="parTrans" cxnId="{BDED3D9E-5D4B-40AB-B161-8D26ADBC25D8}">
      <dgm:prSet/>
      <dgm:spPr/>
      <dgm:t>
        <a:bodyPr/>
        <a:lstStyle/>
        <a:p>
          <a:endParaRPr lang="es-ES_tradnl"/>
        </a:p>
      </dgm:t>
    </dgm:pt>
    <dgm:pt modelId="{23BCBFBD-1AFD-4804-93AA-F345804CFCAE}" type="sibTrans" cxnId="{BDED3D9E-5D4B-40AB-B161-8D26ADBC25D8}">
      <dgm:prSet/>
      <dgm:spPr/>
      <dgm:t>
        <a:bodyPr/>
        <a:lstStyle/>
        <a:p>
          <a:endParaRPr lang="es-ES_tradnl"/>
        </a:p>
      </dgm:t>
    </dgm:pt>
    <dgm:pt modelId="{96FEB1C8-47D2-413A-A5D4-E65706F91687}">
      <dgm:prSet custT="1"/>
      <dgm:spPr/>
      <dgm:t>
        <a:bodyPr/>
        <a:lstStyle/>
        <a:p>
          <a:pPr rtl="0"/>
          <a:r>
            <a:rPr lang="es-ES" sz="1800" dirty="0" smtClean="0"/>
            <a:t>No es una cuestión de orden público: </a:t>
          </a:r>
          <a:r>
            <a:rPr lang="es-ES" sz="1800" dirty="0" smtClean="0">
              <a:hlinkClick xmlns:r="http://schemas.openxmlformats.org/officeDocument/2006/relationships" r:id="rId1"/>
            </a:rPr>
            <a:t>art. 33  </a:t>
          </a:r>
          <a:r>
            <a:rPr lang="es-ES" sz="1800" dirty="0" smtClean="0">
              <a:hlinkClick xmlns:r="http://schemas.openxmlformats.org/officeDocument/2006/relationships" r:id="rId2"/>
            </a:rPr>
            <a:t>y 39 CE</a:t>
          </a:r>
          <a:endParaRPr lang="es-ES_tradnl" sz="1800" dirty="0"/>
        </a:p>
      </dgm:t>
    </dgm:pt>
    <dgm:pt modelId="{12BC9507-8770-49AD-A05D-956B83B6DEAE}" type="parTrans" cxnId="{7E982B7D-59D6-423E-A662-F39F108628E0}">
      <dgm:prSet/>
      <dgm:spPr/>
      <dgm:t>
        <a:bodyPr/>
        <a:lstStyle/>
        <a:p>
          <a:endParaRPr lang="es-ES_tradnl"/>
        </a:p>
      </dgm:t>
    </dgm:pt>
    <dgm:pt modelId="{156E3619-DA65-4F02-8039-FAFD8E8FED2B}" type="sibTrans" cxnId="{7E982B7D-59D6-423E-A662-F39F108628E0}">
      <dgm:prSet/>
      <dgm:spPr/>
      <dgm:t>
        <a:bodyPr/>
        <a:lstStyle/>
        <a:p>
          <a:endParaRPr lang="es-ES_tradnl"/>
        </a:p>
      </dgm:t>
    </dgm:pt>
    <dgm:pt modelId="{D2A9101C-69FA-44E7-A778-D8E5D760B209}">
      <dgm:prSet custT="1"/>
      <dgm:spPr/>
      <dgm:t>
        <a:bodyPr/>
        <a:lstStyle/>
        <a:p>
          <a:pPr rtl="0"/>
          <a:r>
            <a:rPr lang="es-ES" sz="2000" dirty="0" smtClean="0"/>
            <a:t>Naturaleza/Función</a:t>
          </a:r>
          <a:endParaRPr lang="es-ES_tradnl" sz="2000" dirty="0"/>
        </a:p>
      </dgm:t>
    </dgm:pt>
    <dgm:pt modelId="{C7194ABA-4DA6-4A4A-A58A-F80B7852141C}" type="parTrans" cxnId="{AE24BF79-D8E2-4A05-97B5-7315867BA5F9}">
      <dgm:prSet/>
      <dgm:spPr/>
      <dgm:t>
        <a:bodyPr/>
        <a:lstStyle/>
        <a:p>
          <a:endParaRPr lang="es-ES_tradnl"/>
        </a:p>
      </dgm:t>
    </dgm:pt>
    <dgm:pt modelId="{75A1A4E2-4BF8-4591-8FA3-0A1C55BDA238}" type="sibTrans" cxnId="{AE24BF79-D8E2-4A05-97B5-7315867BA5F9}">
      <dgm:prSet/>
      <dgm:spPr/>
      <dgm:t>
        <a:bodyPr/>
        <a:lstStyle/>
        <a:p>
          <a:endParaRPr lang="es-ES_tradnl"/>
        </a:p>
      </dgm:t>
    </dgm:pt>
    <dgm:pt modelId="{D7785B23-028B-4D0C-BD14-C9CC1E141748}">
      <dgm:prSet custT="1"/>
      <dgm:spPr/>
      <dgm:t>
        <a:bodyPr/>
        <a:lstStyle/>
        <a:p>
          <a:pPr rtl="0"/>
          <a:r>
            <a:rPr lang="es-ES" sz="2000" dirty="0" smtClean="0"/>
            <a:t>Límite de eficacia (art. </a:t>
          </a:r>
          <a:r>
            <a:rPr lang="es-ES" sz="2000" dirty="0" smtClean="0">
              <a:hlinkClick xmlns:r="http://schemas.openxmlformats.org/officeDocument/2006/relationships" r:id="rId3"/>
            </a:rPr>
            <a:t>462.2 CDFA</a:t>
          </a:r>
          <a:r>
            <a:rPr lang="es-ES" sz="2000" dirty="0" smtClean="0"/>
            <a:t>)</a:t>
          </a:r>
          <a:endParaRPr lang="es-ES_tradnl" sz="2000" dirty="0"/>
        </a:p>
      </dgm:t>
    </dgm:pt>
    <dgm:pt modelId="{1F051A7C-2CD4-4F4E-BEEF-9C5921B3EF19}" type="parTrans" cxnId="{E44F0DC6-97E4-4CA8-96CD-9CEB331AB47C}">
      <dgm:prSet/>
      <dgm:spPr/>
      <dgm:t>
        <a:bodyPr/>
        <a:lstStyle/>
        <a:p>
          <a:endParaRPr lang="es-ES_tradnl"/>
        </a:p>
      </dgm:t>
    </dgm:pt>
    <dgm:pt modelId="{4F6FC22B-36B1-40FB-8485-08958CD9A3A8}" type="sibTrans" cxnId="{E44F0DC6-97E4-4CA8-96CD-9CEB331AB47C}">
      <dgm:prSet/>
      <dgm:spPr/>
      <dgm:t>
        <a:bodyPr/>
        <a:lstStyle/>
        <a:p>
          <a:endParaRPr lang="es-ES_tradnl"/>
        </a:p>
      </dgm:t>
    </dgm:pt>
    <dgm:pt modelId="{CBAC28FA-1716-44D7-83F9-6127EFE8F369}">
      <dgm:prSet custT="1"/>
      <dgm:spPr/>
      <dgm:t>
        <a:bodyPr/>
        <a:lstStyle/>
        <a:p>
          <a:pPr rtl="0"/>
          <a:r>
            <a:rPr lang="es-ES" sz="2000" dirty="0" smtClean="0"/>
            <a:t>Reserva legal: </a:t>
          </a:r>
          <a:r>
            <a:rPr lang="es-ES_tradnl" sz="2000" i="1" dirty="0" smtClean="0"/>
            <a:t>flashback</a:t>
          </a:r>
          <a:endParaRPr lang="es-ES_tradnl" sz="2000" i="1" dirty="0"/>
        </a:p>
      </dgm:t>
    </dgm:pt>
    <dgm:pt modelId="{A5AC63A2-25BD-47BC-9625-19342A7D5805}" type="parTrans" cxnId="{05702563-8010-4F29-A436-6CE85F4F2712}">
      <dgm:prSet/>
      <dgm:spPr/>
      <dgm:t>
        <a:bodyPr/>
        <a:lstStyle/>
        <a:p>
          <a:endParaRPr lang="es-ES_tradnl"/>
        </a:p>
      </dgm:t>
    </dgm:pt>
    <dgm:pt modelId="{A128D14E-7E57-49B4-85B5-6C68F24586F8}" type="sibTrans" cxnId="{05702563-8010-4F29-A436-6CE85F4F2712}">
      <dgm:prSet/>
      <dgm:spPr/>
      <dgm:t>
        <a:bodyPr/>
        <a:lstStyle/>
        <a:p>
          <a:endParaRPr lang="es-ES_tradnl"/>
        </a:p>
      </dgm:t>
    </dgm:pt>
    <dgm:pt modelId="{5DD08994-617C-4366-B010-0527764EE3CE}">
      <dgm:prSet custT="1"/>
      <dgm:spPr/>
      <dgm:t>
        <a:bodyPr/>
        <a:lstStyle/>
        <a:p>
          <a:pPr rtl="0"/>
          <a:r>
            <a:rPr lang="es-ES" sz="2000" i="0" dirty="0" smtClean="0"/>
            <a:t>Crítica a la Ǝ</a:t>
          </a:r>
          <a:endParaRPr lang="es-ES_tradnl" sz="2000" i="0" dirty="0"/>
        </a:p>
      </dgm:t>
    </dgm:pt>
    <dgm:pt modelId="{3E752E66-26D7-4097-ABB6-75EB1C9F9128}" type="parTrans" cxnId="{2BA1D54D-887C-490C-A954-3A19771AD2C5}">
      <dgm:prSet/>
      <dgm:spPr/>
      <dgm:t>
        <a:bodyPr/>
        <a:lstStyle/>
        <a:p>
          <a:endParaRPr lang="es-ES_tradnl"/>
        </a:p>
      </dgm:t>
    </dgm:pt>
    <dgm:pt modelId="{D9D5DCCD-919D-4A3B-84E5-974A466A6A6E}" type="sibTrans" cxnId="{2BA1D54D-887C-490C-A954-3A19771AD2C5}">
      <dgm:prSet/>
      <dgm:spPr/>
      <dgm:t>
        <a:bodyPr/>
        <a:lstStyle/>
        <a:p>
          <a:endParaRPr lang="es-ES_tradnl"/>
        </a:p>
      </dgm:t>
    </dgm:pt>
    <dgm:pt modelId="{60D6622E-48C2-4BFA-B6C8-39AC5A5EB972}" type="pres">
      <dgm:prSet presAssocID="{1A19FD3C-0413-4C2F-ADDF-1013C514045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8ED9DE42-68DD-4637-9A4F-BC38260EB3F3}" type="pres">
      <dgm:prSet presAssocID="{4CBA4D20-4098-4DA1-8C74-D197A317CF24}" presName="root" presStyleCnt="0"/>
      <dgm:spPr/>
    </dgm:pt>
    <dgm:pt modelId="{80BD284F-2166-4D45-AC0E-EFA2C8EF2AE2}" type="pres">
      <dgm:prSet presAssocID="{4CBA4D20-4098-4DA1-8C74-D197A317CF24}" presName="rootComposite" presStyleCnt="0"/>
      <dgm:spPr/>
    </dgm:pt>
    <dgm:pt modelId="{CC240C61-3C49-4744-9C3E-709A714F8A4E}" type="pres">
      <dgm:prSet presAssocID="{4CBA4D20-4098-4DA1-8C74-D197A317CF24}" presName="rootText" presStyleLbl="node1" presStyleIdx="0" presStyleCnt="3" custLinFactNeighborX="-65376" custLinFactNeighborY="-1316"/>
      <dgm:spPr/>
      <dgm:t>
        <a:bodyPr/>
        <a:lstStyle/>
        <a:p>
          <a:endParaRPr lang="es-ES_tradnl"/>
        </a:p>
      </dgm:t>
    </dgm:pt>
    <dgm:pt modelId="{7D3B9405-9A9F-4414-911C-395B5B9EF493}" type="pres">
      <dgm:prSet presAssocID="{4CBA4D20-4098-4DA1-8C74-D197A317CF24}" presName="rootConnector" presStyleLbl="node1" presStyleIdx="0" presStyleCnt="3"/>
      <dgm:spPr/>
      <dgm:t>
        <a:bodyPr/>
        <a:lstStyle/>
        <a:p>
          <a:endParaRPr lang="es-ES_tradnl"/>
        </a:p>
      </dgm:t>
    </dgm:pt>
    <dgm:pt modelId="{ECDCAFED-2349-46AD-84DC-82778BD713AA}" type="pres">
      <dgm:prSet presAssocID="{4CBA4D20-4098-4DA1-8C74-D197A317CF24}" presName="childShape" presStyleCnt="0"/>
      <dgm:spPr/>
    </dgm:pt>
    <dgm:pt modelId="{D24FDD7E-1EBB-4AA7-BF8B-F54E98D6DD69}" type="pres">
      <dgm:prSet presAssocID="{FCAF041B-00B6-4EEF-AC42-FD58A86EA6EA}" presName="root" presStyleCnt="0"/>
      <dgm:spPr/>
    </dgm:pt>
    <dgm:pt modelId="{CC87FF70-78B7-4228-8263-6D86932990DE}" type="pres">
      <dgm:prSet presAssocID="{FCAF041B-00B6-4EEF-AC42-FD58A86EA6EA}" presName="rootComposite" presStyleCnt="0"/>
      <dgm:spPr/>
    </dgm:pt>
    <dgm:pt modelId="{2B1863E9-A035-478A-800B-4916B86540AE}" type="pres">
      <dgm:prSet presAssocID="{FCAF041B-00B6-4EEF-AC42-FD58A86EA6EA}" presName="rootText" presStyleLbl="node1" presStyleIdx="1" presStyleCnt="3" custLinFactNeighborX="-10400" custLinFactNeighborY="-1"/>
      <dgm:spPr/>
      <dgm:t>
        <a:bodyPr/>
        <a:lstStyle/>
        <a:p>
          <a:endParaRPr lang="es-ES_tradnl"/>
        </a:p>
      </dgm:t>
    </dgm:pt>
    <dgm:pt modelId="{337C4629-E49E-4153-80D0-5C5ACF2E9307}" type="pres">
      <dgm:prSet presAssocID="{FCAF041B-00B6-4EEF-AC42-FD58A86EA6EA}" presName="rootConnector" presStyleLbl="node1" presStyleIdx="1" presStyleCnt="3"/>
      <dgm:spPr/>
      <dgm:t>
        <a:bodyPr/>
        <a:lstStyle/>
        <a:p>
          <a:endParaRPr lang="es-ES_tradnl"/>
        </a:p>
      </dgm:t>
    </dgm:pt>
    <dgm:pt modelId="{C047BC08-4D92-455D-B622-85B5B369297F}" type="pres">
      <dgm:prSet presAssocID="{FCAF041B-00B6-4EEF-AC42-FD58A86EA6EA}" presName="childShape" presStyleCnt="0"/>
      <dgm:spPr/>
    </dgm:pt>
    <dgm:pt modelId="{B6D9DF1D-C8E0-4044-88D7-1AC6EA57451D}" type="pres">
      <dgm:prSet presAssocID="{E13BF3F4-515D-4E38-85B6-3ABB060309E3}" presName="Name13" presStyleLbl="parChTrans1D2" presStyleIdx="0" presStyleCnt="5"/>
      <dgm:spPr/>
      <dgm:t>
        <a:bodyPr/>
        <a:lstStyle/>
        <a:p>
          <a:endParaRPr lang="es-ES_tradnl"/>
        </a:p>
      </dgm:t>
    </dgm:pt>
    <dgm:pt modelId="{20F30F8D-D09A-4358-8644-F9ED57186EC0}" type="pres">
      <dgm:prSet presAssocID="{5255FE56-5107-4CA6-9938-CD7FCC2B41A4}" presName="childText" presStyleLbl="bgAcc1" presStyleIdx="0" presStyleCnt="5" custScaleX="161420" custScaleY="287907" custLinFactNeighborX="-1781" custLinFactNeighborY="595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35B9836-B89C-4AD4-A813-A8DD5C605181}" type="pres">
      <dgm:prSet presAssocID="{12BC9507-8770-49AD-A05D-956B83B6DEAE}" presName="Name13" presStyleLbl="parChTrans1D2" presStyleIdx="1" presStyleCnt="5"/>
      <dgm:spPr/>
      <dgm:t>
        <a:bodyPr/>
        <a:lstStyle/>
        <a:p>
          <a:endParaRPr lang="es-ES_tradnl"/>
        </a:p>
      </dgm:t>
    </dgm:pt>
    <dgm:pt modelId="{D0D10575-3D64-44D1-993D-7E40AF9C9818}" type="pres">
      <dgm:prSet presAssocID="{96FEB1C8-47D2-413A-A5D4-E65706F91687}" presName="childText" presStyleLbl="bgAcc1" presStyleIdx="1" presStyleCnt="5" custScaleX="93986" custScaleY="139921" custLinFactNeighborX="13192" custLinFactNeighborY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3616658-F980-414A-930C-555A68403C45}" type="pres">
      <dgm:prSet presAssocID="{D2A9101C-69FA-44E7-A778-D8E5D760B209}" presName="root" presStyleCnt="0"/>
      <dgm:spPr/>
    </dgm:pt>
    <dgm:pt modelId="{3273C8A3-1F32-41D9-9BC8-8B65967B8094}" type="pres">
      <dgm:prSet presAssocID="{D2A9101C-69FA-44E7-A778-D8E5D760B209}" presName="rootComposite" presStyleCnt="0"/>
      <dgm:spPr/>
    </dgm:pt>
    <dgm:pt modelId="{9F49A3C6-F22A-4B85-9163-A3F5E97137BD}" type="pres">
      <dgm:prSet presAssocID="{D2A9101C-69FA-44E7-A778-D8E5D760B209}" presName="rootText" presStyleLbl="node1" presStyleIdx="2" presStyleCnt="3" custLinFactNeighborX="-6424" custLinFactNeighborY="5102"/>
      <dgm:spPr/>
      <dgm:t>
        <a:bodyPr/>
        <a:lstStyle/>
        <a:p>
          <a:endParaRPr lang="es-ES_tradnl"/>
        </a:p>
      </dgm:t>
    </dgm:pt>
    <dgm:pt modelId="{F2B6E69E-D0E1-4465-A608-8C5AC856C839}" type="pres">
      <dgm:prSet presAssocID="{D2A9101C-69FA-44E7-A778-D8E5D760B209}" presName="rootConnector" presStyleLbl="node1" presStyleIdx="2" presStyleCnt="3"/>
      <dgm:spPr/>
      <dgm:t>
        <a:bodyPr/>
        <a:lstStyle/>
        <a:p>
          <a:endParaRPr lang="es-ES_tradnl"/>
        </a:p>
      </dgm:t>
    </dgm:pt>
    <dgm:pt modelId="{2BF0FFAD-E7CD-42C3-897B-ED7485B3891C}" type="pres">
      <dgm:prSet presAssocID="{D2A9101C-69FA-44E7-A778-D8E5D760B209}" presName="childShape" presStyleCnt="0"/>
      <dgm:spPr/>
    </dgm:pt>
    <dgm:pt modelId="{4C9B3F5A-3490-49EE-90AC-DD605F352CAF}" type="pres">
      <dgm:prSet presAssocID="{1F051A7C-2CD4-4F4E-BEEF-9C5921B3EF19}" presName="Name13" presStyleLbl="parChTrans1D2" presStyleIdx="2" presStyleCnt="5"/>
      <dgm:spPr/>
      <dgm:t>
        <a:bodyPr/>
        <a:lstStyle/>
        <a:p>
          <a:endParaRPr lang="es-ES_tradnl"/>
        </a:p>
      </dgm:t>
    </dgm:pt>
    <dgm:pt modelId="{29ECCA98-F927-40DC-B8D2-8E0C3AE641A9}" type="pres">
      <dgm:prSet presAssocID="{D7785B23-028B-4D0C-BD14-C9CC1E141748}" presName="childText" presStyleLbl="bgAcc1" presStyleIdx="2" presStyleCnt="5" custLinFactNeighborX="8214" custLinFactNeighborY="3244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545C77D-E253-483C-9D3B-1A36EE7FF1D0}" type="pres">
      <dgm:prSet presAssocID="{A5AC63A2-25BD-47BC-9625-19342A7D5805}" presName="Name13" presStyleLbl="parChTrans1D2" presStyleIdx="3" presStyleCnt="5"/>
      <dgm:spPr/>
      <dgm:t>
        <a:bodyPr/>
        <a:lstStyle/>
        <a:p>
          <a:endParaRPr lang="es-ES_tradnl"/>
        </a:p>
      </dgm:t>
    </dgm:pt>
    <dgm:pt modelId="{05AFAC42-D5C9-4BB9-8FD4-4AAF1C27752B}" type="pres">
      <dgm:prSet presAssocID="{CBAC28FA-1716-44D7-83F9-6127EFE8F369}" presName="childText" presStyleLbl="bgAcc1" presStyleIdx="3" presStyleCnt="5" custLinFactNeighborX="12249" custLinFactNeighborY="3657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662C897-0E4C-4CB4-B977-137B305F7F29}" type="pres">
      <dgm:prSet presAssocID="{3E752E66-26D7-4097-ABB6-75EB1C9F9128}" presName="Name13" presStyleLbl="parChTrans1D2" presStyleIdx="4" presStyleCnt="5"/>
      <dgm:spPr/>
      <dgm:t>
        <a:bodyPr/>
        <a:lstStyle/>
        <a:p>
          <a:endParaRPr lang="es-ES_tradnl"/>
        </a:p>
      </dgm:t>
    </dgm:pt>
    <dgm:pt modelId="{7B7D1BFA-0D99-4FDF-971D-EC7F4B1AB3F6}" type="pres">
      <dgm:prSet presAssocID="{5DD08994-617C-4366-B010-0527764EE3CE}" presName="childText" presStyleLbl="bgAcc1" presStyleIdx="4" presStyleCnt="5" custLinFactNeighborX="12249" custLinFactNeighborY="6008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189E1A8D-3928-478D-9944-F1038901BA2C}" type="presOf" srcId="{CBAC28FA-1716-44D7-83F9-6127EFE8F369}" destId="{05AFAC42-D5C9-4BB9-8FD4-4AAF1C27752B}" srcOrd="0" destOrd="0" presId="urn:microsoft.com/office/officeart/2005/8/layout/hierarchy3"/>
    <dgm:cxn modelId="{2BA1D54D-887C-490C-A954-3A19771AD2C5}" srcId="{D2A9101C-69FA-44E7-A778-D8E5D760B209}" destId="{5DD08994-617C-4366-B010-0527764EE3CE}" srcOrd="2" destOrd="0" parTransId="{3E752E66-26D7-4097-ABB6-75EB1C9F9128}" sibTransId="{D9D5DCCD-919D-4A3B-84E5-974A466A6A6E}"/>
    <dgm:cxn modelId="{AE24BF79-D8E2-4A05-97B5-7315867BA5F9}" srcId="{1A19FD3C-0413-4C2F-ADDF-1013C514045A}" destId="{D2A9101C-69FA-44E7-A778-D8E5D760B209}" srcOrd="2" destOrd="0" parTransId="{C7194ABA-4DA6-4A4A-A58A-F80B7852141C}" sibTransId="{75A1A4E2-4BF8-4591-8FA3-0A1C55BDA238}"/>
    <dgm:cxn modelId="{CABFA3EB-1445-4872-A7B6-83C9F8752844}" srcId="{1A19FD3C-0413-4C2F-ADDF-1013C514045A}" destId="{4CBA4D20-4098-4DA1-8C74-D197A317CF24}" srcOrd="0" destOrd="0" parTransId="{06AB1A7B-59B0-4C1E-9482-EE7AF1BBA706}" sibTransId="{BF05DA29-C02A-4FBB-8D89-BB9D5C1FBF70}"/>
    <dgm:cxn modelId="{7E982B7D-59D6-423E-A662-F39F108628E0}" srcId="{FCAF041B-00B6-4EEF-AC42-FD58A86EA6EA}" destId="{96FEB1C8-47D2-413A-A5D4-E65706F91687}" srcOrd="1" destOrd="0" parTransId="{12BC9507-8770-49AD-A05D-956B83B6DEAE}" sibTransId="{156E3619-DA65-4F02-8039-FAFD8E8FED2B}"/>
    <dgm:cxn modelId="{E526370E-4CFF-417F-BCDB-ABECC1A5FFCC}" type="presOf" srcId="{E13BF3F4-515D-4E38-85B6-3ABB060309E3}" destId="{B6D9DF1D-C8E0-4044-88D7-1AC6EA57451D}" srcOrd="0" destOrd="0" presId="urn:microsoft.com/office/officeart/2005/8/layout/hierarchy3"/>
    <dgm:cxn modelId="{E44F0DC6-97E4-4CA8-96CD-9CEB331AB47C}" srcId="{D2A9101C-69FA-44E7-A778-D8E5D760B209}" destId="{D7785B23-028B-4D0C-BD14-C9CC1E141748}" srcOrd="0" destOrd="0" parTransId="{1F051A7C-2CD4-4F4E-BEEF-9C5921B3EF19}" sibTransId="{4F6FC22B-36B1-40FB-8485-08958CD9A3A8}"/>
    <dgm:cxn modelId="{96FBCBE2-26C2-4CB9-9D71-A7334E046960}" type="presOf" srcId="{5DD08994-617C-4366-B010-0527764EE3CE}" destId="{7B7D1BFA-0D99-4FDF-971D-EC7F4B1AB3F6}" srcOrd="0" destOrd="0" presId="urn:microsoft.com/office/officeart/2005/8/layout/hierarchy3"/>
    <dgm:cxn modelId="{837118D1-AE6D-4687-8044-F298C4815996}" type="presOf" srcId="{FCAF041B-00B6-4EEF-AC42-FD58A86EA6EA}" destId="{2B1863E9-A035-478A-800B-4916B86540AE}" srcOrd="0" destOrd="0" presId="urn:microsoft.com/office/officeart/2005/8/layout/hierarchy3"/>
    <dgm:cxn modelId="{B2003AC3-E850-42C2-A19B-7AAB35148DF6}" type="presOf" srcId="{FCAF041B-00B6-4EEF-AC42-FD58A86EA6EA}" destId="{337C4629-E49E-4153-80D0-5C5ACF2E9307}" srcOrd="1" destOrd="0" presId="urn:microsoft.com/office/officeart/2005/8/layout/hierarchy3"/>
    <dgm:cxn modelId="{7CDFC86B-4EA2-4D83-B934-78C556855DB9}" type="presOf" srcId="{96FEB1C8-47D2-413A-A5D4-E65706F91687}" destId="{D0D10575-3D64-44D1-993D-7E40AF9C9818}" srcOrd="0" destOrd="0" presId="urn:microsoft.com/office/officeart/2005/8/layout/hierarchy3"/>
    <dgm:cxn modelId="{B8BF9E1A-0341-49EE-842B-E0C58A379A8E}" type="presOf" srcId="{B187016C-A8FD-4F3E-8F45-934E4634B644}" destId="{20F30F8D-D09A-4358-8644-F9ED57186EC0}" srcOrd="0" destOrd="3" presId="urn:microsoft.com/office/officeart/2005/8/layout/hierarchy3"/>
    <dgm:cxn modelId="{64945973-B922-4601-96A3-4F76E39DABEC}" type="presOf" srcId="{A5AC63A2-25BD-47BC-9625-19342A7D5805}" destId="{5545C77D-E253-483C-9D3B-1A36EE7FF1D0}" srcOrd="0" destOrd="0" presId="urn:microsoft.com/office/officeart/2005/8/layout/hierarchy3"/>
    <dgm:cxn modelId="{089B6DAB-3909-4D61-8035-DC27BF933321}" type="presOf" srcId="{D2A9101C-69FA-44E7-A778-D8E5D760B209}" destId="{9F49A3C6-F22A-4B85-9163-A3F5E97137BD}" srcOrd="0" destOrd="0" presId="urn:microsoft.com/office/officeart/2005/8/layout/hierarchy3"/>
    <dgm:cxn modelId="{84D4CE45-772F-42CF-AA8A-5A6D2EFEB45B}" srcId="{1A19FD3C-0413-4C2F-ADDF-1013C514045A}" destId="{FCAF041B-00B6-4EEF-AC42-FD58A86EA6EA}" srcOrd="1" destOrd="0" parTransId="{DCDA4882-E714-4869-B4E9-A605BD91C603}" sibTransId="{2A0AF048-5103-4846-B312-BAFFA82DF47C}"/>
    <dgm:cxn modelId="{98F34C93-EEB6-4613-A6F4-A64218035C99}" type="presOf" srcId="{30EE4504-6F0B-4E7A-929C-00BD295E9689}" destId="{20F30F8D-D09A-4358-8644-F9ED57186EC0}" srcOrd="0" destOrd="2" presId="urn:microsoft.com/office/officeart/2005/8/layout/hierarchy3"/>
    <dgm:cxn modelId="{A2455774-78F5-41B3-9320-A9D35AB7BF0C}" type="presOf" srcId="{5255FE56-5107-4CA6-9938-CD7FCC2B41A4}" destId="{20F30F8D-D09A-4358-8644-F9ED57186EC0}" srcOrd="0" destOrd="0" presId="urn:microsoft.com/office/officeart/2005/8/layout/hierarchy3"/>
    <dgm:cxn modelId="{BDED3D9E-5D4B-40AB-B161-8D26ADBC25D8}" srcId="{5255FE56-5107-4CA6-9938-CD7FCC2B41A4}" destId="{B187016C-A8FD-4F3E-8F45-934E4634B644}" srcOrd="2" destOrd="0" parTransId="{654900C8-90BE-4AD3-8C99-A00365C1825A}" sibTransId="{23BCBFBD-1AFD-4804-93AA-F345804CFCAE}"/>
    <dgm:cxn modelId="{119BBD30-9463-40D5-920D-A682B72E1C34}" type="presOf" srcId="{B25C6B71-1530-4611-B783-EC3ED4CECF0F}" destId="{20F30F8D-D09A-4358-8644-F9ED57186EC0}" srcOrd="0" destOrd="1" presId="urn:microsoft.com/office/officeart/2005/8/layout/hierarchy3"/>
    <dgm:cxn modelId="{8DA28C7E-1B1E-42A5-8632-7C2D32E451D0}" type="presOf" srcId="{D2A9101C-69FA-44E7-A778-D8E5D760B209}" destId="{F2B6E69E-D0E1-4465-A608-8C5AC856C839}" srcOrd="1" destOrd="0" presId="urn:microsoft.com/office/officeart/2005/8/layout/hierarchy3"/>
    <dgm:cxn modelId="{3D2D4A91-BBEC-49EA-BF3A-9B97EDB5D927}" type="presOf" srcId="{1A19FD3C-0413-4C2F-ADDF-1013C514045A}" destId="{60D6622E-48C2-4BFA-B6C8-39AC5A5EB972}" srcOrd="0" destOrd="0" presId="urn:microsoft.com/office/officeart/2005/8/layout/hierarchy3"/>
    <dgm:cxn modelId="{05702563-8010-4F29-A436-6CE85F4F2712}" srcId="{D2A9101C-69FA-44E7-A778-D8E5D760B209}" destId="{CBAC28FA-1716-44D7-83F9-6127EFE8F369}" srcOrd="1" destOrd="0" parTransId="{A5AC63A2-25BD-47BC-9625-19342A7D5805}" sibTransId="{A128D14E-7E57-49B4-85B5-6C68F24586F8}"/>
    <dgm:cxn modelId="{7211154D-3E2A-4CB0-BE01-A9D8674C3A84}" type="presOf" srcId="{3E752E66-26D7-4097-ABB6-75EB1C9F9128}" destId="{0662C897-0E4C-4CB4-B977-137B305F7F29}" srcOrd="0" destOrd="0" presId="urn:microsoft.com/office/officeart/2005/8/layout/hierarchy3"/>
    <dgm:cxn modelId="{C2CD1A80-1610-4483-BEF2-2D4C85EED4BE}" srcId="{FCAF041B-00B6-4EEF-AC42-FD58A86EA6EA}" destId="{5255FE56-5107-4CA6-9938-CD7FCC2B41A4}" srcOrd="0" destOrd="0" parTransId="{E13BF3F4-515D-4E38-85B6-3ABB060309E3}" sibTransId="{03E4628C-0AA4-4A23-BF51-3811A8E2478B}"/>
    <dgm:cxn modelId="{B9970DEB-09AA-45CF-935A-BC2CBF15AC08}" srcId="{5255FE56-5107-4CA6-9938-CD7FCC2B41A4}" destId="{30EE4504-6F0B-4E7A-929C-00BD295E9689}" srcOrd="1" destOrd="0" parTransId="{9F0DC054-97B4-4A36-B50C-C06E7E5F1C7D}" sibTransId="{A041AAF0-0CA4-403A-A2A1-9399C0B7D370}"/>
    <dgm:cxn modelId="{EB312D66-532A-473A-B9E5-3CF8D520110D}" type="presOf" srcId="{4CBA4D20-4098-4DA1-8C74-D197A317CF24}" destId="{7D3B9405-9A9F-4414-911C-395B5B9EF493}" srcOrd="1" destOrd="0" presId="urn:microsoft.com/office/officeart/2005/8/layout/hierarchy3"/>
    <dgm:cxn modelId="{D7CCBEF5-080F-418C-A9A7-571D5B4393BF}" type="presOf" srcId="{D7785B23-028B-4D0C-BD14-C9CC1E141748}" destId="{29ECCA98-F927-40DC-B8D2-8E0C3AE641A9}" srcOrd="0" destOrd="0" presId="urn:microsoft.com/office/officeart/2005/8/layout/hierarchy3"/>
    <dgm:cxn modelId="{84C45FA1-BD76-4A09-B4E8-F7802C195707}" type="presOf" srcId="{1F051A7C-2CD4-4F4E-BEEF-9C5921B3EF19}" destId="{4C9B3F5A-3490-49EE-90AC-DD605F352CAF}" srcOrd="0" destOrd="0" presId="urn:microsoft.com/office/officeart/2005/8/layout/hierarchy3"/>
    <dgm:cxn modelId="{1FD9CEBD-5EE7-4546-9B54-B1FA1F9766F6}" srcId="{5255FE56-5107-4CA6-9938-CD7FCC2B41A4}" destId="{B25C6B71-1530-4611-B783-EC3ED4CECF0F}" srcOrd="0" destOrd="0" parTransId="{E43B5B32-4A22-4B2C-8A78-74EB64E4F761}" sibTransId="{743D2796-EF96-4611-AB8E-076E01289AC1}"/>
    <dgm:cxn modelId="{71E2E5F4-C0A5-4F5A-89B6-CC5A9B203B45}" type="presOf" srcId="{12BC9507-8770-49AD-A05D-956B83B6DEAE}" destId="{F35B9836-B89C-4AD4-A813-A8DD5C605181}" srcOrd="0" destOrd="0" presId="urn:microsoft.com/office/officeart/2005/8/layout/hierarchy3"/>
    <dgm:cxn modelId="{1EF95E02-F17B-452F-BC05-2C86B1D2ABEA}" type="presOf" srcId="{4CBA4D20-4098-4DA1-8C74-D197A317CF24}" destId="{CC240C61-3C49-4744-9C3E-709A714F8A4E}" srcOrd="0" destOrd="0" presId="urn:microsoft.com/office/officeart/2005/8/layout/hierarchy3"/>
    <dgm:cxn modelId="{EA86121D-C689-42F7-9E76-B4EF1FC10A94}" type="presParOf" srcId="{60D6622E-48C2-4BFA-B6C8-39AC5A5EB972}" destId="{8ED9DE42-68DD-4637-9A4F-BC38260EB3F3}" srcOrd="0" destOrd="0" presId="urn:microsoft.com/office/officeart/2005/8/layout/hierarchy3"/>
    <dgm:cxn modelId="{1C582BD9-CCA5-4AAF-A48C-F2FE0943A738}" type="presParOf" srcId="{8ED9DE42-68DD-4637-9A4F-BC38260EB3F3}" destId="{80BD284F-2166-4D45-AC0E-EFA2C8EF2AE2}" srcOrd="0" destOrd="0" presId="urn:microsoft.com/office/officeart/2005/8/layout/hierarchy3"/>
    <dgm:cxn modelId="{D63E0FF0-B458-4707-B57A-06DCCBF5E892}" type="presParOf" srcId="{80BD284F-2166-4D45-AC0E-EFA2C8EF2AE2}" destId="{CC240C61-3C49-4744-9C3E-709A714F8A4E}" srcOrd="0" destOrd="0" presId="urn:microsoft.com/office/officeart/2005/8/layout/hierarchy3"/>
    <dgm:cxn modelId="{B8780C87-E2A3-4628-9C21-BD6D5097D8BB}" type="presParOf" srcId="{80BD284F-2166-4D45-AC0E-EFA2C8EF2AE2}" destId="{7D3B9405-9A9F-4414-911C-395B5B9EF493}" srcOrd="1" destOrd="0" presId="urn:microsoft.com/office/officeart/2005/8/layout/hierarchy3"/>
    <dgm:cxn modelId="{C721D32F-19B4-4921-A77E-80E34612B098}" type="presParOf" srcId="{8ED9DE42-68DD-4637-9A4F-BC38260EB3F3}" destId="{ECDCAFED-2349-46AD-84DC-82778BD713AA}" srcOrd="1" destOrd="0" presId="urn:microsoft.com/office/officeart/2005/8/layout/hierarchy3"/>
    <dgm:cxn modelId="{760B7D44-4229-4D3D-9F03-59D757D27AB5}" type="presParOf" srcId="{60D6622E-48C2-4BFA-B6C8-39AC5A5EB972}" destId="{D24FDD7E-1EBB-4AA7-BF8B-F54E98D6DD69}" srcOrd="1" destOrd="0" presId="urn:microsoft.com/office/officeart/2005/8/layout/hierarchy3"/>
    <dgm:cxn modelId="{118E6EDA-1977-454D-8421-FC75DC8AA8F3}" type="presParOf" srcId="{D24FDD7E-1EBB-4AA7-BF8B-F54E98D6DD69}" destId="{CC87FF70-78B7-4228-8263-6D86932990DE}" srcOrd="0" destOrd="0" presId="urn:microsoft.com/office/officeart/2005/8/layout/hierarchy3"/>
    <dgm:cxn modelId="{E70E6AA5-7A44-4590-B740-E18AA72B9C08}" type="presParOf" srcId="{CC87FF70-78B7-4228-8263-6D86932990DE}" destId="{2B1863E9-A035-478A-800B-4916B86540AE}" srcOrd="0" destOrd="0" presId="urn:microsoft.com/office/officeart/2005/8/layout/hierarchy3"/>
    <dgm:cxn modelId="{A8252998-C6C0-4A9C-94AF-9D00D1EF2052}" type="presParOf" srcId="{CC87FF70-78B7-4228-8263-6D86932990DE}" destId="{337C4629-E49E-4153-80D0-5C5ACF2E9307}" srcOrd="1" destOrd="0" presId="urn:microsoft.com/office/officeart/2005/8/layout/hierarchy3"/>
    <dgm:cxn modelId="{99717183-EE93-44A3-AB6D-1F8B8F91F3BA}" type="presParOf" srcId="{D24FDD7E-1EBB-4AA7-BF8B-F54E98D6DD69}" destId="{C047BC08-4D92-455D-B622-85B5B369297F}" srcOrd="1" destOrd="0" presId="urn:microsoft.com/office/officeart/2005/8/layout/hierarchy3"/>
    <dgm:cxn modelId="{B0C1124B-3094-4894-A264-7033B85AB1F6}" type="presParOf" srcId="{C047BC08-4D92-455D-B622-85B5B369297F}" destId="{B6D9DF1D-C8E0-4044-88D7-1AC6EA57451D}" srcOrd="0" destOrd="0" presId="urn:microsoft.com/office/officeart/2005/8/layout/hierarchy3"/>
    <dgm:cxn modelId="{94662C1E-ABFB-4048-B1FF-D9CD75904A66}" type="presParOf" srcId="{C047BC08-4D92-455D-B622-85B5B369297F}" destId="{20F30F8D-D09A-4358-8644-F9ED57186EC0}" srcOrd="1" destOrd="0" presId="urn:microsoft.com/office/officeart/2005/8/layout/hierarchy3"/>
    <dgm:cxn modelId="{143782D4-CF98-46AC-920C-63543937FC19}" type="presParOf" srcId="{C047BC08-4D92-455D-B622-85B5B369297F}" destId="{F35B9836-B89C-4AD4-A813-A8DD5C605181}" srcOrd="2" destOrd="0" presId="urn:microsoft.com/office/officeart/2005/8/layout/hierarchy3"/>
    <dgm:cxn modelId="{A9480709-C2B4-41F3-8378-81D1E5304338}" type="presParOf" srcId="{C047BC08-4D92-455D-B622-85B5B369297F}" destId="{D0D10575-3D64-44D1-993D-7E40AF9C9818}" srcOrd="3" destOrd="0" presId="urn:microsoft.com/office/officeart/2005/8/layout/hierarchy3"/>
    <dgm:cxn modelId="{61424AE8-3A7B-4C4F-B4FE-06EFABDA9D56}" type="presParOf" srcId="{60D6622E-48C2-4BFA-B6C8-39AC5A5EB972}" destId="{13616658-F980-414A-930C-555A68403C45}" srcOrd="2" destOrd="0" presId="urn:microsoft.com/office/officeart/2005/8/layout/hierarchy3"/>
    <dgm:cxn modelId="{8B224279-507E-4C80-9BBB-C7B30B0D9B5B}" type="presParOf" srcId="{13616658-F980-414A-930C-555A68403C45}" destId="{3273C8A3-1F32-41D9-9BC8-8B65967B8094}" srcOrd="0" destOrd="0" presId="urn:microsoft.com/office/officeart/2005/8/layout/hierarchy3"/>
    <dgm:cxn modelId="{676A7BBB-CE82-48C6-BB65-8E7282A691C0}" type="presParOf" srcId="{3273C8A3-1F32-41D9-9BC8-8B65967B8094}" destId="{9F49A3C6-F22A-4B85-9163-A3F5E97137BD}" srcOrd="0" destOrd="0" presId="urn:microsoft.com/office/officeart/2005/8/layout/hierarchy3"/>
    <dgm:cxn modelId="{851979C5-9C27-4893-A9E3-53B602DEE4D7}" type="presParOf" srcId="{3273C8A3-1F32-41D9-9BC8-8B65967B8094}" destId="{F2B6E69E-D0E1-4465-A608-8C5AC856C839}" srcOrd="1" destOrd="0" presId="urn:microsoft.com/office/officeart/2005/8/layout/hierarchy3"/>
    <dgm:cxn modelId="{AB82B278-5699-46F1-8820-633838B4313C}" type="presParOf" srcId="{13616658-F980-414A-930C-555A68403C45}" destId="{2BF0FFAD-E7CD-42C3-897B-ED7485B3891C}" srcOrd="1" destOrd="0" presId="urn:microsoft.com/office/officeart/2005/8/layout/hierarchy3"/>
    <dgm:cxn modelId="{84E5BA98-4D8C-4E0C-A8D7-80854EEBB5AE}" type="presParOf" srcId="{2BF0FFAD-E7CD-42C3-897B-ED7485B3891C}" destId="{4C9B3F5A-3490-49EE-90AC-DD605F352CAF}" srcOrd="0" destOrd="0" presId="urn:microsoft.com/office/officeart/2005/8/layout/hierarchy3"/>
    <dgm:cxn modelId="{7D0816F2-7152-481E-9961-B6E8385D4E79}" type="presParOf" srcId="{2BF0FFAD-E7CD-42C3-897B-ED7485B3891C}" destId="{29ECCA98-F927-40DC-B8D2-8E0C3AE641A9}" srcOrd="1" destOrd="0" presId="urn:microsoft.com/office/officeart/2005/8/layout/hierarchy3"/>
    <dgm:cxn modelId="{3BD69C66-4AFC-42F2-BBDB-CD53EE02E1B5}" type="presParOf" srcId="{2BF0FFAD-E7CD-42C3-897B-ED7485B3891C}" destId="{5545C77D-E253-483C-9D3B-1A36EE7FF1D0}" srcOrd="2" destOrd="0" presId="urn:microsoft.com/office/officeart/2005/8/layout/hierarchy3"/>
    <dgm:cxn modelId="{63A3D164-14AD-49F7-B1EF-A59A62C1C49E}" type="presParOf" srcId="{2BF0FFAD-E7CD-42C3-897B-ED7485B3891C}" destId="{05AFAC42-D5C9-4BB9-8FD4-4AAF1C27752B}" srcOrd="3" destOrd="0" presId="urn:microsoft.com/office/officeart/2005/8/layout/hierarchy3"/>
    <dgm:cxn modelId="{A6EE8D03-5559-4D47-BF18-33F4C208329E}" type="presParOf" srcId="{2BF0FFAD-E7CD-42C3-897B-ED7485B3891C}" destId="{0662C897-0E4C-4CB4-B977-137B305F7F29}" srcOrd="4" destOrd="0" presId="urn:microsoft.com/office/officeart/2005/8/layout/hierarchy3"/>
    <dgm:cxn modelId="{27B3D8F0-6707-4DF9-A37B-E5880C82D5BF}" type="presParOf" srcId="{2BF0FFAD-E7CD-42C3-897B-ED7485B3891C}" destId="{7B7D1BFA-0D99-4FDF-971D-EC7F4B1AB3F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19C106-7CA8-4CFE-9D66-6CB0DF4E85FA}" type="doc">
      <dgm:prSet loTypeId="urn:microsoft.com/office/officeart/2005/8/layout/bProcess4" loCatId="process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A71BC299-2749-44DC-AFF9-F3D41AE0B50C}">
      <dgm:prSet custT="1"/>
      <dgm:spPr/>
      <dgm:t>
        <a:bodyPr/>
        <a:lstStyle/>
        <a:p>
          <a:pPr rtl="0"/>
          <a:r>
            <a:rPr lang="es-ES" sz="2000" dirty="0" smtClean="0"/>
            <a:t>Regulación: arts. 509 a 511 CDFA</a:t>
          </a:r>
          <a:endParaRPr lang="es-ES_tradnl" sz="2000" dirty="0"/>
        </a:p>
      </dgm:t>
    </dgm:pt>
    <dgm:pt modelId="{00B64B5E-C455-46DA-96BE-804233B43579}" type="parTrans" cxnId="{5D459494-DD9F-4E91-B076-8B02FD8466CD}">
      <dgm:prSet/>
      <dgm:spPr/>
      <dgm:t>
        <a:bodyPr/>
        <a:lstStyle/>
        <a:p>
          <a:endParaRPr lang="es-ES_tradnl"/>
        </a:p>
      </dgm:t>
    </dgm:pt>
    <dgm:pt modelId="{48928138-CAA1-41F2-AA0E-99611E7BF6FB}" type="sibTrans" cxnId="{5D459494-DD9F-4E91-B076-8B02FD8466CD}">
      <dgm:prSet/>
      <dgm:spPr/>
      <dgm:t>
        <a:bodyPr/>
        <a:lstStyle/>
        <a:p>
          <a:endParaRPr lang="es-ES_tradnl"/>
        </a:p>
      </dgm:t>
    </dgm:pt>
    <dgm:pt modelId="{3260DB2F-C6A9-4152-87D9-72496B497357}">
      <dgm:prSet custT="1"/>
      <dgm:spPr/>
      <dgm:t>
        <a:bodyPr/>
        <a:lstStyle/>
        <a:p>
          <a:pPr rtl="0"/>
          <a:r>
            <a:rPr lang="es-ES" sz="2000" dirty="0" smtClean="0"/>
            <a:t>Concepto y finalidad:  509 CDFA</a:t>
          </a:r>
          <a:endParaRPr lang="es-ES_tradnl" sz="2000" dirty="0"/>
        </a:p>
      </dgm:t>
    </dgm:pt>
    <dgm:pt modelId="{9CA53DCB-AF3C-443B-91AA-27567574232B}" type="parTrans" cxnId="{E87BDBFC-155F-4675-83A7-CEB3C066F53A}">
      <dgm:prSet/>
      <dgm:spPr/>
      <dgm:t>
        <a:bodyPr/>
        <a:lstStyle/>
        <a:p>
          <a:endParaRPr lang="es-ES_tradnl"/>
        </a:p>
      </dgm:t>
    </dgm:pt>
    <dgm:pt modelId="{E43B7F63-90A3-4503-A15C-96857D79A5E0}" type="sibTrans" cxnId="{E87BDBFC-155F-4675-83A7-CEB3C066F53A}">
      <dgm:prSet/>
      <dgm:spPr/>
      <dgm:t>
        <a:bodyPr/>
        <a:lstStyle/>
        <a:p>
          <a:endParaRPr lang="es-ES_tradnl"/>
        </a:p>
      </dgm:t>
    </dgm:pt>
    <dgm:pt modelId="{D0DBE9CB-53E9-4162-BE81-4B1F60DC9C75}">
      <dgm:prSet custT="1"/>
      <dgm:spPr/>
      <dgm:t>
        <a:bodyPr/>
        <a:lstStyle/>
        <a:p>
          <a:pPr rtl="0"/>
          <a:r>
            <a:rPr lang="es-ES" sz="1800" dirty="0" smtClean="0"/>
            <a:t>Causas de desheredación: art. 510 CDFA</a:t>
          </a:r>
          <a:endParaRPr lang="es-ES_tradnl" sz="1800" dirty="0"/>
        </a:p>
      </dgm:t>
    </dgm:pt>
    <dgm:pt modelId="{F0F59456-A942-4E61-A5F2-43C264FF2B87}" type="parTrans" cxnId="{9E584D21-F728-4C1E-A0F2-0B35D986BE5C}">
      <dgm:prSet/>
      <dgm:spPr/>
      <dgm:t>
        <a:bodyPr/>
        <a:lstStyle/>
        <a:p>
          <a:endParaRPr lang="es-ES_tradnl"/>
        </a:p>
      </dgm:t>
    </dgm:pt>
    <dgm:pt modelId="{3C1A6DE5-F6B7-438B-B0ED-3D1323CD220F}" type="sibTrans" cxnId="{9E584D21-F728-4C1E-A0F2-0B35D986BE5C}">
      <dgm:prSet/>
      <dgm:spPr/>
      <dgm:t>
        <a:bodyPr/>
        <a:lstStyle/>
        <a:p>
          <a:endParaRPr lang="es-ES_tradnl"/>
        </a:p>
      </dgm:t>
    </dgm:pt>
    <dgm:pt modelId="{D33356A6-25F0-4CD4-A533-1093EDAD7F73}">
      <dgm:prSet custT="1"/>
      <dgm:spPr/>
      <dgm:t>
        <a:bodyPr/>
        <a:lstStyle/>
        <a:p>
          <a:pPr rtl="0"/>
          <a:r>
            <a:rPr lang="es-ES" sz="1800" dirty="0" smtClean="0"/>
            <a:t>¿Maltrato psicológico? TS 258/2014</a:t>
          </a:r>
          <a:endParaRPr lang="es-ES_tradnl" sz="1800" dirty="0"/>
        </a:p>
      </dgm:t>
    </dgm:pt>
    <dgm:pt modelId="{34E004AE-E643-4FE0-9F75-A69C971780B9}" type="parTrans" cxnId="{842D8991-81F3-4815-AA2A-C32F5A0ACD2B}">
      <dgm:prSet/>
      <dgm:spPr/>
      <dgm:t>
        <a:bodyPr/>
        <a:lstStyle/>
        <a:p>
          <a:endParaRPr lang="es-ES_tradnl"/>
        </a:p>
      </dgm:t>
    </dgm:pt>
    <dgm:pt modelId="{59EDC6F5-89E1-4E7B-9613-A7D3A96E3556}" type="sibTrans" cxnId="{842D8991-81F3-4815-AA2A-C32F5A0ACD2B}">
      <dgm:prSet/>
      <dgm:spPr/>
      <dgm:t>
        <a:bodyPr/>
        <a:lstStyle/>
        <a:p>
          <a:endParaRPr lang="es-ES_tradnl"/>
        </a:p>
      </dgm:t>
    </dgm:pt>
    <dgm:pt modelId="{39E2F725-9CCE-40D9-9005-832EA836CA6F}">
      <dgm:prSet custT="1"/>
      <dgm:spPr/>
      <dgm:t>
        <a:bodyPr/>
        <a:lstStyle/>
        <a:p>
          <a:pPr rtl="0"/>
          <a:r>
            <a:rPr lang="es-ES" sz="1800" dirty="0" smtClean="0"/>
            <a:t>Quién debe probarla: 509.2 CDFA</a:t>
          </a:r>
          <a:endParaRPr lang="es-ES_tradnl" sz="1800" dirty="0"/>
        </a:p>
      </dgm:t>
    </dgm:pt>
    <dgm:pt modelId="{F79A80BE-BE93-4194-8F94-8AC58F815039}" type="parTrans" cxnId="{8F70FE9A-E796-43CF-84CD-DEE5CC8F3AD3}">
      <dgm:prSet/>
      <dgm:spPr/>
      <dgm:t>
        <a:bodyPr/>
        <a:lstStyle/>
        <a:p>
          <a:endParaRPr lang="es-ES_tradnl"/>
        </a:p>
      </dgm:t>
    </dgm:pt>
    <dgm:pt modelId="{85B67913-0792-4943-B1FE-1C1D3EDA16A0}" type="sibTrans" cxnId="{8F70FE9A-E796-43CF-84CD-DEE5CC8F3AD3}">
      <dgm:prSet/>
      <dgm:spPr/>
      <dgm:t>
        <a:bodyPr/>
        <a:lstStyle/>
        <a:p>
          <a:endParaRPr lang="es-ES_tradnl"/>
        </a:p>
      </dgm:t>
    </dgm:pt>
    <dgm:pt modelId="{FF58B8BB-0D22-4F22-B9C6-5E9A00D2A46A}">
      <dgm:prSet custT="1"/>
      <dgm:spPr/>
      <dgm:t>
        <a:bodyPr/>
        <a:lstStyle/>
        <a:p>
          <a:pPr rtl="0"/>
          <a:r>
            <a:rPr lang="es-ES" sz="1600" dirty="0" smtClean="0"/>
            <a:t>Efectos: art. 511</a:t>
          </a:r>
          <a:endParaRPr lang="es-ES_tradnl" sz="1600" dirty="0"/>
        </a:p>
      </dgm:t>
    </dgm:pt>
    <dgm:pt modelId="{7990CAB2-95F4-46E4-A606-FB856BE85204}" type="parTrans" cxnId="{796A7079-A4B9-4CE9-A856-79B879B56092}">
      <dgm:prSet/>
      <dgm:spPr/>
      <dgm:t>
        <a:bodyPr/>
        <a:lstStyle/>
        <a:p>
          <a:endParaRPr lang="es-ES_tradnl"/>
        </a:p>
      </dgm:t>
    </dgm:pt>
    <dgm:pt modelId="{32AA2FE9-52BC-43C0-A854-7B4BDFCA39D9}" type="sibTrans" cxnId="{796A7079-A4B9-4CE9-A856-79B879B56092}">
      <dgm:prSet/>
      <dgm:spPr/>
      <dgm:t>
        <a:bodyPr/>
        <a:lstStyle/>
        <a:p>
          <a:endParaRPr lang="es-ES_tradnl"/>
        </a:p>
      </dgm:t>
    </dgm:pt>
    <dgm:pt modelId="{20C1069C-ADA7-49B7-BD22-659D11FDB752}">
      <dgm:prSet custT="1"/>
      <dgm:spPr/>
      <dgm:t>
        <a:bodyPr/>
        <a:lstStyle/>
        <a:p>
          <a:pPr rtl="0"/>
          <a:r>
            <a:rPr lang="es-ES" sz="1600" dirty="0" smtClean="0"/>
            <a:t>Pérdida condición legitimario</a:t>
          </a:r>
          <a:endParaRPr lang="es-ES_tradnl" sz="1600" dirty="0"/>
        </a:p>
      </dgm:t>
    </dgm:pt>
    <dgm:pt modelId="{944C21A0-ECC5-43FD-944D-D7FD357F1602}" type="parTrans" cxnId="{A1A1E974-EDE3-4DA8-A45A-9D793863BA60}">
      <dgm:prSet/>
      <dgm:spPr/>
      <dgm:t>
        <a:bodyPr/>
        <a:lstStyle/>
        <a:p>
          <a:endParaRPr lang="es-ES_tradnl"/>
        </a:p>
      </dgm:t>
    </dgm:pt>
    <dgm:pt modelId="{17D06328-2B04-4DCB-8C91-6BE1E0E5AF32}" type="sibTrans" cxnId="{A1A1E974-EDE3-4DA8-A45A-9D793863BA60}">
      <dgm:prSet/>
      <dgm:spPr/>
      <dgm:t>
        <a:bodyPr/>
        <a:lstStyle/>
        <a:p>
          <a:endParaRPr lang="es-ES_tradnl"/>
        </a:p>
      </dgm:t>
    </dgm:pt>
    <dgm:pt modelId="{F08598C6-2B5B-48F0-9A74-F1474F685BCC}">
      <dgm:prSet custT="1"/>
      <dgm:spPr/>
      <dgm:t>
        <a:bodyPr/>
        <a:lstStyle/>
        <a:p>
          <a:pPr rtl="0"/>
          <a:r>
            <a:rPr lang="es-ES" sz="1600" dirty="0" smtClean="0"/>
            <a:t>Atribuciones sucesorias previas.</a:t>
          </a:r>
          <a:endParaRPr lang="es-ES_tradnl" sz="1600" dirty="0"/>
        </a:p>
      </dgm:t>
    </dgm:pt>
    <dgm:pt modelId="{77CA6324-293E-42E8-9986-A8D73F865307}" type="parTrans" cxnId="{C7ECB521-56C0-4D3A-95BB-E02226A4AB12}">
      <dgm:prSet/>
      <dgm:spPr/>
      <dgm:t>
        <a:bodyPr/>
        <a:lstStyle/>
        <a:p>
          <a:endParaRPr lang="es-ES_tradnl"/>
        </a:p>
      </dgm:t>
    </dgm:pt>
    <dgm:pt modelId="{B12AC50B-A795-4858-9A45-49DC121136A0}" type="sibTrans" cxnId="{C7ECB521-56C0-4D3A-95BB-E02226A4AB12}">
      <dgm:prSet/>
      <dgm:spPr/>
      <dgm:t>
        <a:bodyPr/>
        <a:lstStyle/>
        <a:p>
          <a:endParaRPr lang="es-ES_tradnl"/>
        </a:p>
      </dgm:t>
    </dgm:pt>
    <dgm:pt modelId="{3EA26ECC-78D2-4C0F-ADCE-C1B3E7C70398}">
      <dgm:prSet custT="1"/>
      <dgm:spPr/>
      <dgm:t>
        <a:bodyPr/>
        <a:lstStyle/>
        <a:p>
          <a:pPr rtl="0"/>
          <a:r>
            <a:rPr lang="es-ES" sz="1600" dirty="0" smtClean="0"/>
            <a:t>Su condición es causa de sustitución legal: 399 y 488 CDFA</a:t>
          </a:r>
          <a:endParaRPr lang="es-ES_tradnl" sz="1600" dirty="0"/>
        </a:p>
      </dgm:t>
    </dgm:pt>
    <dgm:pt modelId="{6C1B228C-B5ED-47A9-9B51-782F45993E5E}" type="parTrans" cxnId="{90FAE8D7-30DC-42FB-9211-2DD69287EA12}">
      <dgm:prSet/>
      <dgm:spPr/>
      <dgm:t>
        <a:bodyPr/>
        <a:lstStyle/>
        <a:p>
          <a:endParaRPr lang="es-ES_tradnl"/>
        </a:p>
      </dgm:t>
    </dgm:pt>
    <dgm:pt modelId="{EC5FE382-671A-4170-9496-208852478087}" type="sibTrans" cxnId="{90FAE8D7-30DC-42FB-9211-2DD69287EA12}">
      <dgm:prSet/>
      <dgm:spPr/>
      <dgm:t>
        <a:bodyPr/>
        <a:lstStyle/>
        <a:p>
          <a:endParaRPr lang="es-ES_tradnl"/>
        </a:p>
      </dgm:t>
    </dgm:pt>
    <dgm:pt modelId="{AB51716D-789E-4C6B-AFA2-4E1C7A35B2A6}">
      <dgm:prSet custT="1"/>
      <dgm:spPr/>
      <dgm:t>
        <a:bodyPr/>
        <a:lstStyle/>
        <a:p>
          <a:pPr rtl="0"/>
          <a:r>
            <a:rPr lang="es-ES" sz="1600" dirty="0" smtClean="0"/>
            <a:t>Si recibió liberalidades se imputan en la legítima.</a:t>
          </a:r>
          <a:endParaRPr lang="es-ES_tradnl" sz="1600" dirty="0"/>
        </a:p>
      </dgm:t>
    </dgm:pt>
    <dgm:pt modelId="{E9B5CF0E-B998-42C2-9CA2-4D6058C928A8}" type="parTrans" cxnId="{BD36B2B6-0510-4C3A-A498-A62DC3AFDC38}">
      <dgm:prSet/>
      <dgm:spPr/>
      <dgm:t>
        <a:bodyPr/>
        <a:lstStyle/>
        <a:p>
          <a:endParaRPr lang="es-ES_tradnl"/>
        </a:p>
      </dgm:t>
    </dgm:pt>
    <dgm:pt modelId="{BAF29B09-5042-4A6A-80DA-9DDA3A3D96F9}" type="sibTrans" cxnId="{BD36B2B6-0510-4C3A-A498-A62DC3AFDC38}">
      <dgm:prSet/>
      <dgm:spPr/>
      <dgm:t>
        <a:bodyPr/>
        <a:lstStyle/>
        <a:p>
          <a:endParaRPr lang="es-ES_tradnl"/>
        </a:p>
      </dgm:t>
    </dgm:pt>
    <dgm:pt modelId="{E91B4A87-8904-4644-BB9C-9B30CC7BF3C4}">
      <dgm:prSet custT="1"/>
      <dgm:spPr/>
      <dgm:t>
        <a:bodyPr/>
        <a:lstStyle/>
        <a:p>
          <a:pPr rtl="0"/>
          <a:r>
            <a:rPr lang="es-ES" sz="2000" dirty="0" smtClean="0"/>
            <a:t>Perdón: 511.3 CDFA</a:t>
          </a:r>
          <a:endParaRPr lang="es-ES_tradnl" sz="2000" dirty="0"/>
        </a:p>
      </dgm:t>
    </dgm:pt>
    <dgm:pt modelId="{405E579E-58CD-46B9-9882-0F47FEC237DD}" type="parTrans" cxnId="{B7D94BC9-F845-4ED1-87FF-07B5FBA6C6D1}">
      <dgm:prSet/>
      <dgm:spPr/>
      <dgm:t>
        <a:bodyPr/>
        <a:lstStyle/>
        <a:p>
          <a:endParaRPr lang="es-ES_tradnl"/>
        </a:p>
      </dgm:t>
    </dgm:pt>
    <dgm:pt modelId="{5EE61213-82CA-4A7E-85C2-3EA560CB31B6}" type="sibTrans" cxnId="{B7D94BC9-F845-4ED1-87FF-07B5FBA6C6D1}">
      <dgm:prSet/>
      <dgm:spPr/>
      <dgm:t>
        <a:bodyPr/>
        <a:lstStyle/>
        <a:p>
          <a:endParaRPr lang="es-ES_tradnl"/>
        </a:p>
      </dgm:t>
    </dgm:pt>
    <dgm:pt modelId="{AED5ABE4-B017-40EB-B07F-62084EB013DF}">
      <dgm:prSet custT="1"/>
      <dgm:spPr/>
      <dgm:t>
        <a:bodyPr/>
        <a:lstStyle/>
        <a:p>
          <a:pPr rtl="0"/>
          <a:r>
            <a:rPr lang="es-ES" sz="2000" dirty="0" smtClean="0"/>
            <a:t>Rehabilitación del indigno</a:t>
          </a:r>
          <a:r>
            <a:rPr lang="es-ES" sz="1600" dirty="0" smtClean="0"/>
            <a:t>	</a:t>
          </a:r>
          <a:endParaRPr lang="es-ES_tradnl" sz="1600" dirty="0"/>
        </a:p>
      </dgm:t>
    </dgm:pt>
    <dgm:pt modelId="{DC52E3B2-DBC5-40FA-80CE-1EBDF6B29E8B}" type="parTrans" cxnId="{D93671D5-710B-49F6-B815-641DD7F14665}">
      <dgm:prSet/>
      <dgm:spPr/>
      <dgm:t>
        <a:bodyPr/>
        <a:lstStyle/>
        <a:p>
          <a:endParaRPr lang="es-ES_tradnl"/>
        </a:p>
      </dgm:t>
    </dgm:pt>
    <dgm:pt modelId="{F8A677DB-6FCF-4036-9BFC-3B7CE30BAC84}" type="sibTrans" cxnId="{D93671D5-710B-49F6-B815-641DD7F14665}">
      <dgm:prSet/>
      <dgm:spPr/>
      <dgm:t>
        <a:bodyPr/>
        <a:lstStyle/>
        <a:p>
          <a:endParaRPr lang="es-ES_tradnl"/>
        </a:p>
      </dgm:t>
    </dgm:pt>
    <dgm:pt modelId="{3A885B34-1BEF-49DA-8D45-801834328E21}">
      <dgm:prSet custT="1"/>
      <dgm:spPr/>
      <dgm:t>
        <a:bodyPr/>
        <a:lstStyle/>
        <a:p>
          <a:pPr rtl="0"/>
          <a:r>
            <a:rPr lang="es-ES" sz="1700" dirty="0" smtClean="0"/>
            <a:t>Efectos si no se da el 509 CDFA.</a:t>
          </a:r>
          <a:endParaRPr lang="es-ES_tradnl" sz="1700" dirty="0"/>
        </a:p>
      </dgm:t>
    </dgm:pt>
    <dgm:pt modelId="{496C9E98-D77A-4766-9DFA-8B05A2CE23B1}" type="parTrans" cxnId="{D13E1A43-05C4-4659-A4A2-A6E58D391283}">
      <dgm:prSet/>
      <dgm:spPr/>
      <dgm:t>
        <a:bodyPr/>
        <a:lstStyle/>
        <a:p>
          <a:endParaRPr lang="es-ES_tradnl"/>
        </a:p>
      </dgm:t>
    </dgm:pt>
    <dgm:pt modelId="{61931E52-5144-4208-976A-30BD78DB7E43}" type="sibTrans" cxnId="{D13E1A43-05C4-4659-A4A2-A6E58D391283}">
      <dgm:prSet/>
      <dgm:spPr/>
      <dgm:t>
        <a:bodyPr/>
        <a:lstStyle/>
        <a:p>
          <a:endParaRPr lang="es-ES_tradnl"/>
        </a:p>
      </dgm:t>
    </dgm:pt>
    <dgm:pt modelId="{BC947647-3BB6-4D42-B4CD-E5E0688B397A}">
      <dgm:prSet custT="1"/>
      <dgm:spPr/>
      <dgm:t>
        <a:bodyPr/>
        <a:lstStyle/>
        <a:p>
          <a:pPr rtl="0"/>
          <a:r>
            <a:rPr lang="es-ES" sz="1700" dirty="0" smtClean="0"/>
            <a:t>Exclusión absoluta: 513 CDFA</a:t>
          </a:r>
          <a:endParaRPr lang="es-ES_tradnl" sz="1700" dirty="0"/>
        </a:p>
      </dgm:t>
    </dgm:pt>
    <dgm:pt modelId="{73993C19-A4B1-4B5A-A22A-60692BA7D773}" type="parTrans" cxnId="{33DB86E4-3C0A-4471-BC59-8E3756D5088C}">
      <dgm:prSet/>
      <dgm:spPr/>
      <dgm:t>
        <a:bodyPr/>
        <a:lstStyle/>
        <a:p>
          <a:endParaRPr lang="es-ES_tradnl"/>
        </a:p>
      </dgm:t>
    </dgm:pt>
    <dgm:pt modelId="{7F0A60AD-B360-4516-B19B-CE36E7EADD40}" type="sibTrans" cxnId="{33DB86E4-3C0A-4471-BC59-8E3756D5088C}">
      <dgm:prSet/>
      <dgm:spPr/>
      <dgm:t>
        <a:bodyPr/>
        <a:lstStyle/>
        <a:p>
          <a:endParaRPr lang="es-ES_tradnl"/>
        </a:p>
      </dgm:t>
    </dgm:pt>
    <dgm:pt modelId="{CA5CD7C2-B153-4799-913F-32646FEA33B2}">
      <dgm:prSet custT="1"/>
      <dgm:spPr/>
      <dgm:t>
        <a:bodyPr/>
        <a:lstStyle/>
        <a:p>
          <a:pPr rtl="0"/>
          <a:r>
            <a:rPr lang="es-ES" sz="1700" dirty="0" smtClean="0"/>
            <a:t>Causa errónea: preterición no intencional: art. 514 CDFA</a:t>
          </a:r>
          <a:endParaRPr lang="es-ES_tradnl" sz="1700" dirty="0"/>
        </a:p>
      </dgm:t>
    </dgm:pt>
    <dgm:pt modelId="{01B9AEDF-E4FE-476F-94EB-6ED17477C40B}" type="parTrans" cxnId="{1F73D4C9-D87C-4CC4-99B4-F9FAF3D04124}">
      <dgm:prSet/>
      <dgm:spPr/>
      <dgm:t>
        <a:bodyPr/>
        <a:lstStyle/>
        <a:p>
          <a:endParaRPr lang="es-ES_tradnl"/>
        </a:p>
      </dgm:t>
    </dgm:pt>
    <dgm:pt modelId="{C3F1309B-6770-454D-913C-B7A21DB34179}" type="sibTrans" cxnId="{1F73D4C9-D87C-4CC4-99B4-F9FAF3D04124}">
      <dgm:prSet/>
      <dgm:spPr/>
      <dgm:t>
        <a:bodyPr/>
        <a:lstStyle/>
        <a:p>
          <a:endParaRPr lang="es-ES_tradnl"/>
        </a:p>
      </dgm:t>
    </dgm:pt>
    <dgm:pt modelId="{B860B700-AF92-4D22-9D59-DD774F4F90C6}" type="pres">
      <dgm:prSet presAssocID="{0F19C106-7CA8-4CFE-9D66-6CB0DF4E85F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3ADA23D3-6692-49F3-93FE-5CAAEC174D8E}" type="pres">
      <dgm:prSet presAssocID="{A71BC299-2749-44DC-AFF9-F3D41AE0B50C}" presName="compNode" presStyleCnt="0"/>
      <dgm:spPr/>
    </dgm:pt>
    <dgm:pt modelId="{A9579C39-9354-4FBC-BFB0-6FDE630CC687}" type="pres">
      <dgm:prSet presAssocID="{A71BC299-2749-44DC-AFF9-F3D41AE0B50C}" presName="dummyConnPt" presStyleCnt="0"/>
      <dgm:spPr/>
    </dgm:pt>
    <dgm:pt modelId="{4574963E-6CA6-4140-955D-1933BDEE47AB}" type="pres">
      <dgm:prSet presAssocID="{A71BC299-2749-44DC-AFF9-F3D41AE0B50C}" presName="node" presStyleLbl="node1" presStyleIdx="0" presStyleCnt="6" custLinFactNeighborX="-3428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1AD8276-206D-4604-AC38-7A0D6DCB7EFC}" type="pres">
      <dgm:prSet presAssocID="{48928138-CAA1-41F2-AA0E-99611E7BF6FB}" presName="sibTrans" presStyleLbl="bgSibTrans2D1" presStyleIdx="0" presStyleCnt="5"/>
      <dgm:spPr/>
      <dgm:t>
        <a:bodyPr/>
        <a:lstStyle/>
        <a:p>
          <a:endParaRPr lang="es-ES_tradnl"/>
        </a:p>
      </dgm:t>
    </dgm:pt>
    <dgm:pt modelId="{7720E79A-0D08-442D-81C7-858D833AACAC}" type="pres">
      <dgm:prSet presAssocID="{3260DB2F-C6A9-4152-87D9-72496B497357}" presName="compNode" presStyleCnt="0"/>
      <dgm:spPr/>
    </dgm:pt>
    <dgm:pt modelId="{AE0484AE-B3B8-4DD4-A83C-F920FC24B19C}" type="pres">
      <dgm:prSet presAssocID="{3260DB2F-C6A9-4152-87D9-72496B497357}" presName="dummyConnPt" presStyleCnt="0"/>
      <dgm:spPr/>
    </dgm:pt>
    <dgm:pt modelId="{2CD9087B-5DFB-4D95-9533-D05030BB92D0}" type="pres">
      <dgm:prSet presAssocID="{3260DB2F-C6A9-4152-87D9-72496B497357}" presName="node" presStyleLbl="node1" presStyleIdx="1" presStyleCnt="6" custLinFactNeighborX="-3361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AC67445-FDED-4B46-9E43-ABAE6B3402B7}" type="pres">
      <dgm:prSet presAssocID="{E43B7F63-90A3-4503-A15C-96857D79A5E0}" presName="sibTrans" presStyleLbl="bgSibTrans2D1" presStyleIdx="1" presStyleCnt="5"/>
      <dgm:spPr/>
      <dgm:t>
        <a:bodyPr/>
        <a:lstStyle/>
        <a:p>
          <a:endParaRPr lang="es-ES_tradnl"/>
        </a:p>
      </dgm:t>
    </dgm:pt>
    <dgm:pt modelId="{18B20D87-8A71-41D5-9E6D-DAB280A39D4F}" type="pres">
      <dgm:prSet presAssocID="{D0DBE9CB-53E9-4162-BE81-4B1F60DC9C75}" presName="compNode" presStyleCnt="0"/>
      <dgm:spPr/>
    </dgm:pt>
    <dgm:pt modelId="{3FC13DDC-B20B-4D2B-9AE4-18B2DE382800}" type="pres">
      <dgm:prSet presAssocID="{D0DBE9CB-53E9-4162-BE81-4B1F60DC9C75}" presName="dummyConnPt" presStyleCnt="0"/>
      <dgm:spPr/>
    </dgm:pt>
    <dgm:pt modelId="{7C732929-D030-4433-847E-7C3A13487E8D}" type="pres">
      <dgm:prSet presAssocID="{D0DBE9CB-53E9-4162-BE81-4B1F60DC9C75}" presName="node" presStyleLbl="node1" presStyleIdx="2" presStyleCnt="6" custLinFactNeighborX="-16544" custLinFactNeighborY="3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073F8BE-7196-492D-A063-57748F958FF3}" type="pres">
      <dgm:prSet presAssocID="{3C1A6DE5-F6B7-438B-B0ED-3D1323CD220F}" presName="sibTrans" presStyleLbl="bgSibTrans2D1" presStyleIdx="2" presStyleCnt="5"/>
      <dgm:spPr/>
      <dgm:t>
        <a:bodyPr/>
        <a:lstStyle/>
        <a:p>
          <a:endParaRPr lang="es-ES_tradnl"/>
        </a:p>
      </dgm:t>
    </dgm:pt>
    <dgm:pt modelId="{779D4815-0725-42F4-8B76-FAA6263D3ED7}" type="pres">
      <dgm:prSet presAssocID="{FF58B8BB-0D22-4F22-B9C6-5E9A00D2A46A}" presName="compNode" presStyleCnt="0"/>
      <dgm:spPr/>
    </dgm:pt>
    <dgm:pt modelId="{6CE14C95-DD6F-4AA4-90AD-827A0FB8A223}" type="pres">
      <dgm:prSet presAssocID="{FF58B8BB-0D22-4F22-B9C6-5E9A00D2A46A}" presName="dummyConnPt" presStyleCnt="0"/>
      <dgm:spPr/>
    </dgm:pt>
    <dgm:pt modelId="{A0EAC127-CBD2-4DAD-8061-7963319289CA}" type="pres">
      <dgm:prSet presAssocID="{FF58B8BB-0D22-4F22-B9C6-5E9A00D2A46A}" presName="node" presStyleLbl="node1" presStyleIdx="3" presStyleCnt="6" custScaleX="126993" custLinFactNeighborX="14299" custLinFactNeighborY="-187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A88E5C8-4C30-4489-97DB-409AC95A7652}" type="pres">
      <dgm:prSet presAssocID="{32AA2FE9-52BC-43C0-A854-7B4BDFCA39D9}" presName="sibTrans" presStyleLbl="bgSibTrans2D1" presStyleIdx="3" presStyleCnt="5"/>
      <dgm:spPr/>
      <dgm:t>
        <a:bodyPr/>
        <a:lstStyle/>
        <a:p>
          <a:endParaRPr lang="es-ES_tradnl"/>
        </a:p>
      </dgm:t>
    </dgm:pt>
    <dgm:pt modelId="{8ACB4D29-1723-4C1F-B173-305D1B0E8F7A}" type="pres">
      <dgm:prSet presAssocID="{E91B4A87-8904-4644-BB9C-9B30CC7BF3C4}" presName="compNode" presStyleCnt="0"/>
      <dgm:spPr/>
    </dgm:pt>
    <dgm:pt modelId="{FBFF3B0E-3643-473D-A3D5-BC71F4938B4E}" type="pres">
      <dgm:prSet presAssocID="{E91B4A87-8904-4644-BB9C-9B30CC7BF3C4}" presName="dummyConnPt" presStyleCnt="0"/>
      <dgm:spPr/>
    </dgm:pt>
    <dgm:pt modelId="{7BB0774A-A6DA-4C0E-A2C1-10A10C474B2F}" type="pres">
      <dgm:prSet presAssocID="{E91B4A87-8904-4644-BB9C-9B30CC7BF3C4}" presName="node" presStyleLbl="node1" presStyleIdx="4" presStyleCnt="6" custLinFactNeighborX="2374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0E0A3F3-DDFC-4AF0-BBDC-D8AC3F6A65C3}" type="pres">
      <dgm:prSet presAssocID="{5EE61213-82CA-4A7E-85C2-3EA560CB31B6}" presName="sibTrans" presStyleLbl="bgSibTrans2D1" presStyleIdx="4" presStyleCnt="5"/>
      <dgm:spPr/>
      <dgm:t>
        <a:bodyPr/>
        <a:lstStyle/>
        <a:p>
          <a:endParaRPr lang="es-ES_tradnl"/>
        </a:p>
      </dgm:t>
    </dgm:pt>
    <dgm:pt modelId="{2A0489E1-584F-4E68-814C-2F408D072404}" type="pres">
      <dgm:prSet presAssocID="{3A885B34-1BEF-49DA-8D45-801834328E21}" presName="compNode" presStyleCnt="0"/>
      <dgm:spPr/>
    </dgm:pt>
    <dgm:pt modelId="{654890D7-6A04-44A8-BAF4-B146C02E6927}" type="pres">
      <dgm:prSet presAssocID="{3A885B34-1BEF-49DA-8D45-801834328E21}" presName="dummyConnPt" presStyleCnt="0"/>
      <dgm:spPr/>
    </dgm:pt>
    <dgm:pt modelId="{AD356557-20C8-443C-8A42-04F27ABD1E3C}" type="pres">
      <dgm:prSet presAssocID="{3A885B34-1BEF-49DA-8D45-801834328E21}" presName="node" presStyleLbl="node1" presStyleIdx="5" presStyleCnt="6" custLinFactNeighborX="2610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68D80511-A61C-4189-BAC1-9AD44024E45E}" type="presOf" srcId="{3C1A6DE5-F6B7-438B-B0ED-3D1323CD220F}" destId="{A073F8BE-7196-492D-A063-57748F958FF3}" srcOrd="0" destOrd="0" presId="urn:microsoft.com/office/officeart/2005/8/layout/bProcess4"/>
    <dgm:cxn modelId="{A3E268AB-1995-469E-B23E-6BFA3C093FC6}" type="presOf" srcId="{D0DBE9CB-53E9-4162-BE81-4B1F60DC9C75}" destId="{7C732929-D030-4433-847E-7C3A13487E8D}" srcOrd="0" destOrd="0" presId="urn:microsoft.com/office/officeart/2005/8/layout/bProcess4"/>
    <dgm:cxn modelId="{842D8991-81F3-4815-AA2A-C32F5A0ACD2B}" srcId="{D0DBE9CB-53E9-4162-BE81-4B1F60DC9C75}" destId="{D33356A6-25F0-4CD4-A533-1093EDAD7F73}" srcOrd="0" destOrd="0" parTransId="{34E004AE-E643-4FE0-9F75-A69C971780B9}" sibTransId="{59EDC6F5-89E1-4E7B-9613-A7D3A96E3556}"/>
    <dgm:cxn modelId="{B0480E92-89FE-4B60-B593-07755EE11DA7}" type="presOf" srcId="{39E2F725-9CCE-40D9-9005-832EA836CA6F}" destId="{7C732929-D030-4433-847E-7C3A13487E8D}" srcOrd="0" destOrd="2" presId="urn:microsoft.com/office/officeart/2005/8/layout/bProcess4"/>
    <dgm:cxn modelId="{CCBEA653-B1DE-4208-8CB4-177E720ED6BF}" type="presOf" srcId="{3EA26ECC-78D2-4C0F-ADCE-C1B3E7C70398}" destId="{A0EAC127-CBD2-4DAD-8061-7963319289CA}" srcOrd="0" destOrd="3" presId="urn:microsoft.com/office/officeart/2005/8/layout/bProcess4"/>
    <dgm:cxn modelId="{D5DC2E71-DF03-4646-B6E2-D6FB4742F80B}" type="presOf" srcId="{AB51716D-789E-4C6B-AFA2-4E1C7A35B2A6}" destId="{A0EAC127-CBD2-4DAD-8061-7963319289CA}" srcOrd="0" destOrd="4" presId="urn:microsoft.com/office/officeart/2005/8/layout/bProcess4"/>
    <dgm:cxn modelId="{9E584D21-F728-4C1E-A0F2-0B35D986BE5C}" srcId="{0F19C106-7CA8-4CFE-9D66-6CB0DF4E85FA}" destId="{D0DBE9CB-53E9-4162-BE81-4B1F60DC9C75}" srcOrd="2" destOrd="0" parTransId="{F0F59456-A942-4E61-A5F2-43C264FF2B87}" sibTransId="{3C1A6DE5-F6B7-438B-B0ED-3D1323CD220F}"/>
    <dgm:cxn modelId="{81AE789B-967E-415A-867F-4FB502579D7D}" type="presOf" srcId="{BC947647-3BB6-4D42-B4CD-E5E0688B397A}" destId="{AD356557-20C8-443C-8A42-04F27ABD1E3C}" srcOrd="0" destOrd="1" presId="urn:microsoft.com/office/officeart/2005/8/layout/bProcess4"/>
    <dgm:cxn modelId="{3D17A46B-4EA5-4698-B058-2ACDDCDA08E2}" type="presOf" srcId="{5EE61213-82CA-4A7E-85C2-3EA560CB31B6}" destId="{60E0A3F3-DDFC-4AF0-BBDC-D8AC3F6A65C3}" srcOrd="0" destOrd="0" presId="urn:microsoft.com/office/officeart/2005/8/layout/bProcess4"/>
    <dgm:cxn modelId="{C88C109B-E12A-4629-B40D-3EE707517BF6}" type="presOf" srcId="{E43B7F63-90A3-4503-A15C-96857D79A5E0}" destId="{DAC67445-FDED-4B46-9E43-ABAE6B3402B7}" srcOrd="0" destOrd="0" presId="urn:microsoft.com/office/officeart/2005/8/layout/bProcess4"/>
    <dgm:cxn modelId="{C7ECB521-56C0-4D3A-95BB-E02226A4AB12}" srcId="{FF58B8BB-0D22-4F22-B9C6-5E9A00D2A46A}" destId="{F08598C6-2B5B-48F0-9A74-F1474F685BCC}" srcOrd="1" destOrd="0" parTransId="{77CA6324-293E-42E8-9986-A8D73F865307}" sibTransId="{B12AC50B-A795-4858-9A45-49DC121136A0}"/>
    <dgm:cxn modelId="{EA8A5FFB-F7B8-4EED-8958-7B12546B1FE0}" type="presOf" srcId="{48928138-CAA1-41F2-AA0E-99611E7BF6FB}" destId="{81AD8276-206D-4604-AC38-7A0D6DCB7EFC}" srcOrd="0" destOrd="0" presId="urn:microsoft.com/office/officeart/2005/8/layout/bProcess4"/>
    <dgm:cxn modelId="{397E75BB-0F75-45CE-99D0-17F7E5054C3E}" type="presOf" srcId="{CA5CD7C2-B153-4799-913F-32646FEA33B2}" destId="{AD356557-20C8-443C-8A42-04F27ABD1E3C}" srcOrd="0" destOrd="2" presId="urn:microsoft.com/office/officeart/2005/8/layout/bProcess4"/>
    <dgm:cxn modelId="{D93671D5-710B-49F6-B815-641DD7F14665}" srcId="{E91B4A87-8904-4644-BB9C-9B30CC7BF3C4}" destId="{AED5ABE4-B017-40EB-B07F-62084EB013DF}" srcOrd="0" destOrd="0" parTransId="{DC52E3B2-DBC5-40FA-80CE-1EBDF6B29E8B}" sibTransId="{F8A677DB-6FCF-4036-9BFC-3B7CE30BAC84}"/>
    <dgm:cxn modelId="{5D459494-DD9F-4E91-B076-8B02FD8466CD}" srcId="{0F19C106-7CA8-4CFE-9D66-6CB0DF4E85FA}" destId="{A71BC299-2749-44DC-AFF9-F3D41AE0B50C}" srcOrd="0" destOrd="0" parTransId="{00B64B5E-C455-46DA-96BE-804233B43579}" sibTransId="{48928138-CAA1-41F2-AA0E-99611E7BF6FB}"/>
    <dgm:cxn modelId="{1327E2AA-F4F0-4683-A96F-1702CD2B1B3E}" type="presOf" srcId="{20C1069C-ADA7-49B7-BD22-659D11FDB752}" destId="{A0EAC127-CBD2-4DAD-8061-7963319289CA}" srcOrd="0" destOrd="1" presId="urn:microsoft.com/office/officeart/2005/8/layout/bProcess4"/>
    <dgm:cxn modelId="{BD36B2B6-0510-4C3A-A498-A62DC3AFDC38}" srcId="{FF58B8BB-0D22-4F22-B9C6-5E9A00D2A46A}" destId="{AB51716D-789E-4C6B-AFA2-4E1C7A35B2A6}" srcOrd="3" destOrd="0" parTransId="{E9B5CF0E-B998-42C2-9CA2-4D6058C928A8}" sibTransId="{BAF29B09-5042-4A6A-80DA-9DDA3A3D96F9}"/>
    <dgm:cxn modelId="{D13E1A43-05C4-4659-A4A2-A6E58D391283}" srcId="{0F19C106-7CA8-4CFE-9D66-6CB0DF4E85FA}" destId="{3A885B34-1BEF-49DA-8D45-801834328E21}" srcOrd="5" destOrd="0" parTransId="{496C9E98-D77A-4766-9DFA-8B05A2CE23B1}" sibTransId="{61931E52-5144-4208-976A-30BD78DB7E43}"/>
    <dgm:cxn modelId="{90FAE8D7-30DC-42FB-9211-2DD69287EA12}" srcId="{FF58B8BB-0D22-4F22-B9C6-5E9A00D2A46A}" destId="{3EA26ECC-78D2-4C0F-ADCE-C1B3E7C70398}" srcOrd="2" destOrd="0" parTransId="{6C1B228C-B5ED-47A9-9B51-782F45993E5E}" sibTransId="{EC5FE382-671A-4170-9496-208852478087}"/>
    <dgm:cxn modelId="{796A7079-A4B9-4CE9-A856-79B879B56092}" srcId="{0F19C106-7CA8-4CFE-9D66-6CB0DF4E85FA}" destId="{FF58B8BB-0D22-4F22-B9C6-5E9A00D2A46A}" srcOrd="3" destOrd="0" parTransId="{7990CAB2-95F4-46E4-A606-FB856BE85204}" sibTransId="{32AA2FE9-52BC-43C0-A854-7B4BDFCA39D9}"/>
    <dgm:cxn modelId="{544A497D-C9A9-4562-AF30-18AB9CA61545}" type="presOf" srcId="{F08598C6-2B5B-48F0-9A74-F1474F685BCC}" destId="{A0EAC127-CBD2-4DAD-8061-7963319289CA}" srcOrd="0" destOrd="2" presId="urn:microsoft.com/office/officeart/2005/8/layout/bProcess4"/>
    <dgm:cxn modelId="{CAA341DC-D396-4E58-A54A-4ADD15F67171}" type="presOf" srcId="{0F19C106-7CA8-4CFE-9D66-6CB0DF4E85FA}" destId="{B860B700-AF92-4D22-9D59-DD774F4F90C6}" srcOrd="0" destOrd="0" presId="urn:microsoft.com/office/officeart/2005/8/layout/bProcess4"/>
    <dgm:cxn modelId="{8F70FE9A-E796-43CF-84CD-DEE5CC8F3AD3}" srcId="{D0DBE9CB-53E9-4162-BE81-4B1F60DC9C75}" destId="{39E2F725-9CCE-40D9-9005-832EA836CA6F}" srcOrd="1" destOrd="0" parTransId="{F79A80BE-BE93-4194-8F94-8AC58F815039}" sibTransId="{85B67913-0792-4943-B1FE-1C1D3EDA16A0}"/>
    <dgm:cxn modelId="{130FE024-98C4-4E81-82F9-F2C6B7A45013}" type="presOf" srcId="{A71BC299-2749-44DC-AFF9-F3D41AE0B50C}" destId="{4574963E-6CA6-4140-955D-1933BDEE47AB}" srcOrd="0" destOrd="0" presId="urn:microsoft.com/office/officeart/2005/8/layout/bProcess4"/>
    <dgm:cxn modelId="{1E0FEC79-3BA2-47CE-B48F-D90A33EFB94C}" type="presOf" srcId="{AED5ABE4-B017-40EB-B07F-62084EB013DF}" destId="{7BB0774A-A6DA-4C0E-A2C1-10A10C474B2F}" srcOrd="0" destOrd="1" presId="urn:microsoft.com/office/officeart/2005/8/layout/bProcess4"/>
    <dgm:cxn modelId="{3D1607F8-B928-4EE0-873D-1BF0290B7B79}" type="presOf" srcId="{D33356A6-25F0-4CD4-A533-1093EDAD7F73}" destId="{7C732929-D030-4433-847E-7C3A13487E8D}" srcOrd="0" destOrd="1" presId="urn:microsoft.com/office/officeart/2005/8/layout/bProcess4"/>
    <dgm:cxn modelId="{1F73D4C9-D87C-4CC4-99B4-F9FAF3D04124}" srcId="{3A885B34-1BEF-49DA-8D45-801834328E21}" destId="{CA5CD7C2-B153-4799-913F-32646FEA33B2}" srcOrd="1" destOrd="0" parTransId="{01B9AEDF-E4FE-476F-94EB-6ED17477C40B}" sibTransId="{C3F1309B-6770-454D-913C-B7A21DB34179}"/>
    <dgm:cxn modelId="{D19DC0F0-34E9-4049-A024-A1298959AA5A}" type="presOf" srcId="{32AA2FE9-52BC-43C0-A854-7B4BDFCA39D9}" destId="{AA88E5C8-4C30-4489-97DB-409AC95A7652}" srcOrd="0" destOrd="0" presId="urn:microsoft.com/office/officeart/2005/8/layout/bProcess4"/>
    <dgm:cxn modelId="{05263381-A5DD-49AA-B571-8C8ABB8F4476}" type="presOf" srcId="{E91B4A87-8904-4644-BB9C-9B30CC7BF3C4}" destId="{7BB0774A-A6DA-4C0E-A2C1-10A10C474B2F}" srcOrd="0" destOrd="0" presId="urn:microsoft.com/office/officeart/2005/8/layout/bProcess4"/>
    <dgm:cxn modelId="{A1A1E974-EDE3-4DA8-A45A-9D793863BA60}" srcId="{FF58B8BB-0D22-4F22-B9C6-5E9A00D2A46A}" destId="{20C1069C-ADA7-49B7-BD22-659D11FDB752}" srcOrd="0" destOrd="0" parTransId="{944C21A0-ECC5-43FD-944D-D7FD357F1602}" sibTransId="{17D06328-2B04-4DCB-8C91-6BE1E0E5AF32}"/>
    <dgm:cxn modelId="{B7D94BC9-F845-4ED1-87FF-07B5FBA6C6D1}" srcId="{0F19C106-7CA8-4CFE-9D66-6CB0DF4E85FA}" destId="{E91B4A87-8904-4644-BB9C-9B30CC7BF3C4}" srcOrd="4" destOrd="0" parTransId="{405E579E-58CD-46B9-9882-0F47FEC237DD}" sibTransId="{5EE61213-82CA-4A7E-85C2-3EA560CB31B6}"/>
    <dgm:cxn modelId="{E87BDBFC-155F-4675-83A7-CEB3C066F53A}" srcId="{0F19C106-7CA8-4CFE-9D66-6CB0DF4E85FA}" destId="{3260DB2F-C6A9-4152-87D9-72496B497357}" srcOrd="1" destOrd="0" parTransId="{9CA53DCB-AF3C-443B-91AA-27567574232B}" sibTransId="{E43B7F63-90A3-4503-A15C-96857D79A5E0}"/>
    <dgm:cxn modelId="{33DB86E4-3C0A-4471-BC59-8E3756D5088C}" srcId="{3A885B34-1BEF-49DA-8D45-801834328E21}" destId="{BC947647-3BB6-4D42-B4CD-E5E0688B397A}" srcOrd="0" destOrd="0" parTransId="{73993C19-A4B1-4B5A-A22A-60692BA7D773}" sibTransId="{7F0A60AD-B360-4516-B19B-CE36E7EADD40}"/>
    <dgm:cxn modelId="{7DCF895C-E8A5-4BFE-8E38-4DF5F2E4188C}" type="presOf" srcId="{3260DB2F-C6A9-4152-87D9-72496B497357}" destId="{2CD9087B-5DFB-4D95-9533-D05030BB92D0}" srcOrd="0" destOrd="0" presId="urn:microsoft.com/office/officeart/2005/8/layout/bProcess4"/>
    <dgm:cxn modelId="{42DF44FE-1114-4B55-8C8C-6B7A0FB00286}" type="presOf" srcId="{FF58B8BB-0D22-4F22-B9C6-5E9A00D2A46A}" destId="{A0EAC127-CBD2-4DAD-8061-7963319289CA}" srcOrd="0" destOrd="0" presId="urn:microsoft.com/office/officeart/2005/8/layout/bProcess4"/>
    <dgm:cxn modelId="{2D65F488-383E-4F6B-BE16-8AA76FD393B5}" type="presOf" srcId="{3A885B34-1BEF-49DA-8D45-801834328E21}" destId="{AD356557-20C8-443C-8A42-04F27ABD1E3C}" srcOrd="0" destOrd="0" presId="urn:microsoft.com/office/officeart/2005/8/layout/bProcess4"/>
    <dgm:cxn modelId="{8DB7BD6D-F497-472E-8832-0031D3D7E12F}" type="presParOf" srcId="{B860B700-AF92-4D22-9D59-DD774F4F90C6}" destId="{3ADA23D3-6692-49F3-93FE-5CAAEC174D8E}" srcOrd="0" destOrd="0" presId="urn:microsoft.com/office/officeart/2005/8/layout/bProcess4"/>
    <dgm:cxn modelId="{E8147A27-967B-4659-8833-D22ACE613DB9}" type="presParOf" srcId="{3ADA23D3-6692-49F3-93FE-5CAAEC174D8E}" destId="{A9579C39-9354-4FBC-BFB0-6FDE630CC687}" srcOrd="0" destOrd="0" presId="urn:microsoft.com/office/officeart/2005/8/layout/bProcess4"/>
    <dgm:cxn modelId="{0010994C-6B88-4EE8-AA81-95537B0DD1F8}" type="presParOf" srcId="{3ADA23D3-6692-49F3-93FE-5CAAEC174D8E}" destId="{4574963E-6CA6-4140-955D-1933BDEE47AB}" srcOrd="1" destOrd="0" presId="urn:microsoft.com/office/officeart/2005/8/layout/bProcess4"/>
    <dgm:cxn modelId="{8E3900D5-B08D-4B43-94A3-AC19F8EEFED9}" type="presParOf" srcId="{B860B700-AF92-4D22-9D59-DD774F4F90C6}" destId="{81AD8276-206D-4604-AC38-7A0D6DCB7EFC}" srcOrd="1" destOrd="0" presId="urn:microsoft.com/office/officeart/2005/8/layout/bProcess4"/>
    <dgm:cxn modelId="{323A478A-C77B-4E85-8010-E874671CC4F7}" type="presParOf" srcId="{B860B700-AF92-4D22-9D59-DD774F4F90C6}" destId="{7720E79A-0D08-442D-81C7-858D833AACAC}" srcOrd="2" destOrd="0" presId="urn:microsoft.com/office/officeart/2005/8/layout/bProcess4"/>
    <dgm:cxn modelId="{6B02EC87-82F3-47A0-BB39-C17F123F3A91}" type="presParOf" srcId="{7720E79A-0D08-442D-81C7-858D833AACAC}" destId="{AE0484AE-B3B8-4DD4-A83C-F920FC24B19C}" srcOrd="0" destOrd="0" presId="urn:microsoft.com/office/officeart/2005/8/layout/bProcess4"/>
    <dgm:cxn modelId="{0B4CFE0B-EF7E-42CA-9920-42A2A1DC685D}" type="presParOf" srcId="{7720E79A-0D08-442D-81C7-858D833AACAC}" destId="{2CD9087B-5DFB-4D95-9533-D05030BB92D0}" srcOrd="1" destOrd="0" presId="urn:microsoft.com/office/officeart/2005/8/layout/bProcess4"/>
    <dgm:cxn modelId="{0D68105C-7CDC-4CB3-88CF-AA3671C14CFF}" type="presParOf" srcId="{B860B700-AF92-4D22-9D59-DD774F4F90C6}" destId="{DAC67445-FDED-4B46-9E43-ABAE6B3402B7}" srcOrd="3" destOrd="0" presId="urn:microsoft.com/office/officeart/2005/8/layout/bProcess4"/>
    <dgm:cxn modelId="{176BBC11-B00C-4E78-ACF5-FCC370C8EAB7}" type="presParOf" srcId="{B860B700-AF92-4D22-9D59-DD774F4F90C6}" destId="{18B20D87-8A71-41D5-9E6D-DAB280A39D4F}" srcOrd="4" destOrd="0" presId="urn:microsoft.com/office/officeart/2005/8/layout/bProcess4"/>
    <dgm:cxn modelId="{646BF0FE-4821-4099-BE45-9B46BE42F5B4}" type="presParOf" srcId="{18B20D87-8A71-41D5-9E6D-DAB280A39D4F}" destId="{3FC13DDC-B20B-4D2B-9AE4-18B2DE382800}" srcOrd="0" destOrd="0" presId="urn:microsoft.com/office/officeart/2005/8/layout/bProcess4"/>
    <dgm:cxn modelId="{D33A55EF-0D26-4657-81D2-DD8761349090}" type="presParOf" srcId="{18B20D87-8A71-41D5-9E6D-DAB280A39D4F}" destId="{7C732929-D030-4433-847E-7C3A13487E8D}" srcOrd="1" destOrd="0" presId="urn:microsoft.com/office/officeart/2005/8/layout/bProcess4"/>
    <dgm:cxn modelId="{E61FC8DC-6A25-4BB4-82AB-D09060A186C8}" type="presParOf" srcId="{B860B700-AF92-4D22-9D59-DD774F4F90C6}" destId="{A073F8BE-7196-492D-A063-57748F958FF3}" srcOrd="5" destOrd="0" presId="urn:microsoft.com/office/officeart/2005/8/layout/bProcess4"/>
    <dgm:cxn modelId="{B38C86A1-8ED3-4307-8A27-BDDE658EB167}" type="presParOf" srcId="{B860B700-AF92-4D22-9D59-DD774F4F90C6}" destId="{779D4815-0725-42F4-8B76-FAA6263D3ED7}" srcOrd="6" destOrd="0" presId="urn:microsoft.com/office/officeart/2005/8/layout/bProcess4"/>
    <dgm:cxn modelId="{B615B34C-791F-483C-99CE-6EED01A63B1A}" type="presParOf" srcId="{779D4815-0725-42F4-8B76-FAA6263D3ED7}" destId="{6CE14C95-DD6F-4AA4-90AD-827A0FB8A223}" srcOrd="0" destOrd="0" presId="urn:microsoft.com/office/officeart/2005/8/layout/bProcess4"/>
    <dgm:cxn modelId="{B618193A-D013-4316-A49D-BA04F29199EF}" type="presParOf" srcId="{779D4815-0725-42F4-8B76-FAA6263D3ED7}" destId="{A0EAC127-CBD2-4DAD-8061-7963319289CA}" srcOrd="1" destOrd="0" presId="urn:microsoft.com/office/officeart/2005/8/layout/bProcess4"/>
    <dgm:cxn modelId="{9E3C6123-59E5-4373-A195-5DC63F8B0F9E}" type="presParOf" srcId="{B860B700-AF92-4D22-9D59-DD774F4F90C6}" destId="{AA88E5C8-4C30-4489-97DB-409AC95A7652}" srcOrd="7" destOrd="0" presId="urn:microsoft.com/office/officeart/2005/8/layout/bProcess4"/>
    <dgm:cxn modelId="{15577490-46DB-4A62-91B4-13F45C147D82}" type="presParOf" srcId="{B860B700-AF92-4D22-9D59-DD774F4F90C6}" destId="{8ACB4D29-1723-4C1F-B173-305D1B0E8F7A}" srcOrd="8" destOrd="0" presId="urn:microsoft.com/office/officeart/2005/8/layout/bProcess4"/>
    <dgm:cxn modelId="{509D1F45-B4C1-4A82-A060-EECEE6CC681E}" type="presParOf" srcId="{8ACB4D29-1723-4C1F-B173-305D1B0E8F7A}" destId="{FBFF3B0E-3643-473D-A3D5-BC71F4938B4E}" srcOrd="0" destOrd="0" presId="urn:microsoft.com/office/officeart/2005/8/layout/bProcess4"/>
    <dgm:cxn modelId="{B9D828FC-FBEE-47C6-B629-132B63DACFA3}" type="presParOf" srcId="{8ACB4D29-1723-4C1F-B173-305D1B0E8F7A}" destId="{7BB0774A-A6DA-4C0E-A2C1-10A10C474B2F}" srcOrd="1" destOrd="0" presId="urn:microsoft.com/office/officeart/2005/8/layout/bProcess4"/>
    <dgm:cxn modelId="{0EF9FC20-5925-4D28-96A1-C71D7588140F}" type="presParOf" srcId="{B860B700-AF92-4D22-9D59-DD774F4F90C6}" destId="{60E0A3F3-DDFC-4AF0-BBDC-D8AC3F6A65C3}" srcOrd="9" destOrd="0" presId="urn:microsoft.com/office/officeart/2005/8/layout/bProcess4"/>
    <dgm:cxn modelId="{84196FB0-0447-4953-8796-BB89BD0EBE6D}" type="presParOf" srcId="{B860B700-AF92-4D22-9D59-DD774F4F90C6}" destId="{2A0489E1-584F-4E68-814C-2F408D072404}" srcOrd="10" destOrd="0" presId="urn:microsoft.com/office/officeart/2005/8/layout/bProcess4"/>
    <dgm:cxn modelId="{9A789344-F448-4EA9-81D2-084FE9D2F2FA}" type="presParOf" srcId="{2A0489E1-584F-4E68-814C-2F408D072404}" destId="{654890D7-6A04-44A8-BAF4-B146C02E6927}" srcOrd="0" destOrd="0" presId="urn:microsoft.com/office/officeart/2005/8/layout/bProcess4"/>
    <dgm:cxn modelId="{A4876477-F656-4794-9721-B20D21EC4D64}" type="presParOf" srcId="{2A0489E1-584F-4E68-814C-2F408D072404}" destId="{AD356557-20C8-443C-8A42-04F27ABD1E3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EBFFF42-A6F8-4060-8B59-C7F7E76CCC74}" type="doc">
      <dgm:prSet loTypeId="urn:microsoft.com/office/officeart/2005/8/layout/cycle2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6CD1B3EF-2038-4C74-BE0D-39A0DAC07430}">
      <dgm:prSet custT="1"/>
      <dgm:spPr/>
      <dgm:t>
        <a:bodyPr/>
        <a:lstStyle/>
        <a:p>
          <a:pPr rtl="0"/>
          <a:r>
            <a:rPr lang="es-ES" sz="1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Exclusión simple</a:t>
          </a:r>
          <a:r>
            <a:rPr lang="es-ES" sz="1800" dirty="0" smtClean="0"/>
            <a:t>: art. 512 CDFA.</a:t>
          </a:r>
          <a:endParaRPr lang="es-ES_tradnl" sz="1800" dirty="0"/>
        </a:p>
      </dgm:t>
    </dgm:pt>
    <dgm:pt modelId="{92958149-4A2D-471A-9E65-D0B2CA498FEE}" type="parTrans" cxnId="{FE57CF92-9F7D-4C9F-BE9C-0A22F2765BF5}">
      <dgm:prSet/>
      <dgm:spPr/>
      <dgm:t>
        <a:bodyPr/>
        <a:lstStyle/>
        <a:p>
          <a:endParaRPr lang="es-ES_tradnl"/>
        </a:p>
      </dgm:t>
    </dgm:pt>
    <dgm:pt modelId="{C8C9AB79-960E-4EF3-9792-19116A23840B}" type="sibTrans" cxnId="{FE57CF92-9F7D-4C9F-BE9C-0A22F2765BF5}">
      <dgm:prSet/>
      <dgm:spPr/>
      <dgm:t>
        <a:bodyPr/>
        <a:lstStyle/>
        <a:p>
          <a:endParaRPr lang="es-ES_tradnl"/>
        </a:p>
      </dgm:t>
    </dgm:pt>
    <dgm:pt modelId="{5DE89C81-0C42-4AD2-9161-C42A71139E67}">
      <dgm:prSet custT="1"/>
      <dgm:spPr/>
      <dgm:t>
        <a:bodyPr/>
        <a:lstStyle/>
        <a:p>
          <a:pPr rtl="0"/>
          <a:r>
            <a:rPr lang="es-ES" sz="1800" dirty="0" err="1" smtClean="0"/>
            <a:t>acc</a:t>
          </a:r>
          <a:r>
            <a:rPr lang="es-ES" sz="1800" dirty="0" smtClean="0"/>
            <a:t>. lesión cuantitativa/515</a:t>
          </a:r>
          <a:endParaRPr lang="es-ES_tradnl" sz="1800" dirty="0"/>
        </a:p>
      </dgm:t>
    </dgm:pt>
    <dgm:pt modelId="{4AC04604-5AB1-43FD-9659-4E20B363BE33}" type="parTrans" cxnId="{07289BEA-C458-4495-A9CD-3182FD3D2AD5}">
      <dgm:prSet/>
      <dgm:spPr/>
      <dgm:t>
        <a:bodyPr/>
        <a:lstStyle/>
        <a:p>
          <a:endParaRPr lang="es-ES_tradnl"/>
        </a:p>
      </dgm:t>
    </dgm:pt>
    <dgm:pt modelId="{225E0441-9DE3-4DCD-86CF-9090D2DA26BA}" type="sibTrans" cxnId="{07289BEA-C458-4495-A9CD-3182FD3D2AD5}">
      <dgm:prSet/>
      <dgm:spPr/>
      <dgm:t>
        <a:bodyPr/>
        <a:lstStyle/>
        <a:p>
          <a:endParaRPr lang="es-ES_tradnl"/>
        </a:p>
      </dgm:t>
    </dgm:pt>
    <dgm:pt modelId="{7BD5D9F3-6C20-41C4-8BF5-DC25FAC60B4A}">
      <dgm:prSet custT="1"/>
      <dgm:spPr/>
      <dgm:t>
        <a:bodyPr/>
        <a:lstStyle/>
        <a:p>
          <a:pPr rtl="0"/>
          <a:r>
            <a:rPr lang="es-ES" sz="1800" dirty="0" smtClean="0"/>
            <a:t>Derechos en </a:t>
          </a:r>
          <a:r>
            <a:rPr lang="es-ES" sz="1800" dirty="0" err="1" smtClean="0"/>
            <a:t>suc</a:t>
          </a:r>
          <a:r>
            <a:rPr lang="es-ES" sz="1800" dirty="0" smtClean="0"/>
            <a:t>. Legal</a:t>
          </a:r>
          <a:endParaRPr lang="es-ES_tradnl" sz="1800" dirty="0"/>
        </a:p>
      </dgm:t>
    </dgm:pt>
    <dgm:pt modelId="{69500673-5054-4DC6-8EF7-C283A68F03E4}" type="parTrans" cxnId="{36D6071E-6422-4C49-B04F-3237961B2033}">
      <dgm:prSet/>
      <dgm:spPr/>
      <dgm:t>
        <a:bodyPr/>
        <a:lstStyle/>
        <a:p>
          <a:endParaRPr lang="es-ES_tradnl"/>
        </a:p>
      </dgm:t>
    </dgm:pt>
    <dgm:pt modelId="{CE2D47BD-7E91-469A-9A54-F67E670366F3}" type="sibTrans" cxnId="{36D6071E-6422-4C49-B04F-3237961B2033}">
      <dgm:prSet/>
      <dgm:spPr/>
      <dgm:t>
        <a:bodyPr/>
        <a:lstStyle/>
        <a:p>
          <a:endParaRPr lang="es-ES_tradnl"/>
        </a:p>
      </dgm:t>
    </dgm:pt>
    <dgm:pt modelId="{A526E49E-F488-4C21-83FD-C0332A863317}">
      <dgm:prSet custT="1"/>
      <dgm:spPr/>
      <dgm:t>
        <a:bodyPr/>
        <a:lstStyle/>
        <a:p>
          <a:pPr rtl="0"/>
          <a:r>
            <a:rPr lang="es-ES" sz="1800" dirty="0" smtClean="0"/>
            <a:t>si hay error: preterición: 514 CDFA.</a:t>
          </a:r>
          <a:endParaRPr lang="es-ES_tradnl" sz="1800" dirty="0"/>
        </a:p>
      </dgm:t>
    </dgm:pt>
    <dgm:pt modelId="{0BCE2C81-17AE-45E6-8790-CA1EDA6A40EF}" type="parTrans" cxnId="{7633F53F-52B9-4C43-8736-D5670FD7709E}">
      <dgm:prSet/>
      <dgm:spPr/>
      <dgm:t>
        <a:bodyPr/>
        <a:lstStyle/>
        <a:p>
          <a:endParaRPr lang="es-ES_tradnl"/>
        </a:p>
      </dgm:t>
    </dgm:pt>
    <dgm:pt modelId="{9DB756AE-DF89-4856-BC64-994C77DC0EDF}" type="sibTrans" cxnId="{7633F53F-52B9-4C43-8736-D5670FD7709E}">
      <dgm:prSet/>
      <dgm:spPr/>
      <dgm:t>
        <a:bodyPr/>
        <a:lstStyle/>
        <a:p>
          <a:endParaRPr lang="es-ES_tradnl"/>
        </a:p>
      </dgm:t>
    </dgm:pt>
    <dgm:pt modelId="{0A11880C-8689-4180-B705-672EEAEFBD00}">
      <dgm:prSet custT="1"/>
      <dgm:spPr/>
      <dgm:t>
        <a:bodyPr/>
        <a:lstStyle/>
        <a:p>
          <a:pPr rtl="0"/>
          <a:r>
            <a:rPr lang="es-ES" sz="1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Exclusión absoluta </a:t>
          </a:r>
          <a:r>
            <a:rPr lang="es-ES" sz="1800" dirty="0" smtClean="0"/>
            <a:t>:  art. 513 CDFA./514 CDFA (error)</a:t>
          </a:r>
          <a:endParaRPr lang="es-ES_tradnl" sz="1800" dirty="0"/>
        </a:p>
      </dgm:t>
    </dgm:pt>
    <dgm:pt modelId="{39AA7D83-D017-41E9-A9A9-672F387A0557}" type="parTrans" cxnId="{EB3B3009-CF5B-40B9-957F-750DC9119513}">
      <dgm:prSet/>
      <dgm:spPr/>
      <dgm:t>
        <a:bodyPr/>
        <a:lstStyle/>
        <a:p>
          <a:endParaRPr lang="es-ES_tradnl"/>
        </a:p>
      </dgm:t>
    </dgm:pt>
    <dgm:pt modelId="{2F52FC29-9C3A-47D3-9752-7BCD6B135BE5}" type="sibTrans" cxnId="{EB3B3009-CF5B-40B9-957F-750DC9119513}">
      <dgm:prSet/>
      <dgm:spPr/>
      <dgm:t>
        <a:bodyPr/>
        <a:lstStyle/>
        <a:p>
          <a:endParaRPr lang="es-ES_tradnl"/>
        </a:p>
      </dgm:t>
    </dgm:pt>
    <dgm:pt modelId="{F9672A3B-AE1A-46E7-B1F1-3361DA0BBD45}">
      <dgm:prSet custT="1"/>
      <dgm:spPr/>
      <dgm:t>
        <a:bodyPr/>
        <a:lstStyle/>
        <a:p>
          <a:pPr rtl="0"/>
          <a:r>
            <a:rPr lang="es-ES" sz="1800" dirty="0" smtClean="0"/>
            <a:t>Cuándo tiene lugar. (</a:t>
          </a:r>
          <a:r>
            <a:rPr lang="es-ES" sz="18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≈ </a:t>
          </a:r>
          <a:r>
            <a:rPr lang="es-ES" sz="1800" u="sng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desh.sin</a:t>
          </a:r>
          <a:r>
            <a:rPr lang="es-ES" sz="18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causa</a:t>
          </a:r>
          <a:r>
            <a:rPr lang="es-ES" sz="18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es-ES_tradnl" sz="1800" u="sng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4A2123-6084-42F0-9CDD-34A226158C10}" type="parTrans" cxnId="{5EDF58B1-450B-4D35-9FD4-EB5F17E8FCCD}">
      <dgm:prSet/>
      <dgm:spPr/>
      <dgm:t>
        <a:bodyPr/>
        <a:lstStyle/>
        <a:p>
          <a:endParaRPr lang="es-ES_tradnl"/>
        </a:p>
      </dgm:t>
    </dgm:pt>
    <dgm:pt modelId="{F49B776B-80F8-411D-B3C0-88FDC0037A80}" type="sibTrans" cxnId="{5EDF58B1-450B-4D35-9FD4-EB5F17E8FCCD}">
      <dgm:prSet/>
      <dgm:spPr/>
      <dgm:t>
        <a:bodyPr/>
        <a:lstStyle/>
        <a:p>
          <a:endParaRPr lang="es-ES_tradnl"/>
        </a:p>
      </dgm:t>
    </dgm:pt>
    <dgm:pt modelId="{8EA8E4C7-D245-4FD4-9863-E8E17E738BB2}">
      <dgm:prSet custT="1"/>
      <dgm:spPr/>
      <dgm:t>
        <a:bodyPr/>
        <a:lstStyle/>
        <a:p>
          <a:pPr rtl="0"/>
          <a:r>
            <a:rPr lang="es-ES" sz="16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Efectos E.A. singular</a:t>
          </a:r>
          <a:r>
            <a:rPr lang="es-ES" sz="1600" dirty="0" smtClean="0"/>
            <a:t>: art. 513.2 CDFA</a:t>
          </a:r>
          <a:endParaRPr lang="es-ES_tradnl" sz="1600" dirty="0"/>
        </a:p>
      </dgm:t>
    </dgm:pt>
    <dgm:pt modelId="{D490BD6E-16A4-4513-8846-F474C85E4CB7}" type="parTrans" cxnId="{7CBF9F57-0612-432D-B056-382BFB3AD5B2}">
      <dgm:prSet/>
      <dgm:spPr/>
      <dgm:t>
        <a:bodyPr/>
        <a:lstStyle/>
        <a:p>
          <a:endParaRPr lang="es-ES_tradnl"/>
        </a:p>
      </dgm:t>
    </dgm:pt>
    <dgm:pt modelId="{28DC91EF-C7DC-46E9-9A55-C782218C88C9}" type="sibTrans" cxnId="{7CBF9F57-0612-432D-B056-382BFB3AD5B2}">
      <dgm:prSet/>
      <dgm:spPr/>
      <dgm:t>
        <a:bodyPr/>
        <a:lstStyle/>
        <a:p>
          <a:endParaRPr lang="es-ES_tradnl"/>
        </a:p>
      </dgm:t>
    </dgm:pt>
    <dgm:pt modelId="{30E17EEC-85DC-4094-B97F-572D174AD908}">
      <dgm:prSet custT="1"/>
      <dgm:spPr/>
      <dgm:t>
        <a:bodyPr/>
        <a:lstStyle/>
        <a:p>
          <a:pPr rtl="0"/>
          <a:r>
            <a:rPr lang="es-ES" sz="1600" dirty="0" smtClean="0"/>
            <a:t>No sucesión legal</a:t>
          </a:r>
          <a:endParaRPr lang="es-ES_tradnl" sz="1600" dirty="0"/>
        </a:p>
      </dgm:t>
    </dgm:pt>
    <dgm:pt modelId="{CEE16563-1622-4AB0-96D0-24F13B2A180D}" type="parTrans" cxnId="{8E779A07-A330-4FB3-99DC-9FC45336CE57}">
      <dgm:prSet/>
      <dgm:spPr/>
      <dgm:t>
        <a:bodyPr/>
        <a:lstStyle/>
        <a:p>
          <a:endParaRPr lang="es-ES_tradnl"/>
        </a:p>
      </dgm:t>
    </dgm:pt>
    <dgm:pt modelId="{938AD58A-D865-4735-8162-77968D3CC6CB}" type="sibTrans" cxnId="{8E779A07-A330-4FB3-99DC-9FC45336CE57}">
      <dgm:prSet/>
      <dgm:spPr/>
      <dgm:t>
        <a:bodyPr/>
        <a:lstStyle/>
        <a:p>
          <a:endParaRPr lang="es-ES_tradnl"/>
        </a:p>
      </dgm:t>
    </dgm:pt>
    <dgm:pt modelId="{3997E9A1-48D8-4ED6-94F8-56FCD5CADDD9}">
      <dgm:prSet custT="1"/>
      <dgm:spPr/>
      <dgm:t>
        <a:bodyPr/>
        <a:lstStyle/>
        <a:p>
          <a:pPr rtl="0"/>
          <a:r>
            <a:rPr lang="es-ES" sz="1600" dirty="0" smtClean="0"/>
            <a:t>No </a:t>
          </a:r>
          <a:r>
            <a:rPr lang="es-ES" sz="1600" dirty="0" err="1" smtClean="0"/>
            <a:t>acc</a:t>
          </a:r>
          <a:r>
            <a:rPr lang="es-ES" sz="1600" dirty="0" smtClean="0"/>
            <a:t>. de infracción cuantitativa.</a:t>
          </a:r>
          <a:endParaRPr lang="es-ES_tradnl" sz="1600" dirty="0"/>
        </a:p>
      </dgm:t>
    </dgm:pt>
    <dgm:pt modelId="{25F31B0D-419A-4696-90A9-8E997F6485DA}" type="parTrans" cxnId="{2D133CD1-B294-4B6A-9AEC-539F867CDF3D}">
      <dgm:prSet/>
      <dgm:spPr/>
      <dgm:t>
        <a:bodyPr/>
        <a:lstStyle/>
        <a:p>
          <a:endParaRPr lang="es-ES_tradnl"/>
        </a:p>
      </dgm:t>
    </dgm:pt>
    <dgm:pt modelId="{EC51E8FF-E18A-4F9B-8B04-9F16DBAF8470}" type="sibTrans" cxnId="{2D133CD1-B294-4B6A-9AEC-539F867CDF3D}">
      <dgm:prSet/>
      <dgm:spPr/>
      <dgm:t>
        <a:bodyPr/>
        <a:lstStyle/>
        <a:p>
          <a:endParaRPr lang="es-ES_tradnl"/>
        </a:p>
      </dgm:t>
    </dgm:pt>
    <dgm:pt modelId="{8983D10B-BB33-4B76-A6BC-33D1D28E4626}">
      <dgm:prSet custT="1"/>
      <dgm:spPr/>
      <dgm:t>
        <a:bodyPr/>
        <a:lstStyle/>
        <a:p>
          <a:pPr rtl="0"/>
          <a:r>
            <a:rPr lang="es-ES" sz="1600" dirty="0" smtClean="0"/>
            <a:t>Sí derecho alimentos: art. 515 CDFA</a:t>
          </a:r>
          <a:endParaRPr lang="es-ES_tradnl" sz="1600" dirty="0"/>
        </a:p>
      </dgm:t>
    </dgm:pt>
    <dgm:pt modelId="{A857961F-9DBA-4779-9EB9-51B9B9E672D7}" type="parTrans" cxnId="{1BE9917A-D62C-49A8-88FE-F0BF474FE75A}">
      <dgm:prSet/>
      <dgm:spPr/>
      <dgm:t>
        <a:bodyPr/>
        <a:lstStyle/>
        <a:p>
          <a:endParaRPr lang="es-ES_tradnl"/>
        </a:p>
      </dgm:t>
    </dgm:pt>
    <dgm:pt modelId="{B4E27DB7-F884-4534-904F-1D092DE99D98}" type="sibTrans" cxnId="{1BE9917A-D62C-49A8-88FE-F0BF474FE75A}">
      <dgm:prSet/>
      <dgm:spPr/>
      <dgm:t>
        <a:bodyPr/>
        <a:lstStyle/>
        <a:p>
          <a:endParaRPr lang="es-ES_tradnl"/>
        </a:p>
      </dgm:t>
    </dgm:pt>
    <dgm:pt modelId="{4482DBC5-8ECB-481F-8BCA-7D30FB5C727F}">
      <dgm:prSet custT="1"/>
      <dgm:spPr/>
      <dgm:t>
        <a:bodyPr/>
        <a:lstStyle/>
        <a:p>
          <a:pPr rtl="0"/>
          <a:r>
            <a:rPr lang="es-ES" sz="1600" dirty="0" smtClean="0"/>
            <a:t>Sustitución legal: art. 339.2 CDFA.</a:t>
          </a:r>
          <a:endParaRPr lang="es-ES_tradnl" sz="1600" dirty="0"/>
        </a:p>
      </dgm:t>
    </dgm:pt>
    <dgm:pt modelId="{A13AF95A-75AF-43FE-AF5F-B6D734D72D5E}" type="parTrans" cxnId="{5AF86275-A88A-4920-A1A2-C7F84CE590F2}">
      <dgm:prSet/>
      <dgm:spPr/>
      <dgm:t>
        <a:bodyPr/>
        <a:lstStyle/>
        <a:p>
          <a:endParaRPr lang="es-ES_tradnl"/>
        </a:p>
      </dgm:t>
    </dgm:pt>
    <dgm:pt modelId="{F9694AEF-7325-418C-8717-4D7178617E63}" type="sibTrans" cxnId="{5AF86275-A88A-4920-A1A2-C7F84CE590F2}">
      <dgm:prSet/>
      <dgm:spPr/>
      <dgm:t>
        <a:bodyPr/>
        <a:lstStyle/>
        <a:p>
          <a:endParaRPr lang="es-ES_tradnl"/>
        </a:p>
      </dgm:t>
    </dgm:pt>
    <dgm:pt modelId="{F2219612-086F-4856-A6E4-DEA5E0249F11}">
      <dgm:prSet custT="1"/>
      <dgm:spPr/>
      <dgm:t>
        <a:bodyPr/>
        <a:lstStyle/>
        <a:p>
          <a:pPr rtl="0"/>
          <a:r>
            <a:rPr lang="es-ES" sz="18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Efectos E.A. total</a:t>
          </a:r>
          <a:r>
            <a:rPr lang="es-ES" sz="1800" dirty="0" smtClean="0"/>
            <a:t>: art. 513.3 CDFA.</a:t>
          </a:r>
          <a:endParaRPr lang="es-ES_tradnl" sz="1800" dirty="0"/>
        </a:p>
      </dgm:t>
    </dgm:pt>
    <dgm:pt modelId="{6F6AB2CA-2ED4-4108-8284-1607BEA7E709}" type="parTrans" cxnId="{EADDC63B-08CA-4322-9527-73CB2DDCE668}">
      <dgm:prSet/>
      <dgm:spPr/>
      <dgm:t>
        <a:bodyPr/>
        <a:lstStyle/>
        <a:p>
          <a:endParaRPr lang="es-ES_tradnl"/>
        </a:p>
      </dgm:t>
    </dgm:pt>
    <dgm:pt modelId="{73943A40-46D6-4B30-954D-CCA1A522DE65}" type="sibTrans" cxnId="{EADDC63B-08CA-4322-9527-73CB2DDCE668}">
      <dgm:prSet/>
      <dgm:spPr/>
      <dgm:t>
        <a:bodyPr/>
        <a:lstStyle/>
        <a:p>
          <a:endParaRPr lang="es-ES_tradnl"/>
        </a:p>
      </dgm:t>
    </dgm:pt>
    <dgm:pt modelId="{1C34699B-5A78-481E-9D70-E00DB51F4662}">
      <dgm:prSet custT="1"/>
      <dgm:spPr/>
      <dgm:t>
        <a:bodyPr/>
        <a:lstStyle/>
        <a:p>
          <a:pPr rtl="0"/>
          <a:r>
            <a:rPr lang="es-ES" sz="1800" dirty="0" err="1" smtClean="0"/>
            <a:t>acc</a:t>
          </a:r>
          <a:r>
            <a:rPr lang="es-ES" sz="1800" dirty="0" smtClean="0"/>
            <a:t>. de lesión cuantitativa</a:t>
          </a:r>
          <a:endParaRPr lang="es-ES_tradnl" sz="1800" dirty="0"/>
        </a:p>
      </dgm:t>
    </dgm:pt>
    <dgm:pt modelId="{83BD4D47-5DF0-47D5-9672-0AB58559B7B5}" type="parTrans" cxnId="{1A7EAF33-B18F-4ABE-A0E5-F512985D2446}">
      <dgm:prSet/>
      <dgm:spPr/>
      <dgm:t>
        <a:bodyPr/>
        <a:lstStyle/>
        <a:p>
          <a:endParaRPr lang="es-ES_tradnl"/>
        </a:p>
      </dgm:t>
    </dgm:pt>
    <dgm:pt modelId="{ECC282FE-F48C-49AD-9AED-3D7B60AA6D8F}" type="sibTrans" cxnId="{1A7EAF33-B18F-4ABE-A0E5-F512985D2446}">
      <dgm:prSet/>
      <dgm:spPr/>
      <dgm:t>
        <a:bodyPr/>
        <a:lstStyle/>
        <a:p>
          <a:endParaRPr lang="es-ES_tradnl"/>
        </a:p>
      </dgm:t>
    </dgm:pt>
    <dgm:pt modelId="{FDCF070F-D95E-4D37-839F-58B6FFCDA572}">
      <dgm:prSet custT="1"/>
      <dgm:spPr/>
      <dgm:t>
        <a:bodyPr/>
        <a:lstStyle/>
        <a:p>
          <a:pPr rtl="0"/>
          <a:r>
            <a:rPr lang="es-ES" sz="1800" dirty="0" smtClean="0"/>
            <a:t>Derechos en </a:t>
          </a:r>
          <a:r>
            <a:rPr lang="es-ES" sz="1800" dirty="0" err="1" smtClean="0"/>
            <a:t>suc</a:t>
          </a:r>
          <a:r>
            <a:rPr lang="es-ES" sz="1800" dirty="0" smtClean="0"/>
            <a:t>. Legal</a:t>
          </a:r>
          <a:endParaRPr lang="es-ES_tradnl" sz="1800" dirty="0"/>
        </a:p>
      </dgm:t>
    </dgm:pt>
    <dgm:pt modelId="{BBCEE7AE-0BC8-430E-8546-CB1BFD6EFDF8}" type="parTrans" cxnId="{8B287178-39CC-4FD6-92DE-290BF8A6243F}">
      <dgm:prSet/>
      <dgm:spPr/>
      <dgm:t>
        <a:bodyPr/>
        <a:lstStyle/>
        <a:p>
          <a:endParaRPr lang="es-ES_tradnl"/>
        </a:p>
      </dgm:t>
    </dgm:pt>
    <dgm:pt modelId="{D5E00D4F-4C11-472B-B163-279F1677F360}" type="sibTrans" cxnId="{8B287178-39CC-4FD6-92DE-290BF8A6243F}">
      <dgm:prSet/>
      <dgm:spPr/>
      <dgm:t>
        <a:bodyPr/>
        <a:lstStyle/>
        <a:p>
          <a:endParaRPr lang="es-ES_tradnl"/>
        </a:p>
      </dgm:t>
    </dgm:pt>
    <dgm:pt modelId="{244E68F9-8207-4669-89B5-DFE934DBCB13}">
      <dgm:prSet custT="1"/>
      <dgm:spPr/>
      <dgm:t>
        <a:bodyPr/>
        <a:lstStyle/>
        <a:p>
          <a:pPr rtl="0"/>
          <a:r>
            <a:rPr lang="es-ES" sz="1800" dirty="0" smtClean="0"/>
            <a:t>si hay error: preterición: 514 CDFA.</a:t>
          </a:r>
          <a:endParaRPr lang="es-ES_tradnl" sz="1800" dirty="0"/>
        </a:p>
      </dgm:t>
    </dgm:pt>
    <dgm:pt modelId="{4F6BE06C-078A-49D9-A695-D4CEF1E75994}" type="parTrans" cxnId="{5D8E60DE-B731-4301-96F6-CE5490FF35DE}">
      <dgm:prSet/>
      <dgm:spPr/>
      <dgm:t>
        <a:bodyPr/>
        <a:lstStyle/>
        <a:p>
          <a:endParaRPr lang="es-ES_tradnl"/>
        </a:p>
      </dgm:t>
    </dgm:pt>
    <dgm:pt modelId="{0789A78F-DD28-4031-990D-6E7046A189C4}" type="sibTrans" cxnId="{5D8E60DE-B731-4301-96F6-CE5490FF35DE}">
      <dgm:prSet/>
      <dgm:spPr/>
      <dgm:t>
        <a:bodyPr/>
        <a:lstStyle/>
        <a:p>
          <a:endParaRPr lang="es-ES_tradnl"/>
        </a:p>
      </dgm:t>
    </dgm:pt>
    <dgm:pt modelId="{B18A4665-F873-48D8-ACA2-B5F0F566F83C}">
      <dgm:prSet/>
      <dgm:spPr/>
      <dgm:t>
        <a:bodyPr/>
        <a:lstStyle/>
        <a:p>
          <a:pPr rtl="0"/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Error en la exclusión o en la causa</a:t>
          </a:r>
          <a:r>
            <a:rPr lang="es-ES" dirty="0" smtClean="0"/>
            <a:t>: 514 CDFA</a:t>
          </a:r>
          <a:endParaRPr lang="es-ES_tradnl" dirty="0"/>
        </a:p>
      </dgm:t>
    </dgm:pt>
    <dgm:pt modelId="{5C6CBD50-057E-4118-AB46-95FFA09EB1CB}" type="parTrans" cxnId="{53FC34D9-0972-4590-B771-29B575A6760C}">
      <dgm:prSet/>
      <dgm:spPr/>
      <dgm:t>
        <a:bodyPr/>
        <a:lstStyle/>
        <a:p>
          <a:endParaRPr lang="es-ES_tradnl"/>
        </a:p>
      </dgm:t>
    </dgm:pt>
    <dgm:pt modelId="{509868EA-4A7C-48EA-B3C4-C42053C63D30}" type="sibTrans" cxnId="{53FC34D9-0972-4590-B771-29B575A6760C}">
      <dgm:prSet/>
      <dgm:spPr/>
      <dgm:t>
        <a:bodyPr/>
        <a:lstStyle/>
        <a:p>
          <a:endParaRPr lang="es-ES_tradnl"/>
        </a:p>
      </dgm:t>
    </dgm:pt>
    <dgm:pt modelId="{E3BD26C7-4F2D-4E2E-BFB4-C484D51885D9}">
      <dgm:prSet/>
      <dgm:spPr/>
      <dgm:t>
        <a:bodyPr/>
        <a:lstStyle/>
        <a:p>
          <a:pPr rtl="0"/>
          <a:r>
            <a:rPr lang="es-ES" dirty="0" smtClean="0"/>
            <a:t>No determinante: no puesto</a:t>
          </a:r>
          <a:endParaRPr lang="es-ES_tradnl" dirty="0"/>
        </a:p>
      </dgm:t>
    </dgm:pt>
    <dgm:pt modelId="{517A25DB-B229-4126-8C2B-64EF2154BCE4}" type="parTrans" cxnId="{7020B735-7FD6-44FE-A3B0-B250D5BCEB87}">
      <dgm:prSet/>
      <dgm:spPr/>
      <dgm:t>
        <a:bodyPr/>
        <a:lstStyle/>
        <a:p>
          <a:endParaRPr lang="es-ES_tradnl"/>
        </a:p>
      </dgm:t>
    </dgm:pt>
    <dgm:pt modelId="{5F40412A-15D2-4CEE-AD19-6ACA5D7E53A6}" type="sibTrans" cxnId="{7020B735-7FD6-44FE-A3B0-B250D5BCEB87}">
      <dgm:prSet/>
      <dgm:spPr/>
      <dgm:t>
        <a:bodyPr/>
        <a:lstStyle/>
        <a:p>
          <a:endParaRPr lang="es-ES_tradnl"/>
        </a:p>
      </dgm:t>
    </dgm:pt>
    <dgm:pt modelId="{DFDF0186-C2AF-4CBB-9B42-064047E9D1B7}">
      <dgm:prSet/>
      <dgm:spPr/>
      <dgm:t>
        <a:bodyPr/>
        <a:lstStyle/>
        <a:p>
          <a:pPr rtl="0"/>
          <a:r>
            <a:rPr lang="es-ES" smtClean="0"/>
            <a:t>Determiantes: preterición no intencional</a:t>
          </a:r>
          <a:endParaRPr lang="es-ES_tradnl"/>
        </a:p>
      </dgm:t>
    </dgm:pt>
    <dgm:pt modelId="{91BACCB3-48DD-48C1-A02E-6DB2B07A386C}" type="parTrans" cxnId="{2C3CFDD4-D811-4E64-8F8B-0935ED01B609}">
      <dgm:prSet/>
      <dgm:spPr/>
      <dgm:t>
        <a:bodyPr/>
        <a:lstStyle/>
        <a:p>
          <a:endParaRPr lang="es-ES_tradnl"/>
        </a:p>
      </dgm:t>
    </dgm:pt>
    <dgm:pt modelId="{6B4A4586-590A-4547-810D-EC92020B82EC}" type="sibTrans" cxnId="{2C3CFDD4-D811-4E64-8F8B-0935ED01B609}">
      <dgm:prSet/>
      <dgm:spPr/>
      <dgm:t>
        <a:bodyPr/>
        <a:lstStyle/>
        <a:p>
          <a:endParaRPr lang="es-ES_tradnl"/>
        </a:p>
      </dgm:t>
    </dgm:pt>
    <dgm:pt modelId="{4BC7A993-388E-491B-9633-9155BA6559EB}" type="pres">
      <dgm:prSet presAssocID="{7EBFFF42-A6F8-4060-8B59-C7F7E76CCC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3880A7AE-A04C-44C5-BE97-4C7BD244AFA6}" type="pres">
      <dgm:prSet presAssocID="{6CD1B3EF-2038-4C74-BE0D-39A0DAC07430}" presName="node" presStyleLbl="node1" presStyleIdx="0" presStyleCnt="5" custScaleX="20538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9D9DCE0-D4E9-4649-BE87-C02998034C87}" type="pres">
      <dgm:prSet presAssocID="{C8C9AB79-960E-4EF3-9792-19116A23840B}" presName="sibTrans" presStyleLbl="sibTrans2D1" presStyleIdx="0" presStyleCnt="5"/>
      <dgm:spPr/>
      <dgm:t>
        <a:bodyPr/>
        <a:lstStyle/>
        <a:p>
          <a:endParaRPr lang="es-ES_tradnl"/>
        </a:p>
      </dgm:t>
    </dgm:pt>
    <dgm:pt modelId="{746FA468-387B-47E7-9C36-C15475B268E7}" type="pres">
      <dgm:prSet presAssocID="{C8C9AB79-960E-4EF3-9792-19116A23840B}" presName="connectorText" presStyleLbl="sibTrans2D1" presStyleIdx="0" presStyleCnt="5"/>
      <dgm:spPr/>
      <dgm:t>
        <a:bodyPr/>
        <a:lstStyle/>
        <a:p>
          <a:endParaRPr lang="es-ES_tradnl"/>
        </a:p>
      </dgm:t>
    </dgm:pt>
    <dgm:pt modelId="{C4970422-46E2-4470-A9B7-282F8A37C3BC}" type="pres">
      <dgm:prSet presAssocID="{0A11880C-8689-4180-B705-672EEAEFBD00}" presName="node" presStyleLbl="node1" presStyleIdx="1" presStyleCnt="5" custScaleX="173869" custRadScaleRad="129418" custRadScaleInc="1162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2E984DA-8C79-4BD9-8EE2-CDE2E1B74D32}" type="pres">
      <dgm:prSet presAssocID="{2F52FC29-9C3A-47D3-9752-7BCD6B135BE5}" presName="sibTrans" presStyleLbl="sibTrans2D1" presStyleIdx="1" presStyleCnt="5"/>
      <dgm:spPr/>
      <dgm:t>
        <a:bodyPr/>
        <a:lstStyle/>
        <a:p>
          <a:endParaRPr lang="es-ES_tradnl"/>
        </a:p>
      </dgm:t>
    </dgm:pt>
    <dgm:pt modelId="{6691A790-7BC9-48AB-ABF5-023E910A8E47}" type="pres">
      <dgm:prSet presAssocID="{2F52FC29-9C3A-47D3-9752-7BCD6B135BE5}" presName="connectorText" presStyleLbl="sibTrans2D1" presStyleIdx="1" presStyleCnt="5"/>
      <dgm:spPr/>
      <dgm:t>
        <a:bodyPr/>
        <a:lstStyle/>
        <a:p>
          <a:endParaRPr lang="es-ES_tradnl"/>
        </a:p>
      </dgm:t>
    </dgm:pt>
    <dgm:pt modelId="{6C05569A-340C-41D9-B389-F6A427379C6B}" type="pres">
      <dgm:prSet presAssocID="{8EA8E4C7-D245-4FD4-9863-E8E17E738BB2}" presName="node" presStyleLbl="node1" presStyleIdx="2" presStyleCnt="5" custScaleX="194104" custScaleY="135058" custRadScaleRad="132250" custRadScaleInc="-4523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9022814-A41C-475D-ACF5-66734CC3FF71}" type="pres">
      <dgm:prSet presAssocID="{28DC91EF-C7DC-46E9-9A55-C782218C88C9}" presName="sibTrans" presStyleLbl="sibTrans2D1" presStyleIdx="2" presStyleCnt="5"/>
      <dgm:spPr/>
      <dgm:t>
        <a:bodyPr/>
        <a:lstStyle/>
        <a:p>
          <a:endParaRPr lang="es-ES_tradnl"/>
        </a:p>
      </dgm:t>
    </dgm:pt>
    <dgm:pt modelId="{1F3A7C1A-61D7-48D0-8A0E-72C250F35E2D}" type="pres">
      <dgm:prSet presAssocID="{28DC91EF-C7DC-46E9-9A55-C782218C88C9}" presName="connectorText" presStyleLbl="sibTrans2D1" presStyleIdx="2" presStyleCnt="5"/>
      <dgm:spPr/>
      <dgm:t>
        <a:bodyPr/>
        <a:lstStyle/>
        <a:p>
          <a:endParaRPr lang="es-ES_tradnl"/>
        </a:p>
      </dgm:t>
    </dgm:pt>
    <dgm:pt modelId="{8BEFC0FA-4138-4818-B781-99845DF95D89}" type="pres">
      <dgm:prSet presAssocID="{F2219612-086F-4856-A6E4-DEA5E0249F11}" presName="node" presStyleLbl="node1" presStyleIdx="3" presStyleCnt="5" custScaleX="191557" custScaleY="124518" custRadScaleRad="126364" custRadScaleInc="3942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8917155-68DF-4902-9008-7261907D1329}" type="pres">
      <dgm:prSet presAssocID="{73943A40-46D6-4B30-954D-CCA1A522DE65}" presName="sibTrans" presStyleLbl="sibTrans2D1" presStyleIdx="3" presStyleCnt="5"/>
      <dgm:spPr/>
      <dgm:t>
        <a:bodyPr/>
        <a:lstStyle/>
        <a:p>
          <a:endParaRPr lang="es-ES_tradnl"/>
        </a:p>
      </dgm:t>
    </dgm:pt>
    <dgm:pt modelId="{C8A2A9A4-0CD1-4D60-8CF9-D9FB20F3BEC1}" type="pres">
      <dgm:prSet presAssocID="{73943A40-46D6-4B30-954D-CCA1A522DE65}" presName="connectorText" presStyleLbl="sibTrans2D1" presStyleIdx="3" presStyleCnt="5"/>
      <dgm:spPr/>
      <dgm:t>
        <a:bodyPr/>
        <a:lstStyle/>
        <a:p>
          <a:endParaRPr lang="es-ES_tradnl"/>
        </a:p>
      </dgm:t>
    </dgm:pt>
    <dgm:pt modelId="{2C003C07-FA76-4527-BD16-6F0EEBE36B69}" type="pres">
      <dgm:prSet presAssocID="{B18A4665-F873-48D8-ACA2-B5F0F566F83C}" presName="node" presStyleLbl="node1" presStyleIdx="4" presStyleCnt="5" custScaleX="152963" custScaleY="114086" custRadScaleRad="113655" custRadScaleInc="-835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62C2D8A-81CB-48F6-8014-5A1FF52D4E14}" type="pres">
      <dgm:prSet presAssocID="{509868EA-4A7C-48EA-B3C4-C42053C63D30}" presName="sibTrans" presStyleLbl="sibTrans2D1" presStyleIdx="4" presStyleCnt="5"/>
      <dgm:spPr/>
      <dgm:t>
        <a:bodyPr/>
        <a:lstStyle/>
        <a:p>
          <a:endParaRPr lang="es-ES_tradnl"/>
        </a:p>
      </dgm:t>
    </dgm:pt>
    <dgm:pt modelId="{02F542AC-5C90-434B-A72F-9F9774C44D9A}" type="pres">
      <dgm:prSet presAssocID="{509868EA-4A7C-48EA-B3C4-C42053C63D30}" presName="connectorText" presStyleLbl="sibTrans2D1" presStyleIdx="4" presStyleCnt="5"/>
      <dgm:spPr/>
      <dgm:t>
        <a:bodyPr/>
        <a:lstStyle/>
        <a:p>
          <a:endParaRPr lang="es-ES_tradnl"/>
        </a:p>
      </dgm:t>
    </dgm:pt>
  </dgm:ptLst>
  <dgm:cxnLst>
    <dgm:cxn modelId="{5EDF58B1-450B-4D35-9FD4-EB5F17E8FCCD}" srcId="{0A11880C-8689-4180-B705-672EEAEFBD00}" destId="{F9672A3B-AE1A-46E7-B1F1-3361DA0BBD45}" srcOrd="0" destOrd="0" parTransId="{EE4A2123-6084-42F0-9CDD-34A226158C10}" sibTransId="{F49B776B-80F8-411D-B3C0-88FDC0037A80}"/>
    <dgm:cxn modelId="{53FC34D9-0972-4590-B771-29B575A6760C}" srcId="{7EBFFF42-A6F8-4060-8B59-C7F7E76CCC74}" destId="{B18A4665-F873-48D8-ACA2-B5F0F566F83C}" srcOrd="4" destOrd="0" parTransId="{5C6CBD50-057E-4118-AB46-95FFA09EB1CB}" sibTransId="{509868EA-4A7C-48EA-B3C4-C42053C63D30}"/>
    <dgm:cxn modelId="{5AF86275-A88A-4920-A1A2-C7F84CE590F2}" srcId="{8EA8E4C7-D245-4FD4-9863-E8E17E738BB2}" destId="{4482DBC5-8ECB-481F-8BCA-7D30FB5C727F}" srcOrd="3" destOrd="0" parTransId="{A13AF95A-75AF-43FE-AF5F-B6D734D72D5E}" sibTransId="{F9694AEF-7325-418C-8717-4D7178617E63}"/>
    <dgm:cxn modelId="{290570FA-DCA4-4613-871C-38AB03800A37}" type="presOf" srcId="{C8C9AB79-960E-4EF3-9792-19116A23840B}" destId="{746FA468-387B-47E7-9C36-C15475B268E7}" srcOrd="1" destOrd="0" presId="urn:microsoft.com/office/officeart/2005/8/layout/cycle2"/>
    <dgm:cxn modelId="{B323ADBA-4C36-49F1-8B5F-1874AD120141}" type="presOf" srcId="{DFDF0186-C2AF-4CBB-9B42-064047E9D1B7}" destId="{2C003C07-FA76-4527-BD16-6F0EEBE36B69}" srcOrd="0" destOrd="2" presId="urn:microsoft.com/office/officeart/2005/8/layout/cycle2"/>
    <dgm:cxn modelId="{5B47BF07-6C63-499C-820F-8580651625AB}" type="presOf" srcId="{2F52FC29-9C3A-47D3-9752-7BCD6B135BE5}" destId="{6691A790-7BC9-48AB-ABF5-023E910A8E47}" srcOrd="1" destOrd="0" presId="urn:microsoft.com/office/officeart/2005/8/layout/cycle2"/>
    <dgm:cxn modelId="{C3DFD0F5-3EC2-4860-AFC8-F42CD5E3F173}" type="presOf" srcId="{5DE89C81-0C42-4AD2-9161-C42A71139E67}" destId="{3880A7AE-A04C-44C5-BE97-4C7BD244AFA6}" srcOrd="0" destOrd="1" presId="urn:microsoft.com/office/officeart/2005/8/layout/cycle2"/>
    <dgm:cxn modelId="{6B5A38D6-4A5A-4BC9-BCDB-07923B1E00C4}" type="presOf" srcId="{8983D10B-BB33-4B76-A6BC-33D1D28E4626}" destId="{6C05569A-340C-41D9-B389-F6A427379C6B}" srcOrd="0" destOrd="3" presId="urn:microsoft.com/office/officeart/2005/8/layout/cycle2"/>
    <dgm:cxn modelId="{81031DDC-49B6-4BFA-909D-DCC3434A4F35}" type="presOf" srcId="{F2219612-086F-4856-A6E4-DEA5E0249F11}" destId="{8BEFC0FA-4138-4818-B781-99845DF95D89}" srcOrd="0" destOrd="0" presId="urn:microsoft.com/office/officeart/2005/8/layout/cycle2"/>
    <dgm:cxn modelId="{D3C65E25-081F-432E-8D53-573716E6BB15}" type="presOf" srcId="{509868EA-4A7C-48EA-B3C4-C42053C63D30}" destId="{02F542AC-5C90-434B-A72F-9F9774C44D9A}" srcOrd="1" destOrd="0" presId="urn:microsoft.com/office/officeart/2005/8/layout/cycle2"/>
    <dgm:cxn modelId="{E73230EB-8C1E-4456-B378-F08FC463D6BC}" type="presOf" srcId="{E3BD26C7-4F2D-4E2E-BFB4-C484D51885D9}" destId="{2C003C07-FA76-4527-BD16-6F0EEBE36B69}" srcOrd="0" destOrd="1" presId="urn:microsoft.com/office/officeart/2005/8/layout/cycle2"/>
    <dgm:cxn modelId="{073A1940-3C6C-4509-AF3D-0F5C6C3CD904}" type="presOf" srcId="{73943A40-46D6-4B30-954D-CCA1A522DE65}" destId="{C8A2A9A4-0CD1-4D60-8CF9-D9FB20F3BEC1}" srcOrd="1" destOrd="0" presId="urn:microsoft.com/office/officeart/2005/8/layout/cycle2"/>
    <dgm:cxn modelId="{CE491A4F-F24D-429C-B279-02E200970AB7}" type="presOf" srcId="{244E68F9-8207-4669-89B5-DFE934DBCB13}" destId="{8BEFC0FA-4138-4818-B781-99845DF95D89}" srcOrd="0" destOrd="3" presId="urn:microsoft.com/office/officeart/2005/8/layout/cycle2"/>
    <dgm:cxn modelId="{EADDC63B-08CA-4322-9527-73CB2DDCE668}" srcId="{7EBFFF42-A6F8-4060-8B59-C7F7E76CCC74}" destId="{F2219612-086F-4856-A6E4-DEA5E0249F11}" srcOrd="3" destOrd="0" parTransId="{6F6AB2CA-2ED4-4108-8284-1607BEA7E709}" sibTransId="{73943A40-46D6-4B30-954D-CCA1A522DE65}"/>
    <dgm:cxn modelId="{5D8E60DE-B731-4301-96F6-CE5490FF35DE}" srcId="{F2219612-086F-4856-A6E4-DEA5E0249F11}" destId="{244E68F9-8207-4669-89B5-DFE934DBCB13}" srcOrd="2" destOrd="0" parTransId="{4F6BE06C-078A-49D9-A695-D4CEF1E75994}" sibTransId="{0789A78F-DD28-4031-990D-6E7046A189C4}"/>
    <dgm:cxn modelId="{1A7EAF33-B18F-4ABE-A0E5-F512985D2446}" srcId="{F2219612-086F-4856-A6E4-DEA5E0249F11}" destId="{1C34699B-5A78-481E-9D70-E00DB51F4662}" srcOrd="0" destOrd="0" parTransId="{83BD4D47-5DF0-47D5-9672-0AB58559B7B5}" sibTransId="{ECC282FE-F48C-49AD-9AED-3D7B60AA6D8F}"/>
    <dgm:cxn modelId="{29EA657B-1DFF-4113-AEC3-DEBD269C5D58}" type="presOf" srcId="{28DC91EF-C7DC-46E9-9A55-C782218C88C9}" destId="{49022814-A41C-475D-ACF5-66734CC3FF71}" srcOrd="0" destOrd="0" presId="urn:microsoft.com/office/officeart/2005/8/layout/cycle2"/>
    <dgm:cxn modelId="{BA55CE47-EBF8-41E3-A88C-D631D0BA075B}" type="presOf" srcId="{1C34699B-5A78-481E-9D70-E00DB51F4662}" destId="{8BEFC0FA-4138-4818-B781-99845DF95D89}" srcOrd="0" destOrd="1" presId="urn:microsoft.com/office/officeart/2005/8/layout/cycle2"/>
    <dgm:cxn modelId="{89425F07-D499-4603-BF31-867519FDEAFF}" type="presOf" srcId="{30E17EEC-85DC-4094-B97F-572D174AD908}" destId="{6C05569A-340C-41D9-B389-F6A427379C6B}" srcOrd="0" destOrd="1" presId="urn:microsoft.com/office/officeart/2005/8/layout/cycle2"/>
    <dgm:cxn modelId="{8B287178-39CC-4FD6-92DE-290BF8A6243F}" srcId="{F2219612-086F-4856-A6E4-DEA5E0249F11}" destId="{FDCF070F-D95E-4D37-839F-58B6FFCDA572}" srcOrd="1" destOrd="0" parTransId="{BBCEE7AE-0BC8-430E-8546-CB1BFD6EFDF8}" sibTransId="{D5E00D4F-4C11-472B-B163-279F1677F360}"/>
    <dgm:cxn modelId="{8E779A07-A330-4FB3-99DC-9FC45336CE57}" srcId="{8EA8E4C7-D245-4FD4-9863-E8E17E738BB2}" destId="{30E17EEC-85DC-4094-B97F-572D174AD908}" srcOrd="0" destOrd="0" parTransId="{CEE16563-1622-4AB0-96D0-24F13B2A180D}" sibTransId="{938AD58A-D865-4735-8162-77968D3CC6CB}"/>
    <dgm:cxn modelId="{708FB8AC-A6E9-4954-A1EA-B38D18DD20A8}" type="presOf" srcId="{F9672A3B-AE1A-46E7-B1F1-3361DA0BBD45}" destId="{C4970422-46E2-4470-A9B7-282F8A37C3BC}" srcOrd="0" destOrd="1" presId="urn:microsoft.com/office/officeart/2005/8/layout/cycle2"/>
    <dgm:cxn modelId="{7020B735-7FD6-44FE-A3B0-B250D5BCEB87}" srcId="{B18A4665-F873-48D8-ACA2-B5F0F566F83C}" destId="{E3BD26C7-4F2D-4E2E-BFB4-C484D51885D9}" srcOrd="0" destOrd="0" parTransId="{517A25DB-B229-4126-8C2B-64EF2154BCE4}" sibTransId="{5F40412A-15D2-4CEE-AD19-6ACA5D7E53A6}"/>
    <dgm:cxn modelId="{1BE9917A-D62C-49A8-88FE-F0BF474FE75A}" srcId="{8EA8E4C7-D245-4FD4-9863-E8E17E738BB2}" destId="{8983D10B-BB33-4B76-A6BC-33D1D28E4626}" srcOrd="2" destOrd="0" parTransId="{A857961F-9DBA-4779-9EB9-51B9B9E672D7}" sibTransId="{B4E27DB7-F884-4534-904F-1D092DE99D98}"/>
    <dgm:cxn modelId="{33E2362A-4321-4785-8B4A-7EDD1B261653}" type="presOf" srcId="{73943A40-46D6-4B30-954D-CCA1A522DE65}" destId="{68917155-68DF-4902-9008-7261907D1329}" srcOrd="0" destOrd="0" presId="urn:microsoft.com/office/officeart/2005/8/layout/cycle2"/>
    <dgm:cxn modelId="{5AB53F11-E4D4-47D1-A7E9-427C6409C7F4}" type="presOf" srcId="{0A11880C-8689-4180-B705-672EEAEFBD00}" destId="{C4970422-46E2-4470-A9B7-282F8A37C3BC}" srcOrd="0" destOrd="0" presId="urn:microsoft.com/office/officeart/2005/8/layout/cycle2"/>
    <dgm:cxn modelId="{07289BEA-C458-4495-A9CD-3182FD3D2AD5}" srcId="{6CD1B3EF-2038-4C74-BE0D-39A0DAC07430}" destId="{5DE89C81-0C42-4AD2-9161-C42A71139E67}" srcOrd="0" destOrd="0" parTransId="{4AC04604-5AB1-43FD-9659-4E20B363BE33}" sibTransId="{225E0441-9DE3-4DCD-86CF-9090D2DA26BA}"/>
    <dgm:cxn modelId="{FE57CF92-9F7D-4C9F-BE9C-0A22F2765BF5}" srcId="{7EBFFF42-A6F8-4060-8B59-C7F7E76CCC74}" destId="{6CD1B3EF-2038-4C74-BE0D-39A0DAC07430}" srcOrd="0" destOrd="0" parTransId="{92958149-4A2D-471A-9E65-D0B2CA498FEE}" sibTransId="{C8C9AB79-960E-4EF3-9792-19116A23840B}"/>
    <dgm:cxn modelId="{187291EE-31F2-4E25-AAC6-CDD5B06959FE}" type="presOf" srcId="{509868EA-4A7C-48EA-B3C4-C42053C63D30}" destId="{B62C2D8A-81CB-48F6-8014-5A1FF52D4E14}" srcOrd="0" destOrd="0" presId="urn:microsoft.com/office/officeart/2005/8/layout/cycle2"/>
    <dgm:cxn modelId="{48F6527D-E840-4502-98C2-E6CD234D60B3}" type="presOf" srcId="{28DC91EF-C7DC-46E9-9A55-C782218C88C9}" destId="{1F3A7C1A-61D7-48D0-8A0E-72C250F35E2D}" srcOrd="1" destOrd="0" presId="urn:microsoft.com/office/officeart/2005/8/layout/cycle2"/>
    <dgm:cxn modelId="{EF6E8481-1238-4F2F-B872-BAB083829B03}" type="presOf" srcId="{FDCF070F-D95E-4D37-839F-58B6FFCDA572}" destId="{8BEFC0FA-4138-4818-B781-99845DF95D89}" srcOrd="0" destOrd="2" presId="urn:microsoft.com/office/officeart/2005/8/layout/cycle2"/>
    <dgm:cxn modelId="{EB3B3009-CF5B-40B9-957F-750DC9119513}" srcId="{7EBFFF42-A6F8-4060-8B59-C7F7E76CCC74}" destId="{0A11880C-8689-4180-B705-672EEAEFBD00}" srcOrd="1" destOrd="0" parTransId="{39AA7D83-D017-41E9-A9A9-672F387A0557}" sibTransId="{2F52FC29-9C3A-47D3-9752-7BCD6B135BE5}"/>
    <dgm:cxn modelId="{9F182C09-E7AC-4D58-B0FC-77C7C24437AC}" type="presOf" srcId="{B18A4665-F873-48D8-ACA2-B5F0F566F83C}" destId="{2C003C07-FA76-4527-BD16-6F0EEBE36B69}" srcOrd="0" destOrd="0" presId="urn:microsoft.com/office/officeart/2005/8/layout/cycle2"/>
    <dgm:cxn modelId="{601E6C2A-43B9-47D3-8B5E-D4A2FF4BD075}" type="presOf" srcId="{7EBFFF42-A6F8-4060-8B59-C7F7E76CCC74}" destId="{4BC7A993-388E-491B-9633-9155BA6559EB}" srcOrd="0" destOrd="0" presId="urn:microsoft.com/office/officeart/2005/8/layout/cycle2"/>
    <dgm:cxn modelId="{2C3CFDD4-D811-4E64-8F8B-0935ED01B609}" srcId="{B18A4665-F873-48D8-ACA2-B5F0F566F83C}" destId="{DFDF0186-C2AF-4CBB-9B42-064047E9D1B7}" srcOrd="1" destOrd="0" parTransId="{91BACCB3-48DD-48C1-A02E-6DB2B07A386C}" sibTransId="{6B4A4586-590A-4547-810D-EC92020B82EC}"/>
    <dgm:cxn modelId="{04E620AE-D394-480B-AEC7-55FF18629FC2}" type="presOf" srcId="{8EA8E4C7-D245-4FD4-9863-E8E17E738BB2}" destId="{6C05569A-340C-41D9-B389-F6A427379C6B}" srcOrd="0" destOrd="0" presId="urn:microsoft.com/office/officeart/2005/8/layout/cycle2"/>
    <dgm:cxn modelId="{7633F53F-52B9-4C43-8736-D5670FD7709E}" srcId="{6CD1B3EF-2038-4C74-BE0D-39A0DAC07430}" destId="{A526E49E-F488-4C21-83FD-C0332A863317}" srcOrd="2" destOrd="0" parTransId="{0BCE2C81-17AE-45E6-8790-CA1EDA6A40EF}" sibTransId="{9DB756AE-DF89-4856-BC64-994C77DC0EDF}"/>
    <dgm:cxn modelId="{36D6071E-6422-4C49-B04F-3237961B2033}" srcId="{6CD1B3EF-2038-4C74-BE0D-39A0DAC07430}" destId="{7BD5D9F3-6C20-41C4-8BF5-DC25FAC60B4A}" srcOrd="1" destOrd="0" parTransId="{69500673-5054-4DC6-8EF7-C283A68F03E4}" sibTransId="{CE2D47BD-7E91-469A-9A54-F67E670366F3}"/>
    <dgm:cxn modelId="{DBF7A90A-D3FC-4AFD-86E1-742045715767}" type="presOf" srcId="{7BD5D9F3-6C20-41C4-8BF5-DC25FAC60B4A}" destId="{3880A7AE-A04C-44C5-BE97-4C7BD244AFA6}" srcOrd="0" destOrd="2" presId="urn:microsoft.com/office/officeart/2005/8/layout/cycle2"/>
    <dgm:cxn modelId="{2D133CD1-B294-4B6A-9AEC-539F867CDF3D}" srcId="{8EA8E4C7-D245-4FD4-9863-E8E17E738BB2}" destId="{3997E9A1-48D8-4ED6-94F8-56FCD5CADDD9}" srcOrd="1" destOrd="0" parTransId="{25F31B0D-419A-4696-90A9-8E997F6485DA}" sibTransId="{EC51E8FF-E18A-4F9B-8B04-9F16DBAF8470}"/>
    <dgm:cxn modelId="{FB17893F-A893-4EA4-B834-B1B998E7899F}" type="presOf" srcId="{3997E9A1-48D8-4ED6-94F8-56FCD5CADDD9}" destId="{6C05569A-340C-41D9-B389-F6A427379C6B}" srcOrd="0" destOrd="2" presId="urn:microsoft.com/office/officeart/2005/8/layout/cycle2"/>
    <dgm:cxn modelId="{7AB3B9B9-5C56-4C91-B4FB-4D3B2C7FCA2E}" type="presOf" srcId="{4482DBC5-8ECB-481F-8BCA-7D30FB5C727F}" destId="{6C05569A-340C-41D9-B389-F6A427379C6B}" srcOrd="0" destOrd="4" presId="urn:microsoft.com/office/officeart/2005/8/layout/cycle2"/>
    <dgm:cxn modelId="{7CBF9F57-0612-432D-B056-382BFB3AD5B2}" srcId="{7EBFFF42-A6F8-4060-8B59-C7F7E76CCC74}" destId="{8EA8E4C7-D245-4FD4-9863-E8E17E738BB2}" srcOrd="2" destOrd="0" parTransId="{D490BD6E-16A4-4513-8846-F474C85E4CB7}" sibTransId="{28DC91EF-C7DC-46E9-9A55-C782218C88C9}"/>
    <dgm:cxn modelId="{FE2AB1AC-8D42-4E08-A9EB-62C77488DEF1}" type="presOf" srcId="{2F52FC29-9C3A-47D3-9752-7BCD6B135BE5}" destId="{E2E984DA-8C79-4BD9-8EE2-CDE2E1B74D32}" srcOrd="0" destOrd="0" presId="urn:microsoft.com/office/officeart/2005/8/layout/cycle2"/>
    <dgm:cxn modelId="{C1854FC5-1A16-4006-8CBC-A214C6FE5385}" type="presOf" srcId="{C8C9AB79-960E-4EF3-9792-19116A23840B}" destId="{B9D9DCE0-D4E9-4649-BE87-C02998034C87}" srcOrd="0" destOrd="0" presId="urn:microsoft.com/office/officeart/2005/8/layout/cycle2"/>
    <dgm:cxn modelId="{64E2FA13-AFB6-466F-8288-A5A8EC97FFCD}" type="presOf" srcId="{6CD1B3EF-2038-4C74-BE0D-39A0DAC07430}" destId="{3880A7AE-A04C-44C5-BE97-4C7BD244AFA6}" srcOrd="0" destOrd="0" presId="urn:microsoft.com/office/officeart/2005/8/layout/cycle2"/>
    <dgm:cxn modelId="{A9CF26DD-6EC4-4DB3-9533-8298AEFA3E58}" type="presOf" srcId="{A526E49E-F488-4C21-83FD-C0332A863317}" destId="{3880A7AE-A04C-44C5-BE97-4C7BD244AFA6}" srcOrd="0" destOrd="3" presId="urn:microsoft.com/office/officeart/2005/8/layout/cycle2"/>
    <dgm:cxn modelId="{82C94055-D3C8-4042-A075-A097D1A1AE40}" type="presParOf" srcId="{4BC7A993-388E-491B-9633-9155BA6559EB}" destId="{3880A7AE-A04C-44C5-BE97-4C7BD244AFA6}" srcOrd="0" destOrd="0" presId="urn:microsoft.com/office/officeart/2005/8/layout/cycle2"/>
    <dgm:cxn modelId="{1E69FE1A-F0AB-4978-B873-DF4BBCCE54B9}" type="presParOf" srcId="{4BC7A993-388E-491B-9633-9155BA6559EB}" destId="{B9D9DCE0-D4E9-4649-BE87-C02998034C87}" srcOrd="1" destOrd="0" presId="urn:microsoft.com/office/officeart/2005/8/layout/cycle2"/>
    <dgm:cxn modelId="{AE5946BC-1947-4BA5-B788-568F7BF37C72}" type="presParOf" srcId="{B9D9DCE0-D4E9-4649-BE87-C02998034C87}" destId="{746FA468-387B-47E7-9C36-C15475B268E7}" srcOrd="0" destOrd="0" presId="urn:microsoft.com/office/officeart/2005/8/layout/cycle2"/>
    <dgm:cxn modelId="{BD334229-70A7-40BF-B7DB-BC8BC7EC0F55}" type="presParOf" srcId="{4BC7A993-388E-491B-9633-9155BA6559EB}" destId="{C4970422-46E2-4470-A9B7-282F8A37C3BC}" srcOrd="2" destOrd="0" presId="urn:microsoft.com/office/officeart/2005/8/layout/cycle2"/>
    <dgm:cxn modelId="{7DBFDF16-D228-4A4B-B3DA-66F32C0A0B36}" type="presParOf" srcId="{4BC7A993-388E-491B-9633-9155BA6559EB}" destId="{E2E984DA-8C79-4BD9-8EE2-CDE2E1B74D32}" srcOrd="3" destOrd="0" presId="urn:microsoft.com/office/officeart/2005/8/layout/cycle2"/>
    <dgm:cxn modelId="{43BA2373-A5D6-4487-AA76-0AA930E8CBC7}" type="presParOf" srcId="{E2E984DA-8C79-4BD9-8EE2-CDE2E1B74D32}" destId="{6691A790-7BC9-48AB-ABF5-023E910A8E47}" srcOrd="0" destOrd="0" presId="urn:microsoft.com/office/officeart/2005/8/layout/cycle2"/>
    <dgm:cxn modelId="{744E6925-D859-4590-B9A3-1BB7415433B1}" type="presParOf" srcId="{4BC7A993-388E-491B-9633-9155BA6559EB}" destId="{6C05569A-340C-41D9-B389-F6A427379C6B}" srcOrd="4" destOrd="0" presId="urn:microsoft.com/office/officeart/2005/8/layout/cycle2"/>
    <dgm:cxn modelId="{42D0F6AB-6031-43E8-BF80-D4F849F1C96E}" type="presParOf" srcId="{4BC7A993-388E-491B-9633-9155BA6559EB}" destId="{49022814-A41C-475D-ACF5-66734CC3FF71}" srcOrd="5" destOrd="0" presId="urn:microsoft.com/office/officeart/2005/8/layout/cycle2"/>
    <dgm:cxn modelId="{29EF8A24-B6E8-42C4-947B-BE047E45B5E0}" type="presParOf" srcId="{49022814-A41C-475D-ACF5-66734CC3FF71}" destId="{1F3A7C1A-61D7-48D0-8A0E-72C250F35E2D}" srcOrd="0" destOrd="0" presId="urn:microsoft.com/office/officeart/2005/8/layout/cycle2"/>
    <dgm:cxn modelId="{8D25D620-F960-4B07-94FC-FF40889F2FD2}" type="presParOf" srcId="{4BC7A993-388E-491B-9633-9155BA6559EB}" destId="{8BEFC0FA-4138-4818-B781-99845DF95D89}" srcOrd="6" destOrd="0" presId="urn:microsoft.com/office/officeart/2005/8/layout/cycle2"/>
    <dgm:cxn modelId="{292C4619-0147-42AC-85F4-D5D493478F92}" type="presParOf" srcId="{4BC7A993-388E-491B-9633-9155BA6559EB}" destId="{68917155-68DF-4902-9008-7261907D1329}" srcOrd="7" destOrd="0" presId="urn:microsoft.com/office/officeart/2005/8/layout/cycle2"/>
    <dgm:cxn modelId="{11B39AF4-D588-42ED-A3DA-96249F062755}" type="presParOf" srcId="{68917155-68DF-4902-9008-7261907D1329}" destId="{C8A2A9A4-0CD1-4D60-8CF9-D9FB20F3BEC1}" srcOrd="0" destOrd="0" presId="urn:microsoft.com/office/officeart/2005/8/layout/cycle2"/>
    <dgm:cxn modelId="{9C7D77E9-925E-4FD9-9C46-1A6D64227C30}" type="presParOf" srcId="{4BC7A993-388E-491B-9633-9155BA6559EB}" destId="{2C003C07-FA76-4527-BD16-6F0EEBE36B69}" srcOrd="8" destOrd="0" presId="urn:microsoft.com/office/officeart/2005/8/layout/cycle2"/>
    <dgm:cxn modelId="{EC2901FF-DB3D-4AE4-9498-1D58B59501B8}" type="presParOf" srcId="{4BC7A993-388E-491B-9633-9155BA6559EB}" destId="{B62C2D8A-81CB-48F6-8014-5A1FF52D4E14}" srcOrd="9" destOrd="0" presId="urn:microsoft.com/office/officeart/2005/8/layout/cycle2"/>
    <dgm:cxn modelId="{107F92A1-EC8A-496F-B6DE-69C34BF50380}" type="presParOf" srcId="{B62C2D8A-81CB-48F6-8014-5A1FF52D4E14}" destId="{02F542AC-5C90-434B-A72F-9F9774C44D9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1CA962A-B7E9-43E4-95E2-F1246F626CC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E39CE57D-1F97-4D76-99F8-5DFBF8FB3598}">
      <dgm:prSet custT="1"/>
      <dgm:spPr/>
      <dgm:t>
        <a:bodyPr/>
        <a:lstStyle/>
        <a:p>
          <a:pPr rtl="0"/>
          <a:r>
            <a:rPr lang="es-ES" sz="1800" dirty="0" smtClean="0"/>
            <a:t>Regulación: arts. 494 a 496 CDFA</a:t>
          </a:r>
          <a:endParaRPr lang="es-ES_tradnl" sz="1800" dirty="0"/>
        </a:p>
      </dgm:t>
    </dgm:pt>
    <dgm:pt modelId="{720CE630-D372-4CB5-A643-600899D6C00E}" type="parTrans" cxnId="{06A0E161-FAF5-41A6-A4DE-671B252D6B95}">
      <dgm:prSet/>
      <dgm:spPr/>
      <dgm:t>
        <a:bodyPr/>
        <a:lstStyle/>
        <a:p>
          <a:endParaRPr lang="es-ES_tradnl"/>
        </a:p>
      </dgm:t>
    </dgm:pt>
    <dgm:pt modelId="{791F3762-4500-4AFE-A55A-9A21F247BB8F}" type="sibTrans" cxnId="{06A0E161-FAF5-41A6-A4DE-671B252D6B95}">
      <dgm:prSet/>
      <dgm:spPr/>
      <dgm:t>
        <a:bodyPr/>
        <a:lstStyle/>
        <a:p>
          <a:endParaRPr lang="es-ES_tradnl"/>
        </a:p>
      </dgm:t>
    </dgm:pt>
    <dgm:pt modelId="{06B32E8C-BFC3-4458-83E9-339B33BCCABA}">
      <dgm:prSet custT="1"/>
      <dgm:spPr/>
      <dgm:t>
        <a:bodyPr/>
        <a:lstStyle/>
        <a:p>
          <a:pPr rtl="0"/>
          <a:r>
            <a:rPr lang="es-ES" sz="1800" smtClean="0"/>
            <a:t>Cuándo </a:t>
          </a:r>
          <a:r>
            <a:rPr lang="es-ES" sz="1800" dirty="0" smtClean="0"/>
            <a:t>tiene lugar: infracción</a:t>
          </a:r>
          <a:endParaRPr lang="es-ES_tradnl" sz="1800" dirty="0"/>
        </a:p>
      </dgm:t>
    </dgm:pt>
    <dgm:pt modelId="{17D2CD70-8031-494F-ACFE-A94633DC71C9}" type="parTrans" cxnId="{E4892E5A-8610-4039-AB3E-9310EEB3E86E}">
      <dgm:prSet/>
      <dgm:spPr/>
      <dgm:t>
        <a:bodyPr/>
        <a:lstStyle/>
        <a:p>
          <a:endParaRPr lang="es-ES_tradnl"/>
        </a:p>
      </dgm:t>
    </dgm:pt>
    <dgm:pt modelId="{5785DCD9-000F-4A3C-8CE6-1DE1C1E5BF9C}" type="sibTrans" cxnId="{E4892E5A-8610-4039-AB3E-9310EEB3E86E}">
      <dgm:prSet/>
      <dgm:spPr/>
      <dgm:t>
        <a:bodyPr/>
        <a:lstStyle/>
        <a:p>
          <a:endParaRPr lang="es-ES_tradnl"/>
        </a:p>
      </dgm:t>
    </dgm:pt>
    <dgm:pt modelId="{73C49D66-AE03-4546-BFC9-550236CE3F3E}">
      <dgm:prSet custT="1"/>
      <dgm:spPr/>
      <dgm:t>
        <a:bodyPr/>
        <a:lstStyle/>
        <a:p>
          <a:pPr rtl="0"/>
          <a:r>
            <a:rPr lang="es-ES" sz="1800" dirty="0" smtClean="0"/>
            <a:t>Quién la puede reclamar: </a:t>
          </a:r>
          <a:r>
            <a:rPr lang="es-ES" sz="1800" dirty="0" err="1" smtClean="0"/>
            <a:t>Leg.º</a:t>
          </a:r>
          <a:r>
            <a:rPr lang="es-ES" sz="1800" dirty="0" smtClean="0"/>
            <a:t> preferente</a:t>
          </a:r>
          <a:endParaRPr lang="es-ES_tradnl" sz="1800" dirty="0"/>
        </a:p>
      </dgm:t>
    </dgm:pt>
    <dgm:pt modelId="{3D71486A-E3A7-4F0A-8418-92C4CE347363}" type="parTrans" cxnId="{FF851BEF-222F-40E3-954A-10C8B1A4AF7D}">
      <dgm:prSet/>
      <dgm:spPr/>
      <dgm:t>
        <a:bodyPr/>
        <a:lstStyle/>
        <a:p>
          <a:endParaRPr lang="es-ES_tradnl"/>
        </a:p>
      </dgm:t>
    </dgm:pt>
    <dgm:pt modelId="{2C1FD027-C507-43AE-894A-6FDFDEA8E4FC}" type="sibTrans" cxnId="{FF851BEF-222F-40E3-954A-10C8B1A4AF7D}">
      <dgm:prSet/>
      <dgm:spPr/>
      <dgm:t>
        <a:bodyPr/>
        <a:lstStyle/>
        <a:p>
          <a:endParaRPr lang="es-ES_tradnl"/>
        </a:p>
      </dgm:t>
    </dgm:pt>
    <dgm:pt modelId="{FF29A27F-6F31-4BAA-AD71-D6E99A5ACC08}">
      <dgm:prSet custT="1"/>
      <dgm:spPr/>
      <dgm:t>
        <a:bodyPr/>
        <a:lstStyle/>
        <a:p>
          <a:pPr rtl="0"/>
          <a:r>
            <a:rPr lang="es-ES" sz="1800" dirty="0" smtClean="0"/>
            <a:t>Frente a extraños</a:t>
          </a:r>
          <a:endParaRPr lang="es-ES_tradnl" sz="1800" dirty="0"/>
        </a:p>
      </dgm:t>
    </dgm:pt>
    <dgm:pt modelId="{86374909-5082-45F6-9B31-49B7C4E630BE}" type="parTrans" cxnId="{2FC5ED6C-A55D-4C9E-AA4D-190448B72270}">
      <dgm:prSet/>
      <dgm:spPr/>
      <dgm:t>
        <a:bodyPr/>
        <a:lstStyle/>
        <a:p>
          <a:endParaRPr lang="es-ES_tradnl"/>
        </a:p>
      </dgm:t>
    </dgm:pt>
    <dgm:pt modelId="{6D8FE760-4FAC-4B02-93E9-02553F24EFA6}" type="sibTrans" cxnId="{2FC5ED6C-A55D-4C9E-AA4D-190448B72270}">
      <dgm:prSet/>
      <dgm:spPr/>
      <dgm:t>
        <a:bodyPr/>
        <a:lstStyle/>
        <a:p>
          <a:endParaRPr lang="es-ES_tradnl"/>
        </a:p>
      </dgm:t>
    </dgm:pt>
    <dgm:pt modelId="{F27E632A-0D80-4250-8C78-68C6F61E9D35}">
      <dgm:prSet custT="1"/>
      <dgm:spPr/>
      <dgm:t>
        <a:bodyPr/>
        <a:lstStyle/>
        <a:p>
          <a:pPr rtl="0"/>
          <a:r>
            <a:rPr lang="es-ES" sz="1800" dirty="0" smtClean="0"/>
            <a:t>Individualmente  (causante/ley)</a:t>
          </a:r>
          <a:endParaRPr lang="es-ES_tradnl" sz="1800" dirty="0"/>
        </a:p>
      </dgm:t>
    </dgm:pt>
    <dgm:pt modelId="{6CA07EC7-0395-46DB-B45F-F544BAE7FE67}" type="parTrans" cxnId="{2667AC07-2992-4F8B-BA71-D0F650B4238A}">
      <dgm:prSet/>
      <dgm:spPr/>
      <dgm:t>
        <a:bodyPr/>
        <a:lstStyle/>
        <a:p>
          <a:endParaRPr lang="es-ES_tradnl"/>
        </a:p>
      </dgm:t>
    </dgm:pt>
    <dgm:pt modelId="{E5C2BF86-25F4-4F25-B5BB-83997D3F0F37}" type="sibTrans" cxnId="{2667AC07-2992-4F8B-BA71-D0F650B4238A}">
      <dgm:prSet/>
      <dgm:spPr/>
      <dgm:t>
        <a:bodyPr/>
        <a:lstStyle/>
        <a:p>
          <a:endParaRPr lang="es-ES_tradnl"/>
        </a:p>
      </dgm:t>
    </dgm:pt>
    <dgm:pt modelId="{B0380D70-CFD3-4AEC-AC13-9453ABD5A132}">
      <dgm:prSet/>
      <dgm:spPr/>
      <dgm:t>
        <a:bodyPr/>
        <a:lstStyle/>
        <a:p>
          <a:pPr rtl="0"/>
          <a:r>
            <a:rPr lang="es-ES" dirty="0" smtClean="0"/>
            <a:t>Cuánto se puede reclamar:</a:t>
          </a:r>
          <a:endParaRPr lang="es-ES_tradnl" dirty="0"/>
        </a:p>
      </dgm:t>
    </dgm:pt>
    <dgm:pt modelId="{9BAA1A60-BF39-454C-8BD8-4C752394A3FF}" type="parTrans" cxnId="{35435C17-9913-4F56-A7E6-45A098603C29}">
      <dgm:prSet/>
      <dgm:spPr/>
      <dgm:t>
        <a:bodyPr/>
        <a:lstStyle/>
        <a:p>
          <a:endParaRPr lang="es-ES_tradnl"/>
        </a:p>
      </dgm:t>
    </dgm:pt>
    <dgm:pt modelId="{B3ED3E59-1ACE-470C-AE98-D9D72E102470}" type="sibTrans" cxnId="{35435C17-9913-4F56-A7E6-45A098603C29}">
      <dgm:prSet/>
      <dgm:spPr/>
      <dgm:t>
        <a:bodyPr/>
        <a:lstStyle/>
        <a:p>
          <a:endParaRPr lang="es-ES_tradnl"/>
        </a:p>
      </dgm:t>
    </dgm:pt>
    <dgm:pt modelId="{0439B4BB-CFBF-43BC-BE35-CF184422605B}">
      <dgm:prSet custT="1"/>
      <dgm:spPr/>
      <dgm:t>
        <a:bodyPr/>
        <a:lstStyle/>
        <a:p>
          <a:pPr rtl="0"/>
          <a:r>
            <a:rPr lang="es-ES" sz="1800" dirty="0" smtClean="0"/>
            <a:t>Como en la </a:t>
          </a:r>
          <a:r>
            <a:rPr lang="es-ES" sz="1800" dirty="0" err="1" smtClean="0"/>
            <a:t>suc</a:t>
          </a:r>
          <a:r>
            <a:rPr lang="es-ES" sz="1800" dirty="0" smtClean="0"/>
            <a:t>. Legal</a:t>
          </a:r>
          <a:endParaRPr lang="es-ES_tradnl" sz="1800" dirty="0"/>
        </a:p>
      </dgm:t>
    </dgm:pt>
    <dgm:pt modelId="{6825FFBD-547B-4B20-A155-55441077FAC0}" type="parTrans" cxnId="{E472C2B8-D1F4-4A90-A77D-8C231E689B6B}">
      <dgm:prSet/>
      <dgm:spPr/>
      <dgm:t>
        <a:bodyPr/>
        <a:lstStyle/>
        <a:p>
          <a:endParaRPr lang="es-ES_tradnl"/>
        </a:p>
      </dgm:t>
    </dgm:pt>
    <dgm:pt modelId="{37E34033-506A-4835-828D-6ECECA7FD545}" type="sibTrans" cxnId="{E472C2B8-D1F4-4A90-A77D-8C231E689B6B}">
      <dgm:prSet/>
      <dgm:spPr/>
      <dgm:t>
        <a:bodyPr/>
        <a:lstStyle/>
        <a:p>
          <a:endParaRPr lang="es-ES_tradnl"/>
        </a:p>
      </dgm:t>
    </dgm:pt>
    <dgm:pt modelId="{73FD8D6E-B24C-40DF-81A5-53E98B08BF40}">
      <dgm:prSet/>
      <dgm:spPr/>
      <dgm:t>
        <a:bodyPr/>
        <a:lstStyle/>
        <a:p>
          <a:pPr rtl="0"/>
          <a:r>
            <a:rPr lang="es-ES" dirty="0" smtClean="0"/>
            <a:t>Prelación de liberalidades: art. </a:t>
          </a:r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495 CDFA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741F57-EB37-463E-9855-0618AAE2175B}" type="parTrans" cxnId="{1553D370-D987-4CDF-BD47-F4C894D45C62}">
      <dgm:prSet/>
      <dgm:spPr/>
      <dgm:t>
        <a:bodyPr/>
        <a:lstStyle/>
        <a:p>
          <a:endParaRPr lang="es-ES_tradnl"/>
        </a:p>
      </dgm:t>
    </dgm:pt>
    <dgm:pt modelId="{5D937CAB-CF2C-4FC6-8B65-92CF3A0322C5}" type="sibTrans" cxnId="{1553D370-D987-4CDF-BD47-F4C894D45C62}">
      <dgm:prSet/>
      <dgm:spPr/>
      <dgm:t>
        <a:bodyPr/>
        <a:lstStyle/>
        <a:p>
          <a:endParaRPr lang="es-ES_tradnl"/>
        </a:p>
      </dgm:t>
    </dgm:pt>
    <dgm:pt modelId="{576778BD-47CE-47C2-B7AC-F78C4F7458B7}">
      <dgm:prSet custT="1"/>
      <dgm:spPr/>
      <dgm:t>
        <a:bodyPr/>
        <a:lstStyle/>
        <a:p>
          <a:pPr rtl="0"/>
          <a:r>
            <a:rPr lang="es-ES" sz="1800" dirty="0" smtClean="0"/>
            <a:t>1º. mortis causa</a:t>
          </a:r>
          <a:endParaRPr lang="es-ES_tradnl" sz="1800" dirty="0"/>
        </a:p>
      </dgm:t>
    </dgm:pt>
    <dgm:pt modelId="{5954C1A3-821B-47E7-B7EC-0A2C9F24F0AE}" type="parTrans" cxnId="{60157150-0F5A-466C-8724-0B04B507EE95}">
      <dgm:prSet/>
      <dgm:spPr/>
      <dgm:t>
        <a:bodyPr/>
        <a:lstStyle/>
        <a:p>
          <a:endParaRPr lang="es-ES_tradnl"/>
        </a:p>
      </dgm:t>
    </dgm:pt>
    <dgm:pt modelId="{CCA18C10-60C9-4BDD-AA8A-C0A6C90E471D}" type="sibTrans" cxnId="{60157150-0F5A-466C-8724-0B04B507EE95}">
      <dgm:prSet/>
      <dgm:spPr/>
      <dgm:t>
        <a:bodyPr/>
        <a:lstStyle/>
        <a:p>
          <a:endParaRPr lang="es-ES_tradnl"/>
        </a:p>
      </dgm:t>
    </dgm:pt>
    <dgm:pt modelId="{DBF25254-4B30-40FF-A717-44FC14A04639}">
      <dgm:prSet custT="1"/>
      <dgm:spPr/>
      <dgm:t>
        <a:bodyPr/>
        <a:lstStyle/>
        <a:p>
          <a:pPr rtl="0"/>
          <a:r>
            <a:rPr lang="es-ES" sz="1800" dirty="0" smtClean="0"/>
            <a:t>2º inter vivos</a:t>
          </a:r>
          <a:endParaRPr lang="es-ES_tradnl" sz="1800" dirty="0"/>
        </a:p>
      </dgm:t>
    </dgm:pt>
    <dgm:pt modelId="{0520C769-DAE0-4B42-A508-C5CE7E6FEE65}" type="parTrans" cxnId="{E89BA5FD-1CD8-4C43-BC14-07FE23D603CC}">
      <dgm:prSet/>
      <dgm:spPr/>
      <dgm:t>
        <a:bodyPr/>
        <a:lstStyle/>
        <a:p>
          <a:endParaRPr lang="es-ES_tradnl"/>
        </a:p>
      </dgm:t>
    </dgm:pt>
    <dgm:pt modelId="{D6468E5D-A751-4589-9503-6B3667B8A88E}" type="sibTrans" cxnId="{E89BA5FD-1CD8-4C43-BC14-07FE23D603CC}">
      <dgm:prSet/>
      <dgm:spPr/>
      <dgm:t>
        <a:bodyPr/>
        <a:lstStyle/>
        <a:p>
          <a:endParaRPr lang="es-ES_tradnl"/>
        </a:p>
      </dgm:t>
    </dgm:pt>
    <dgm:pt modelId="{151A416F-B9D9-4696-95A4-651A3587E5CD}">
      <dgm:prSet/>
      <dgm:spPr/>
      <dgm:t>
        <a:bodyPr/>
        <a:lstStyle/>
        <a:p>
          <a:pPr rtl="0"/>
          <a:r>
            <a:rPr lang="es-ES" dirty="0" smtClean="0"/>
            <a:t>Reglas: art. </a:t>
          </a:r>
          <a:r>
            <a:rPr lang="es-ES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496 CDFA</a:t>
          </a:r>
          <a:endParaRPr lang="es-ES_tradnl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79E4F6-04D1-4242-9E20-3DFCBCA11677}" type="parTrans" cxnId="{6E4463D5-5944-4367-85B0-311D9B7CDEA5}">
      <dgm:prSet/>
      <dgm:spPr/>
      <dgm:t>
        <a:bodyPr/>
        <a:lstStyle/>
        <a:p>
          <a:endParaRPr lang="es-ES_tradnl"/>
        </a:p>
      </dgm:t>
    </dgm:pt>
    <dgm:pt modelId="{784D6FF0-70B4-46DC-9E02-741472FB1A7D}" type="sibTrans" cxnId="{6E4463D5-5944-4367-85B0-311D9B7CDEA5}">
      <dgm:prSet/>
      <dgm:spPr/>
      <dgm:t>
        <a:bodyPr/>
        <a:lstStyle/>
        <a:p>
          <a:endParaRPr lang="es-ES_tradnl"/>
        </a:p>
      </dgm:t>
    </dgm:pt>
    <dgm:pt modelId="{7884669B-2256-4BEE-8DB4-D30F33C1C7CE}">
      <dgm:prSet custT="1"/>
      <dgm:spPr/>
      <dgm:t>
        <a:bodyPr/>
        <a:lstStyle/>
        <a:p>
          <a:pPr rtl="0"/>
          <a:r>
            <a:rPr lang="es-ES" sz="1800" dirty="0" smtClean="0"/>
            <a:t>Viudo: </a:t>
          </a:r>
          <a:r>
            <a:rPr lang="es-ES" sz="1800" i="1" dirty="0" err="1" smtClean="0"/>
            <a:t>pars</a:t>
          </a:r>
          <a:r>
            <a:rPr lang="es-ES" sz="1800" i="1" dirty="0" smtClean="0"/>
            <a:t> </a:t>
          </a:r>
          <a:r>
            <a:rPr lang="es-ES" sz="1800" i="1" dirty="0" err="1" smtClean="0"/>
            <a:t>valoris</a:t>
          </a:r>
          <a:r>
            <a:rPr lang="es-ES" sz="1800" i="1" dirty="0" smtClean="0"/>
            <a:t> </a:t>
          </a:r>
          <a:r>
            <a:rPr lang="es-ES" sz="1800" dirty="0" smtClean="0"/>
            <a:t>(excepción)</a:t>
          </a:r>
          <a:endParaRPr lang="es-ES_tradnl" sz="1800" dirty="0"/>
        </a:p>
      </dgm:t>
    </dgm:pt>
    <dgm:pt modelId="{E35D40A6-D9A0-4C23-AAC8-0F43E66EB635}" type="parTrans" cxnId="{0F79C2B5-56CA-4C76-B669-1738381664B7}">
      <dgm:prSet/>
      <dgm:spPr/>
      <dgm:t>
        <a:bodyPr/>
        <a:lstStyle/>
        <a:p>
          <a:endParaRPr lang="es-ES_tradnl"/>
        </a:p>
      </dgm:t>
    </dgm:pt>
    <dgm:pt modelId="{6548CF16-D99B-47C3-A2F0-358793C0FB35}" type="sibTrans" cxnId="{0F79C2B5-56CA-4C76-B669-1738381664B7}">
      <dgm:prSet/>
      <dgm:spPr/>
      <dgm:t>
        <a:bodyPr/>
        <a:lstStyle/>
        <a:p>
          <a:endParaRPr lang="es-ES_tradnl"/>
        </a:p>
      </dgm:t>
    </dgm:pt>
    <dgm:pt modelId="{94F5611A-7308-4DC7-8C13-AFE67FCA2A80}">
      <dgm:prSet custT="1"/>
      <dgm:spPr/>
      <dgm:t>
        <a:bodyPr/>
        <a:lstStyle/>
        <a:p>
          <a:pPr rtl="0"/>
          <a:r>
            <a:rPr lang="es-ES" sz="1800" dirty="0" smtClean="0"/>
            <a:t>Elección entre varios bienes</a:t>
          </a:r>
          <a:endParaRPr lang="es-ES_tradnl" sz="1800" dirty="0"/>
        </a:p>
      </dgm:t>
    </dgm:pt>
    <dgm:pt modelId="{38AD9982-F067-4FFC-99C9-C27A5A6E9777}" type="parTrans" cxnId="{18377A73-E884-462B-9846-EA4534CB98DD}">
      <dgm:prSet/>
      <dgm:spPr/>
      <dgm:t>
        <a:bodyPr/>
        <a:lstStyle/>
        <a:p>
          <a:endParaRPr lang="es-ES_tradnl"/>
        </a:p>
      </dgm:t>
    </dgm:pt>
    <dgm:pt modelId="{F7735515-86DD-4D6D-9E59-FB5A54DFDACF}" type="sibTrans" cxnId="{18377A73-E884-462B-9846-EA4534CB98DD}">
      <dgm:prSet/>
      <dgm:spPr/>
      <dgm:t>
        <a:bodyPr/>
        <a:lstStyle/>
        <a:p>
          <a:endParaRPr lang="es-ES_tradnl"/>
        </a:p>
      </dgm:t>
    </dgm:pt>
    <dgm:pt modelId="{F96B4E36-7F3B-467D-A87B-ECE776A74C33}">
      <dgm:prSet custT="1"/>
      <dgm:spPr/>
      <dgm:t>
        <a:bodyPr/>
        <a:lstStyle/>
        <a:p>
          <a:pPr rtl="0"/>
          <a:r>
            <a:rPr lang="es-ES" sz="1800" dirty="0" smtClean="0"/>
            <a:t>División</a:t>
          </a:r>
          <a:endParaRPr lang="es-ES_tradnl" sz="1800" dirty="0"/>
        </a:p>
      </dgm:t>
    </dgm:pt>
    <dgm:pt modelId="{F29B2AFB-55FD-4D88-87AE-42A3E7CAFA83}" type="parTrans" cxnId="{631F0F2F-FC37-4C9B-8F4F-76C38C4E5509}">
      <dgm:prSet/>
      <dgm:spPr/>
      <dgm:t>
        <a:bodyPr/>
        <a:lstStyle/>
        <a:p>
          <a:endParaRPr lang="es-ES_tradnl"/>
        </a:p>
      </dgm:t>
    </dgm:pt>
    <dgm:pt modelId="{FE47619F-7FDD-4965-B346-7244B8992C16}" type="sibTrans" cxnId="{631F0F2F-FC37-4C9B-8F4F-76C38C4E5509}">
      <dgm:prSet/>
      <dgm:spPr/>
      <dgm:t>
        <a:bodyPr/>
        <a:lstStyle/>
        <a:p>
          <a:endParaRPr lang="es-ES_tradnl"/>
        </a:p>
      </dgm:t>
    </dgm:pt>
    <dgm:pt modelId="{7115111D-F799-4FBC-94EA-154B72DF7ECF}">
      <dgm:prSet custT="1"/>
      <dgm:spPr/>
      <dgm:t>
        <a:bodyPr/>
        <a:lstStyle/>
        <a:p>
          <a:pPr rtl="0"/>
          <a:r>
            <a:rPr lang="es-ES" sz="1800" dirty="0" smtClean="0">
              <a:hlinkClick xmlns:r="http://schemas.openxmlformats.org/officeDocument/2006/relationships" r:id="rId1" action="ppaction://hlinkfile"/>
            </a:rPr>
            <a:t>Ejemplo</a:t>
          </a:r>
          <a:r>
            <a:rPr lang="es-ES" sz="1800" dirty="0" smtClean="0">
              <a:hlinkClick xmlns:r="http://schemas.openxmlformats.org/officeDocument/2006/relationships" r:id="rId2" action="ppaction://hlinkfile"/>
            </a:rPr>
            <a:t>.</a:t>
          </a:r>
          <a:endParaRPr lang="es-ES_tradnl" sz="1800" dirty="0"/>
        </a:p>
      </dgm:t>
    </dgm:pt>
    <dgm:pt modelId="{133D3BF5-2B8E-433F-A6EE-4784595DCA2A}" type="parTrans" cxnId="{460380FB-FD53-4551-A675-AB06B6C96BA5}">
      <dgm:prSet/>
      <dgm:spPr/>
      <dgm:t>
        <a:bodyPr/>
        <a:lstStyle/>
        <a:p>
          <a:endParaRPr lang="es-ES_tradnl"/>
        </a:p>
      </dgm:t>
    </dgm:pt>
    <dgm:pt modelId="{E8A82384-DA1D-4B15-9EDE-5F917CC82ADC}" type="sibTrans" cxnId="{460380FB-FD53-4551-A675-AB06B6C96BA5}">
      <dgm:prSet/>
      <dgm:spPr/>
      <dgm:t>
        <a:bodyPr/>
        <a:lstStyle/>
        <a:p>
          <a:endParaRPr lang="es-ES_tradnl"/>
        </a:p>
      </dgm:t>
    </dgm:pt>
    <dgm:pt modelId="{8CAF2890-46C2-497B-B569-35B712D412C8}" type="pres">
      <dgm:prSet presAssocID="{21CA962A-B7E9-43E4-95E2-F1246F626CC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_tradnl"/>
        </a:p>
      </dgm:t>
    </dgm:pt>
    <dgm:pt modelId="{03142576-C71B-4788-A691-F81104023067}" type="pres">
      <dgm:prSet presAssocID="{E39CE57D-1F97-4D76-99F8-5DFBF8FB3598}" presName="thickLine" presStyleLbl="alignNode1" presStyleIdx="0" presStyleCnt="6"/>
      <dgm:spPr/>
    </dgm:pt>
    <dgm:pt modelId="{D347DFCE-683A-4AEE-9E66-7F686E8C137F}" type="pres">
      <dgm:prSet presAssocID="{E39CE57D-1F97-4D76-99F8-5DFBF8FB3598}" presName="horz1" presStyleCnt="0"/>
      <dgm:spPr/>
    </dgm:pt>
    <dgm:pt modelId="{FA41C6F5-D68C-43E0-B745-C0971FCA0996}" type="pres">
      <dgm:prSet presAssocID="{E39CE57D-1F97-4D76-99F8-5DFBF8FB3598}" presName="tx1" presStyleLbl="revTx" presStyleIdx="0" presStyleCnt="15"/>
      <dgm:spPr/>
      <dgm:t>
        <a:bodyPr/>
        <a:lstStyle/>
        <a:p>
          <a:endParaRPr lang="es-ES_tradnl"/>
        </a:p>
      </dgm:t>
    </dgm:pt>
    <dgm:pt modelId="{203BC7CE-8742-4F5B-BA93-13CD483221E8}" type="pres">
      <dgm:prSet presAssocID="{E39CE57D-1F97-4D76-99F8-5DFBF8FB3598}" presName="vert1" presStyleCnt="0"/>
      <dgm:spPr/>
    </dgm:pt>
    <dgm:pt modelId="{CF18CA6B-8B28-4FA0-B584-665D9300203E}" type="pres">
      <dgm:prSet presAssocID="{06B32E8C-BFC3-4458-83E9-339B33BCCABA}" presName="thickLine" presStyleLbl="alignNode1" presStyleIdx="1" presStyleCnt="6"/>
      <dgm:spPr/>
    </dgm:pt>
    <dgm:pt modelId="{3DF8DFB7-1028-4801-9665-8D3D30707069}" type="pres">
      <dgm:prSet presAssocID="{06B32E8C-BFC3-4458-83E9-339B33BCCABA}" presName="horz1" presStyleCnt="0"/>
      <dgm:spPr/>
    </dgm:pt>
    <dgm:pt modelId="{EE48DD9E-9D07-46C5-9460-9D64B9F95474}" type="pres">
      <dgm:prSet presAssocID="{06B32E8C-BFC3-4458-83E9-339B33BCCABA}" presName="tx1" presStyleLbl="revTx" presStyleIdx="1" presStyleCnt="15"/>
      <dgm:spPr/>
      <dgm:t>
        <a:bodyPr/>
        <a:lstStyle/>
        <a:p>
          <a:endParaRPr lang="es-ES_tradnl"/>
        </a:p>
      </dgm:t>
    </dgm:pt>
    <dgm:pt modelId="{A59A49FF-0ACD-492C-8864-E225BBAFFD11}" type="pres">
      <dgm:prSet presAssocID="{06B32E8C-BFC3-4458-83E9-339B33BCCABA}" presName="vert1" presStyleCnt="0"/>
      <dgm:spPr/>
    </dgm:pt>
    <dgm:pt modelId="{A73DC33E-6C5D-42C8-BB73-3C9D2C467360}" type="pres">
      <dgm:prSet presAssocID="{73C49D66-AE03-4546-BFC9-550236CE3F3E}" presName="thickLine" presStyleLbl="alignNode1" presStyleIdx="2" presStyleCnt="6"/>
      <dgm:spPr/>
    </dgm:pt>
    <dgm:pt modelId="{307E6CE0-553D-4FB8-8E2A-A5EF7A615872}" type="pres">
      <dgm:prSet presAssocID="{73C49D66-AE03-4546-BFC9-550236CE3F3E}" presName="horz1" presStyleCnt="0"/>
      <dgm:spPr/>
    </dgm:pt>
    <dgm:pt modelId="{D8425273-A073-4924-A8C0-195F4417302C}" type="pres">
      <dgm:prSet presAssocID="{73C49D66-AE03-4546-BFC9-550236CE3F3E}" presName="tx1" presStyleLbl="revTx" presStyleIdx="2" presStyleCnt="15"/>
      <dgm:spPr/>
      <dgm:t>
        <a:bodyPr/>
        <a:lstStyle/>
        <a:p>
          <a:endParaRPr lang="es-ES_tradnl"/>
        </a:p>
      </dgm:t>
    </dgm:pt>
    <dgm:pt modelId="{862BE1C7-F77F-42CF-A90B-011784FF90A0}" type="pres">
      <dgm:prSet presAssocID="{73C49D66-AE03-4546-BFC9-550236CE3F3E}" presName="vert1" presStyleCnt="0"/>
      <dgm:spPr/>
    </dgm:pt>
    <dgm:pt modelId="{96B61C29-1801-46EB-A131-96CFA279CC4D}" type="pres">
      <dgm:prSet presAssocID="{FF29A27F-6F31-4BAA-AD71-D6E99A5ACC08}" presName="vertSpace2a" presStyleCnt="0"/>
      <dgm:spPr/>
    </dgm:pt>
    <dgm:pt modelId="{C7ED3271-76CD-434E-90BF-CF1AF56A9D80}" type="pres">
      <dgm:prSet presAssocID="{FF29A27F-6F31-4BAA-AD71-D6E99A5ACC08}" presName="horz2" presStyleCnt="0"/>
      <dgm:spPr/>
    </dgm:pt>
    <dgm:pt modelId="{440FD659-185B-4260-B787-D1F7B4194909}" type="pres">
      <dgm:prSet presAssocID="{FF29A27F-6F31-4BAA-AD71-D6E99A5ACC08}" presName="horzSpace2" presStyleCnt="0"/>
      <dgm:spPr/>
    </dgm:pt>
    <dgm:pt modelId="{1E3991B3-BBFF-4A58-9C19-441FCCC9C8C9}" type="pres">
      <dgm:prSet presAssocID="{FF29A27F-6F31-4BAA-AD71-D6E99A5ACC08}" presName="tx2" presStyleLbl="revTx" presStyleIdx="3" presStyleCnt="15"/>
      <dgm:spPr/>
      <dgm:t>
        <a:bodyPr/>
        <a:lstStyle/>
        <a:p>
          <a:endParaRPr lang="es-ES_tradnl"/>
        </a:p>
      </dgm:t>
    </dgm:pt>
    <dgm:pt modelId="{D03C2C67-BBCA-44D4-9BEB-31352C7E745E}" type="pres">
      <dgm:prSet presAssocID="{FF29A27F-6F31-4BAA-AD71-D6E99A5ACC08}" presName="vert2" presStyleCnt="0"/>
      <dgm:spPr/>
    </dgm:pt>
    <dgm:pt modelId="{F9F78D06-EC22-44E5-B030-E0388AC33B5C}" type="pres">
      <dgm:prSet presAssocID="{FF29A27F-6F31-4BAA-AD71-D6E99A5ACC08}" presName="thinLine2b" presStyleLbl="callout" presStyleIdx="0" presStyleCnt="9"/>
      <dgm:spPr/>
    </dgm:pt>
    <dgm:pt modelId="{B6CF3740-1A8C-464C-BE70-115838177B56}" type="pres">
      <dgm:prSet presAssocID="{FF29A27F-6F31-4BAA-AD71-D6E99A5ACC08}" presName="vertSpace2b" presStyleCnt="0"/>
      <dgm:spPr/>
    </dgm:pt>
    <dgm:pt modelId="{5B61ADCD-25AA-423B-8573-66A403CDD6A0}" type="pres">
      <dgm:prSet presAssocID="{F27E632A-0D80-4250-8C78-68C6F61E9D35}" presName="horz2" presStyleCnt="0"/>
      <dgm:spPr/>
    </dgm:pt>
    <dgm:pt modelId="{56798A29-B85C-4CD1-A6CD-89B7E15CA8D7}" type="pres">
      <dgm:prSet presAssocID="{F27E632A-0D80-4250-8C78-68C6F61E9D35}" presName="horzSpace2" presStyleCnt="0"/>
      <dgm:spPr/>
    </dgm:pt>
    <dgm:pt modelId="{3655B5E6-D346-4F17-BF3A-0B440FA2DE4C}" type="pres">
      <dgm:prSet presAssocID="{F27E632A-0D80-4250-8C78-68C6F61E9D35}" presName="tx2" presStyleLbl="revTx" presStyleIdx="4" presStyleCnt="15"/>
      <dgm:spPr/>
      <dgm:t>
        <a:bodyPr/>
        <a:lstStyle/>
        <a:p>
          <a:endParaRPr lang="es-ES_tradnl"/>
        </a:p>
      </dgm:t>
    </dgm:pt>
    <dgm:pt modelId="{F1FB1C53-94C5-4C53-915E-142E03CE127D}" type="pres">
      <dgm:prSet presAssocID="{F27E632A-0D80-4250-8C78-68C6F61E9D35}" presName="vert2" presStyleCnt="0"/>
      <dgm:spPr/>
    </dgm:pt>
    <dgm:pt modelId="{B3B5C3BC-43D0-4C83-8227-EA610B9F65F7}" type="pres">
      <dgm:prSet presAssocID="{F27E632A-0D80-4250-8C78-68C6F61E9D35}" presName="thinLine2b" presStyleLbl="callout" presStyleIdx="1" presStyleCnt="9"/>
      <dgm:spPr/>
    </dgm:pt>
    <dgm:pt modelId="{4FF24539-FD30-4BAF-84CA-4FB17ECBC578}" type="pres">
      <dgm:prSet presAssocID="{F27E632A-0D80-4250-8C78-68C6F61E9D35}" presName="vertSpace2b" presStyleCnt="0"/>
      <dgm:spPr/>
    </dgm:pt>
    <dgm:pt modelId="{B1A13F7E-E6B6-4A04-8271-2F57DF5C6482}" type="pres">
      <dgm:prSet presAssocID="{B0380D70-CFD3-4AEC-AC13-9453ABD5A132}" presName="thickLine" presStyleLbl="alignNode1" presStyleIdx="3" presStyleCnt="6"/>
      <dgm:spPr/>
    </dgm:pt>
    <dgm:pt modelId="{1721320B-332A-4984-B4D1-8D619FEB15D2}" type="pres">
      <dgm:prSet presAssocID="{B0380D70-CFD3-4AEC-AC13-9453ABD5A132}" presName="horz1" presStyleCnt="0"/>
      <dgm:spPr/>
    </dgm:pt>
    <dgm:pt modelId="{68931326-8E0E-43AC-844A-92D85B846CD6}" type="pres">
      <dgm:prSet presAssocID="{B0380D70-CFD3-4AEC-AC13-9453ABD5A132}" presName="tx1" presStyleLbl="revTx" presStyleIdx="5" presStyleCnt="15"/>
      <dgm:spPr/>
      <dgm:t>
        <a:bodyPr/>
        <a:lstStyle/>
        <a:p>
          <a:endParaRPr lang="es-ES_tradnl"/>
        </a:p>
      </dgm:t>
    </dgm:pt>
    <dgm:pt modelId="{D5A73B74-75D0-4606-93CC-637DA9432FE4}" type="pres">
      <dgm:prSet presAssocID="{B0380D70-CFD3-4AEC-AC13-9453ABD5A132}" presName="vert1" presStyleCnt="0"/>
      <dgm:spPr/>
    </dgm:pt>
    <dgm:pt modelId="{3F9E61E9-2DAC-4256-9C1B-CBD39A093FA2}" type="pres">
      <dgm:prSet presAssocID="{0439B4BB-CFBF-43BC-BE35-CF184422605B}" presName="vertSpace2a" presStyleCnt="0"/>
      <dgm:spPr/>
    </dgm:pt>
    <dgm:pt modelId="{1AF1F4C6-9927-48F8-9474-0E0443ABD83E}" type="pres">
      <dgm:prSet presAssocID="{0439B4BB-CFBF-43BC-BE35-CF184422605B}" presName="horz2" presStyleCnt="0"/>
      <dgm:spPr/>
    </dgm:pt>
    <dgm:pt modelId="{9FB98C69-1E5D-4E79-9F28-5E82760E5D83}" type="pres">
      <dgm:prSet presAssocID="{0439B4BB-CFBF-43BC-BE35-CF184422605B}" presName="horzSpace2" presStyleCnt="0"/>
      <dgm:spPr/>
    </dgm:pt>
    <dgm:pt modelId="{E4392264-F54F-43CE-AFCD-B0C7D961A085}" type="pres">
      <dgm:prSet presAssocID="{0439B4BB-CFBF-43BC-BE35-CF184422605B}" presName="tx2" presStyleLbl="revTx" presStyleIdx="6" presStyleCnt="15"/>
      <dgm:spPr/>
      <dgm:t>
        <a:bodyPr/>
        <a:lstStyle/>
        <a:p>
          <a:endParaRPr lang="es-ES_tradnl"/>
        </a:p>
      </dgm:t>
    </dgm:pt>
    <dgm:pt modelId="{1D4F51EF-1C89-49C8-913D-C9369E23392F}" type="pres">
      <dgm:prSet presAssocID="{0439B4BB-CFBF-43BC-BE35-CF184422605B}" presName="vert2" presStyleCnt="0"/>
      <dgm:spPr/>
    </dgm:pt>
    <dgm:pt modelId="{F22595A2-99C8-4784-9604-5149E38119CE}" type="pres">
      <dgm:prSet presAssocID="{0439B4BB-CFBF-43BC-BE35-CF184422605B}" presName="thinLine2b" presStyleLbl="callout" presStyleIdx="2" presStyleCnt="9"/>
      <dgm:spPr/>
    </dgm:pt>
    <dgm:pt modelId="{6E20ED26-5CBE-41B1-9120-C77873F72ACE}" type="pres">
      <dgm:prSet presAssocID="{0439B4BB-CFBF-43BC-BE35-CF184422605B}" presName="vertSpace2b" presStyleCnt="0"/>
      <dgm:spPr/>
    </dgm:pt>
    <dgm:pt modelId="{144322EC-CF73-4489-B4BF-518A455020D0}" type="pres">
      <dgm:prSet presAssocID="{7115111D-F799-4FBC-94EA-154B72DF7ECF}" presName="horz2" presStyleCnt="0"/>
      <dgm:spPr/>
    </dgm:pt>
    <dgm:pt modelId="{664F49EE-37F8-4CE8-A1B1-90B08B7EA5F1}" type="pres">
      <dgm:prSet presAssocID="{7115111D-F799-4FBC-94EA-154B72DF7ECF}" presName="horzSpace2" presStyleCnt="0"/>
      <dgm:spPr/>
    </dgm:pt>
    <dgm:pt modelId="{B0FC454E-867A-4D28-BCA8-FF8AED5ACED6}" type="pres">
      <dgm:prSet presAssocID="{7115111D-F799-4FBC-94EA-154B72DF7ECF}" presName="tx2" presStyleLbl="revTx" presStyleIdx="7" presStyleCnt="15"/>
      <dgm:spPr/>
      <dgm:t>
        <a:bodyPr/>
        <a:lstStyle/>
        <a:p>
          <a:endParaRPr lang="es-ES_tradnl"/>
        </a:p>
      </dgm:t>
    </dgm:pt>
    <dgm:pt modelId="{D27280C4-5748-42E3-B8EE-679F2ACCBF36}" type="pres">
      <dgm:prSet presAssocID="{7115111D-F799-4FBC-94EA-154B72DF7ECF}" presName="vert2" presStyleCnt="0"/>
      <dgm:spPr/>
    </dgm:pt>
    <dgm:pt modelId="{659FF04F-53C6-43CB-87F7-5EB3F3B88250}" type="pres">
      <dgm:prSet presAssocID="{7115111D-F799-4FBC-94EA-154B72DF7ECF}" presName="thinLine2b" presStyleLbl="callout" presStyleIdx="3" presStyleCnt="9"/>
      <dgm:spPr/>
    </dgm:pt>
    <dgm:pt modelId="{AB09C058-56B9-4A79-82D9-8CB79C853786}" type="pres">
      <dgm:prSet presAssocID="{7115111D-F799-4FBC-94EA-154B72DF7ECF}" presName="vertSpace2b" presStyleCnt="0"/>
      <dgm:spPr/>
    </dgm:pt>
    <dgm:pt modelId="{416185F7-A1B0-4108-9BF6-911D6553C1B4}" type="pres">
      <dgm:prSet presAssocID="{73FD8D6E-B24C-40DF-81A5-53E98B08BF40}" presName="thickLine" presStyleLbl="alignNode1" presStyleIdx="4" presStyleCnt="6"/>
      <dgm:spPr/>
    </dgm:pt>
    <dgm:pt modelId="{B2C9D2DD-2219-4B73-AC2D-A4BF3353DD3B}" type="pres">
      <dgm:prSet presAssocID="{73FD8D6E-B24C-40DF-81A5-53E98B08BF40}" presName="horz1" presStyleCnt="0"/>
      <dgm:spPr/>
    </dgm:pt>
    <dgm:pt modelId="{DC5EFDAA-CEC2-469D-BFA7-9846EBDFB01D}" type="pres">
      <dgm:prSet presAssocID="{73FD8D6E-B24C-40DF-81A5-53E98B08BF40}" presName="tx1" presStyleLbl="revTx" presStyleIdx="8" presStyleCnt="15"/>
      <dgm:spPr/>
      <dgm:t>
        <a:bodyPr/>
        <a:lstStyle/>
        <a:p>
          <a:endParaRPr lang="es-ES_tradnl"/>
        </a:p>
      </dgm:t>
    </dgm:pt>
    <dgm:pt modelId="{AD924844-9CBD-4FB4-A0AA-7E6B68092EA8}" type="pres">
      <dgm:prSet presAssocID="{73FD8D6E-B24C-40DF-81A5-53E98B08BF40}" presName="vert1" presStyleCnt="0"/>
      <dgm:spPr/>
    </dgm:pt>
    <dgm:pt modelId="{704FA564-87EE-43CE-9632-112FDA38FF87}" type="pres">
      <dgm:prSet presAssocID="{576778BD-47CE-47C2-B7AC-F78C4F7458B7}" presName="vertSpace2a" presStyleCnt="0"/>
      <dgm:spPr/>
    </dgm:pt>
    <dgm:pt modelId="{67319DA5-20C4-412D-8A31-31310F6FB1BB}" type="pres">
      <dgm:prSet presAssocID="{576778BD-47CE-47C2-B7AC-F78C4F7458B7}" presName="horz2" presStyleCnt="0"/>
      <dgm:spPr/>
    </dgm:pt>
    <dgm:pt modelId="{7919CCD1-8FD3-4EA3-AA2B-A86A8D91D73C}" type="pres">
      <dgm:prSet presAssocID="{576778BD-47CE-47C2-B7AC-F78C4F7458B7}" presName="horzSpace2" presStyleCnt="0"/>
      <dgm:spPr/>
    </dgm:pt>
    <dgm:pt modelId="{7161751C-4B96-464C-8860-8DFBF3C38D20}" type="pres">
      <dgm:prSet presAssocID="{576778BD-47CE-47C2-B7AC-F78C4F7458B7}" presName="tx2" presStyleLbl="revTx" presStyleIdx="9" presStyleCnt="15"/>
      <dgm:spPr/>
      <dgm:t>
        <a:bodyPr/>
        <a:lstStyle/>
        <a:p>
          <a:endParaRPr lang="es-ES_tradnl"/>
        </a:p>
      </dgm:t>
    </dgm:pt>
    <dgm:pt modelId="{701BFAED-8D8C-4F92-A230-DEE46B727D10}" type="pres">
      <dgm:prSet presAssocID="{576778BD-47CE-47C2-B7AC-F78C4F7458B7}" presName="vert2" presStyleCnt="0"/>
      <dgm:spPr/>
    </dgm:pt>
    <dgm:pt modelId="{5A26062B-C3CC-4AF2-BD92-D370454DFD58}" type="pres">
      <dgm:prSet presAssocID="{576778BD-47CE-47C2-B7AC-F78C4F7458B7}" presName="thinLine2b" presStyleLbl="callout" presStyleIdx="4" presStyleCnt="9"/>
      <dgm:spPr/>
    </dgm:pt>
    <dgm:pt modelId="{1F562483-E07A-4E8E-9696-29119E035F19}" type="pres">
      <dgm:prSet presAssocID="{576778BD-47CE-47C2-B7AC-F78C4F7458B7}" presName="vertSpace2b" presStyleCnt="0"/>
      <dgm:spPr/>
    </dgm:pt>
    <dgm:pt modelId="{0A833148-CA68-4590-8A9A-C021DE336F83}" type="pres">
      <dgm:prSet presAssocID="{DBF25254-4B30-40FF-A717-44FC14A04639}" presName="horz2" presStyleCnt="0"/>
      <dgm:spPr/>
    </dgm:pt>
    <dgm:pt modelId="{5F93EBA6-D204-442A-93E7-55CE2593FD69}" type="pres">
      <dgm:prSet presAssocID="{DBF25254-4B30-40FF-A717-44FC14A04639}" presName="horzSpace2" presStyleCnt="0"/>
      <dgm:spPr/>
    </dgm:pt>
    <dgm:pt modelId="{806FF4E7-FB3B-4BD8-930C-FA6187C650E2}" type="pres">
      <dgm:prSet presAssocID="{DBF25254-4B30-40FF-A717-44FC14A04639}" presName="tx2" presStyleLbl="revTx" presStyleIdx="10" presStyleCnt="15"/>
      <dgm:spPr/>
      <dgm:t>
        <a:bodyPr/>
        <a:lstStyle/>
        <a:p>
          <a:endParaRPr lang="es-ES_tradnl"/>
        </a:p>
      </dgm:t>
    </dgm:pt>
    <dgm:pt modelId="{0DF46201-01A9-4D2A-9060-057F6A52C3B6}" type="pres">
      <dgm:prSet presAssocID="{DBF25254-4B30-40FF-A717-44FC14A04639}" presName="vert2" presStyleCnt="0"/>
      <dgm:spPr/>
    </dgm:pt>
    <dgm:pt modelId="{A758A84A-5594-4C0C-AEE7-E002B4AFE218}" type="pres">
      <dgm:prSet presAssocID="{DBF25254-4B30-40FF-A717-44FC14A04639}" presName="thinLine2b" presStyleLbl="callout" presStyleIdx="5" presStyleCnt="9"/>
      <dgm:spPr/>
    </dgm:pt>
    <dgm:pt modelId="{F7FAE616-344F-434A-9594-AFA7CAE1333A}" type="pres">
      <dgm:prSet presAssocID="{DBF25254-4B30-40FF-A717-44FC14A04639}" presName="vertSpace2b" presStyleCnt="0"/>
      <dgm:spPr/>
    </dgm:pt>
    <dgm:pt modelId="{8F55E310-62CE-48A4-BD33-E4074BC331D9}" type="pres">
      <dgm:prSet presAssocID="{151A416F-B9D9-4696-95A4-651A3587E5CD}" presName="thickLine" presStyleLbl="alignNode1" presStyleIdx="5" presStyleCnt="6"/>
      <dgm:spPr/>
    </dgm:pt>
    <dgm:pt modelId="{9285BD29-A47E-4274-B6B4-D1046BD66ABE}" type="pres">
      <dgm:prSet presAssocID="{151A416F-B9D9-4696-95A4-651A3587E5CD}" presName="horz1" presStyleCnt="0"/>
      <dgm:spPr/>
    </dgm:pt>
    <dgm:pt modelId="{907076ED-8FCB-44C4-816A-A28F28DBF716}" type="pres">
      <dgm:prSet presAssocID="{151A416F-B9D9-4696-95A4-651A3587E5CD}" presName="tx1" presStyleLbl="revTx" presStyleIdx="11" presStyleCnt="15"/>
      <dgm:spPr/>
      <dgm:t>
        <a:bodyPr/>
        <a:lstStyle/>
        <a:p>
          <a:endParaRPr lang="es-ES_tradnl"/>
        </a:p>
      </dgm:t>
    </dgm:pt>
    <dgm:pt modelId="{B0B6DD96-A38E-49F9-BC61-3AFF3B65A631}" type="pres">
      <dgm:prSet presAssocID="{151A416F-B9D9-4696-95A4-651A3587E5CD}" presName="vert1" presStyleCnt="0"/>
      <dgm:spPr/>
    </dgm:pt>
    <dgm:pt modelId="{043DC7C6-6304-44AE-9D1E-C874FCAAA348}" type="pres">
      <dgm:prSet presAssocID="{7884669B-2256-4BEE-8DB4-D30F33C1C7CE}" presName="vertSpace2a" presStyleCnt="0"/>
      <dgm:spPr/>
    </dgm:pt>
    <dgm:pt modelId="{7A9489C7-4CBB-42C5-9A9C-F0FCA95A07FF}" type="pres">
      <dgm:prSet presAssocID="{7884669B-2256-4BEE-8DB4-D30F33C1C7CE}" presName="horz2" presStyleCnt="0"/>
      <dgm:spPr/>
    </dgm:pt>
    <dgm:pt modelId="{1353A55D-C0B8-4F58-9CAE-2D1B64DF546A}" type="pres">
      <dgm:prSet presAssocID="{7884669B-2256-4BEE-8DB4-D30F33C1C7CE}" presName="horzSpace2" presStyleCnt="0"/>
      <dgm:spPr/>
    </dgm:pt>
    <dgm:pt modelId="{8E5E46EE-3FD0-40A1-8EAE-BFBC38B5E6B6}" type="pres">
      <dgm:prSet presAssocID="{7884669B-2256-4BEE-8DB4-D30F33C1C7CE}" presName="tx2" presStyleLbl="revTx" presStyleIdx="12" presStyleCnt="15"/>
      <dgm:spPr/>
      <dgm:t>
        <a:bodyPr/>
        <a:lstStyle/>
        <a:p>
          <a:endParaRPr lang="es-ES_tradnl"/>
        </a:p>
      </dgm:t>
    </dgm:pt>
    <dgm:pt modelId="{057319E8-4D8F-4700-8FB1-F3F2CAC5C542}" type="pres">
      <dgm:prSet presAssocID="{7884669B-2256-4BEE-8DB4-D30F33C1C7CE}" presName="vert2" presStyleCnt="0"/>
      <dgm:spPr/>
    </dgm:pt>
    <dgm:pt modelId="{F15830C4-22AC-4E8C-BF9E-C15943D3A9BA}" type="pres">
      <dgm:prSet presAssocID="{7884669B-2256-4BEE-8DB4-D30F33C1C7CE}" presName="thinLine2b" presStyleLbl="callout" presStyleIdx="6" presStyleCnt="9"/>
      <dgm:spPr/>
    </dgm:pt>
    <dgm:pt modelId="{7CC24A8B-C783-497A-9A54-2906B6A3D2B9}" type="pres">
      <dgm:prSet presAssocID="{7884669B-2256-4BEE-8DB4-D30F33C1C7CE}" presName="vertSpace2b" presStyleCnt="0"/>
      <dgm:spPr/>
    </dgm:pt>
    <dgm:pt modelId="{387E4723-2139-4555-8A7F-BE6D28676CCE}" type="pres">
      <dgm:prSet presAssocID="{94F5611A-7308-4DC7-8C13-AFE67FCA2A80}" presName="horz2" presStyleCnt="0"/>
      <dgm:spPr/>
    </dgm:pt>
    <dgm:pt modelId="{12C54A9C-2478-4A93-BBD0-BB1A3DE61B5F}" type="pres">
      <dgm:prSet presAssocID="{94F5611A-7308-4DC7-8C13-AFE67FCA2A80}" presName="horzSpace2" presStyleCnt="0"/>
      <dgm:spPr/>
    </dgm:pt>
    <dgm:pt modelId="{4D384205-CB05-4ABC-9A03-AC6B3E57891D}" type="pres">
      <dgm:prSet presAssocID="{94F5611A-7308-4DC7-8C13-AFE67FCA2A80}" presName="tx2" presStyleLbl="revTx" presStyleIdx="13" presStyleCnt="15"/>
      <dgm:spPr/>
      <dgm:t>
        <a:bodyPr/>
        <a:lstStyle/>
        <a:p>
          <a:endParaRPr lang="es-ES_tradnl"/>
        </a:p>
      </dgm:t>
    </dgm:pt>
    <dgm:pt modelId="{3354F16B-D529-4B6B-94CA-3D5F724C0295}" type="pres">
      <dgm:prSet presAssocID="{94F5611A-7308-4DC7-8C13-AFE67FCA2A80}" presName="vert2" presStyleCnt="0"/>
      <dgm:spPr/>
    </dgm:pt>
    <dgm:pt modelId="{924795CA-530F-40E3-A185-3EB4A48CD953}" type="pres">
      <dgm:prSet presAssocID="{94F5611A-7308-4DC7-8C13-AFE67FCA2A80}" presName="thinLine2b" presStyleLbl="callout" presStyleIdx="7" presStyleCnt="9"/>
      <dgm:spPr/>
    </dgm:pt>
    <dgm:pt modelId="{14C3FA09-F72B-481B-AD59-95E19E18B09D}" type="pres">
      <dgm:prSet presAssocID="{94F5611A-7308-4DC7-8C13-AFE67FCA2A80}" presName="vertSpace2b" presStyleCnt="0"/>
      <dgm:spPr/>
    </dgm:pt>
    <dgm:pt modelId="{86EC9316-3A2C-4932-A96D-A62649891041}" type="pres">
      <dgm:prSet presAssocID="{F96B4E36-7F3B-467D-A87B-ECE776A74C33}" presName="horz2" presStyleCnt="0"/>
      <dgm:spPr/>
    </dgm:pt>
    <dgm:pt modelId="{E14AE709-7F67-4B29-8B09-7801D82ADA1D}" type="pres">
      <dgm:prSet presAssocID="{F96B4E36-7F3B-467D-A87B-ECE776A74C33}" presName="horzSpace2" presStyleCnt="0"/>
      <dgm:spPr/>
    </dgm:pt>
    <dgm:pt modelId="{4B742687-08D0-4BA8-BD97-E64448A5E60E}" type="pres">
      <dgm:prSet presAssocID="{F96B4E36-7F3B-467D-A87B-ECE776A74C33}" presName="tx2" presStyleLbl="revTx" presStyleIdx="14" presStyleCnt="15"/>
      <dgm:spPr/>
      <dgm:t>
        <a:bodyPr/>
        <a:lstStyle/>
        <a:p>
          <a:endParaRPr lang="es-ES_tradnl"/>
        </a:p>
      </dgm:t>
    </dgm:pt>
    <dgm:pt modelId="{84F51C38-1FE7-45C4-A86C-79D0C7CF0C2A}" type="pres">
      <dgm:prSet presAssocID="{F96B4E36-7F3B-467D-A87B-ECE776A74C33}" presName="vert2" presStyleCnt="0"/>
      <dgm:spPr/>
    </dgm:pt>
    <dgm:pt modelId="{3A656A74-14FD-4594-9A30-A756C19F59B6}" type="pres">
      <dgm:prSet presAssocID="{F96B4E36-7F3B-467D-A87B-ECE776A74C33}" presName="thinLine2b" presStyleLbl="callout" presStyleIdx="8" presStyleCnt="9"/>
      <dgm:spPr/>
    </dgm:pt>
    <dgm:pt modelId="{409F1FD0-C1F0-419C-A602-5ADAC9C5231E}" type="pres">
      <dgm:prSet presAssocID="{F96B4E36-7F3B-467D-A87B-ECE776A74C33}" presName="vertSpace2b" presStyleCnt="0"/>
      <dgm:spPr/>
    </dgm:pt>
  </dgm:ptLst>
  <dgm:cxnLst>
    <dgm:cxn modelId="{60157150-0F5A-466C-8724-0B04B507EE95}" srcId="{73FD8D6E-B24C-40DF-81A5-53E98B08BF40}" destId="{576778BD-47CE-47C2-B7AC-F78C4F7458B7}" srcOrd="0" destOrd="0" parTransId="{5954C1A3-821B-47E7-B7EC-0A2C9F24F0AE}" sibTransId="{CCA18C10-60C9-4BDD-AA8A-C0A6C90E471D}"/>
    <dgm:cxn modelId="{E9C88831-40D0-426E-A7DD-ECAD20862280}" type="presOf" srcId="{7115111D-F799-4FBC-94EA-154B72DF7ECF}" destId="{B0FC454E-867A-4D28-BCA8-FF8AED5ACED6}" srcOrd="0" destOrd="0" presId="urn:microsoft.com/office/officeart/2008/layout/LinedList"/>
    <dgm:cxn modelId="{E4892E5A-8610-4039-AB3E-9310EEB3E86E}" srcId="{21CA962A-B7E9-43E4-95E2-F1246F626CC2}" destId="{06B32E8C-BFC3-4458-83E9-339B33BCCABA}" srcOrd="1" destOrd="0" parTransId="{17D2CD70-8031-494F-ACFE-A94633DC71C9}" sibTransId="{5785DCD9-000F-4A3C-8CE6-1DE1C1E5BF9C}"/>
    <dgm:cxn modelId="{1B9197CA-3B16-4A81-B3FF-8A619A7D9779}" type="presOf" srcId="{576778BD-47CE-47C2-B7AC-F78C4F7458B7}" destId="{7161751C-4B96-464C-8860-8DFBF3C38D20}" srcOrd="0" destOrd="0" presId="urn:microsoft.com/office/officeart/2008/layout/LinedList"/>
    <dgm:cxn modelId="{631F0F2F-FC37-4C9B-8F4F-76C38C4E5509}" srcId="{151A416F-B9D9-4696-95A4-651A3587E5CD}" destId="{F96B4E36-7F3B-467D-A87B-ECE776A74C33}" srcOrd="2" destOrd="0" parTransId="{F29B2AFB-55FD-4D88-87AE-42A3E7CAFA83}" sibTransId="{FE47619F-7FDD-4965-B346-7244B8992C16}"/>
    <dgm:cxn modelId="{E89BA5FD-1CD8-4C43-BC14-07FE23D603CC}" srcId="{73FD8D6E-B24C-40DF-81A5-53E98B08BF40}" destId="{DBF25254-4B30-40FF-A717-44FC14A04639}" srcOrd="1" destOrd="0" parTransId="{0520C769-DAE0-4B42-A508-C5CE7E6FEE65}" sibTransId="{D6468E5D-A751-4589-9503-6B3667B8A88E}"/>
    <dgm:cxn modelId="{61270D8C-1701-4902-8DFB-9CB8B1B32A63}" type="presOf" srcId="{73C49D66-AE03-4546-BFC9-550236CE3F3E}" destId="{D8425273-A073-4924-A8C0-195F4417302C}" srcOrd="0" destOrd="0" presId="urn:microsoft.com/office/officeart/2008/layout/LinedList"/>
    <dgm:cxn modelId="{BCD9CDFC-DE89-4547-99B6-128B9BF241B6}" type="presOf" srcId="{FF29A27F-6F31-4BAA-AD71-D6E99A5ACC08}" destId="{1E3991B3-BBFF-4A58-9C19-441FCCC9C8C9}" srcOrd="0" destOrd="0" presId="urn:microsoft.com/office/officeart/2008/layout/LinedList"/>
    <dgm:cxn modelId="{D35B5116-046E-4BFD-B523-CE26594DFBFD}" type="presOf" srcId="{E39CE57D-1F97-4D76-99F8-5DFBF8FB3598}" destId="{FA41C6F5-D68C-43E0-B745-C0971FCA0996}" srcOrd="0" destOrd="0" presId="urn:microsoft.com/office/officeart/2008/layout/LinedList"/>
    <dgm:cxn modelId="{ABED4432-0732-4800-A8BE-EED92F76AED0}" type="presOf" srcId="{B0380D70-CFD3-4AEC-AC13-9453ABD5A132}" destId="{68931326-8E0E-43AC-844A-92D85B846CD6}" srcOrd="0" destOrd="0" presId="urn:microsoft.com/office/officeart/2008/layout/LinedList"/>
    <dgm:cxn modelId="{06A0E161-FAF5-41A6-A4DE-671B252D6B95}" srcId="{21CA962A-B7E9-43E4-95E2-F1246F626CC2}" destId="{E39CE57D-1F97-4D76-99F8-5DFBF8FB3598}" srcOrd="0" destOrd="0" parTransId="{720CE630-D372-4CB5-A643-600899D6C00E}" sibTransId="{791F3762-4500-4AFE-A55A-9A21F247BB8F}"/>
    <dgm:cxn modelId="{B78FF5E4-23AE-4FE9-98C7-D3D34B506843}" type="presOf" srcId="{F27E632A-0D80-4250-8C78-68C6F61E9D35}" destId="{3655B5E6-D346-4F17-BF3A-0B440FA2DE4C}" srcOrd="0" destOrd="0" presId="urn:microsoft.com/office/officeart/2008/layout/LinedList"/>
    <dgm:cxn modelId="{2667AC07-2992-4F8B-BA71-D0F650B4238A}" srcId="{73C49D66-AE03-4546-BFC9-550236CE3F3E}" destId="{F27E632A-0D80-4250-8C78-68C6F61E9D35}" srcOrd="1" destOrd="0" parTransId="{6CA07EC7-0395-46DB-B45F-F544BAE7FE67}" sibTransId="{E5C2BF86-25F4-4F25-B5BB-83997D3F0F37}"/>
    <dgm:cxn modelId="{460380FB-FD53-4551-A675-AB06B6C96BA5}" srcId="{B0380D70-CFD3-4AEC-AC13-9453ABD5A132}" destId="{7115111D-F799-4FBC-94EA-154B72DF7ECF}" srcOrd="1" destOrd="0" parTransId="{133D3BF5-2B8E-433F-A6EE-4784595DCA2A}" sibTransId="{E8A82384-DA1D-4B15-9EDE-5F917CC82ADC}"/>
    <dgm:cxn modelId="{1553D370-D987-4CDF-BD47-F4C894D45C62}" srcId="{21CA962A-B7E9-43E4-95E2-F1246F626CC2}" destId="{73FD8D6E-B24C-40DF-81A5-53E98B08BF40}" srcOrd="4" destOrd="0" parTransId="{CB741F57-EB37-463E-9855-0618AAE2175B}" sibTransId="{5D937CAB-CF2C-4FC6-8B65-92CF3A0322C5}"/>
    <dgm:cxn modelId="{FF851BEF-222F-40E3-954A-10C8B1A4AF7D}" srcId="{21CA962A-B7E9-43E4-95E2-F1246F626CC2}" destId="{73C49D66-AE03-4546-BFC9-550236CE3F3E}" srcOrd="2" destOrd="0" parTransId="{3D71486A-E3A7-4F0A-8418-92C4CE347363}" sibTransId="{2C1FD027-C507-43AE-894A-6FDFDEA8E4FC}"/>
    <dgm:cxn modelId="{4D6A7D7F-0577-4377-A319-5B89891C8F84}" type="presOf" srcId="{0439B4BB-CFBF-43BC-BE35-CF184422605B}" destId="{E4392264-F54F-43CE-AFCD-B0C7D961A085}" srcOrd="0" destOrd="0" presId="urn:microsoft.com/office/officeart/2008/layout/LinedList"/>
    <dgm:cxn modelId="{4C709E3E-AA79-42AC-B099-E98889D62502}" type="presOf" srcId="{151A416F-B9D9-4696-95A4-651A3587E5CD}" destId="{907076ED-8FCB-44C4-816A-A28F28DBF716}" srcOrd="0" destOrd="0" presId="urn:microsoft.com/office/officeart/2008/layout/LinedList"/>
    <dgm:cxn modelId="{B813160B-DACB-4DE3-B53D-62447DACA376}" type="presOf" srcId="{94F5611A-7308-4DC7-8C13-AFE67FCA2A80}" destId="{4D384205-CB05-4ABC-9A03-AC6B3E57891D}" srcOrd="0" destOrd="0" presId="urn:microsoft.com/office/officeart/2008/layout/LinedList"/>
    <dgm:cxn modelId="{0F79C2B5-56CA-4C76-B669-1738381664B7}" srcId="{151A416F-B9D9-4696-95A4-651A3587E5CD}" destId="{7884669B-2256-4BEE-8DB4-D30F33C1C7CE}" srcOrd="0" destOrd="0" parTransId="{E35D40A6-D9A0-4C23-AAC8-0F43E66EB635}" sibTransId="{6548CF16-D99B-47C3-A2F0-358793C0FB35}"/>
    <dgm:cxn modelId="{1803F28D-E82C-4CD2-BBE7-06E85F85F0B1}" type="presOf" srcId="{21CA962A-B7E9-43E4-95E2-F1246F626CC2}" destId="{8CAF2890-46C2-497B-B569-35B712D412C8}" srcOrd="0" destOrd="0" presId="urn:microsoft.com/office/officeart/2008/layout/LinedList"/>
    <dgm:cxn modelId="{507AC729-46DE-44BE-A2B5-C5714A86A28C}" type="presOf" srcId="{73FD8D6E-B24C-40DF-81A5-53E98B08BF40}" destId="{DC5EFDAA-CEC2-469D-BFA7-9846EBDFB01D}" srcOrd="0" destOrd="0" presId="urn:microsoft.com/office/officeart/2008/layout/LinedList"/>
    <dgm:cxn modelId="{6E4463D5-5944-4367-85B0-311D9B7CDEA5}" srcId="{21CA962A-B7E9-43E4-95E2-F1246F626CC2}" destId="{151A416F-B9D9-4696-95A4-651A3587E5CD}" srcOrd="5" destOrd="0" parTransId="{C179E4F6-04D1-4242-9E20-3DFCBCA11677}" sibTransId="{784D6FF0-70B4-46DC-9E02-741472FB1A7D}"/>
    <dgm:cxn modelId="{E1DAF621-169D-4478-AFB8-14E08621FEF0}" type="presOf" srcId="{7884669B-2256-4BEE-8DB4-D30F33C1C7CE}" destId="{8E5E46EE-3FD0-40A1-8EAE-BFBC38B5E6B6}" srcOrd="0" destOrd="0" presId="urn:microsoft.com/office/officeart/2008/layout/LinedList"/>
    <dgm:cxn modelId="{035236C2-7BC7-4631-86DD-0BBE4D4A7FCC}" type="presOf" srcId="{F96B4E36-7F3B-467D-A87B-ECE776A74C33}" destId="{4B742687-08D0-4BA8-BD97-E64448A5E60E}" srcOrd="0" destOrd="0" presId="urn:microsoft.com/office/officeart/2008/layout/LinedList"/>
    <dgm:cxn modelId="{BF40E600-EEC0-48DA-A7A7-36EE89594034}" type="presOf" srcId="{DBF25254-4B30-40FF-A717-44FC14A04639}" destId="{806FF4E7-FB3B-4BD8-930C-FA6187C650E2}" srcOrd="0" destOrd="0" presId="urn:microsoft.com/office/officeart/2008/layout/LinedList"/>
    <dgm:cxn modelId="{35435C17-9913-4F56-A7E6-45A098603C29}" srcId="{21CA962A-B7E9-43E4-95E2-F1246F626CC2}" destId="{B0380D70-CFD3-4AEC-AC13-9453ABD5A132}" srcOrd="3" destOrd="0" parTransId="{9BAA1A60-BF39-454C-8BD8-4C752394A3FF}" sibTransId="{B3ED3E59-1ACE-470C-AE98-D9D72E102470}"/>
    <dgm:cxn modelId="{456F21A0-CA9C-4F27-9935-1A33784D1C00}" type="presOf" srcId="{06B32E8C-BFC3-4458-83E9-339B33BCCABA}" destId="{EE48DD9E-9D07-46C5-9460-9D64B9F95474}" srcOrd="0" destOrd="0" presId="urn:microsoft.com/office/officeart/2008/layout/LinedList"/>
    <dgm:cxn modelId="{18377A73-E884-462B-9846-EA4534CB98DD}" srcId="{151A416F-B9D9-4696-95A4-651A3587E5CD}" destId="{94F5611A-7308-4DC7-8C13-AFE67FCA2A80}" srcOrd="1" destOrd="0" parTransId="{38AD9982-F067-4FFC-99C9-C27A5A6E9777}" sibTransId="{F7735515-86DD-4D6D-9E59-FB5A54DFDACF}"/>
    <dgm:cxn modelId="{E472C2B8-D1F4-4A90-A77D-8C231E689B6B}" srcId="{B0380D70-CFD3-4AEC-AC13-9453ABD5A132}" destId="{0439B4BB-CFBF-43BC-BE35-CF184422605B}" srcOrd="0" destOrd="0" parTransId="{6825FFBD-547B-4B20-A155-55441077FAC0}" sibTransId="{37E34033-506A-4835-828D-6ECECA7FD545}"/>
    <dgm:cxn modelId="{2FC5ED6C-A55D-4C9E-AA4D-190448B72270}" srcId="{73C49D66-AE03-4546-BFC9-550236CE3F3E}" destId="{FF29A27F-6F31-4BAA-AD71-D6E99A5ACC08}" srcOrd="0" destOrd="0" parTransId="{86374909-5082-45F6-9B31-49B7C4E630BE}" sibTransId="{6D8FE760-4FAC-4B02-93E9-02553F24EFA6}"/>
    <dgm:cxn modelId="{DFBBC892-9182-44A0-8185-95D2185FD754}" type="presParOf" srcId="{8CAF2890-46C2-497B-B569-35B712D412C8}" destId="{03142576-C71B-4788-A691-F81104023067}" srcOrd="0" destOrd="0" presId="urn:microsoft.com/office/officeart/2008/layout/LinedList"/>
    <dgm:cxn modelId="{5CE3A599-109F-447B-AFF5-723632D740E2}" type="presParOf" srcId="{8CAF2890-46C2-497B-B569-35B712D412C8}" destId="{D347DFCE-683A-4AEE-9E66-7F686E8C137F}" srcOrd="1" destOrd="0" presId="urn:microsoft.com/office/officeart/2008/layout/LinedList"/>
    <dgm:cxn modelId="{6DDDE4FC-CD22-4742-8DCA-EB15C0D29C1C}" type="presParOf" srcId="{D347DFCE-683A-4AEE-9E66-7F686E8C137F}" destId="{FA41C6F5-D68C-43E0-B745-C0971FCA0996}" srcOrd="0" destOrd="0" presId="urn:microsoft.com/office/officeart/2008/layout/LinedList"/>
    <dgm:cxn modelId="{D340096F-E6CA-44A4-8819-85C9676B8F78}" type="presParOf" srcId="{D347DFCE-683A-4AEE-9E66-7F686E8C137F}" destId="{203BC7CE-8742-4F5B-BA93-13CD483221E8}" srcOrd="1" destOrd="0" presId="urn:microsoft.com/office/officeart/2008/layout/LinedList"/>
    <dgm:cxn modelId="{B43BB8B8-6DF9-4BE9-A728-AC0CCBE0A986}" type="presParOf" srcId="{8CAF2890-46C2-497B-B569-35B712D412C8}" destId="{CF18CA6B-8B28-4FA0-B584-665D9300203E}" srcOrd="2" destOrd="0" presId="urn:microsoft.com/office/officeart/2008/layout/LinedList"/>
    <dgm:cxn modelId="{BB287DC5-1EC0-4CDF-BB9F-3A873CCCCC82}" type="presParOf" srcId="{8CAF2890-46C2-497B-B569-35B712D412C8}" destId="{3DF8DFB7-1028-4801-9665-8D3D30707069}" srcOrd="3" destOrd="0" presId="urn:microsoft.com/office/officeart/2008/layout/LinedList"/>
    <dgm:cxn modelId="{F80B6F50-3352-41FA-9514-EDA0DFC41567}" type="presParOf" srcId="{3DF8DFB7-1028-4801-9665-8D3D30707069}" destId="{EE48DD9E-9D07-46C5-9460-9D64B9F95474}" srcOrd="0" destOrd="0" presId="urn:microsoft.com/office/officeart/2008/layout/LinedList"/>
    <dgm:cxn modelId="{3162A2B2-0AC4-453A-9ADF-DAFA342127ED}" type="presParOf" srcId="{3DF8DFB7-1028-4801-9665-8D3D30707069}" destId="{A59A49FF-0ACD-492C-8864-E225BBAFFD11}" srcOrd="1" destOrd="0" presId="urn:microsoft.com/office/officeart/2008/layout/LinedList"/>
    <dgm:cxn modelId="{FCC4A5BB-D1F3-4554-8908-1ED988E92847}" type="presParOf" srcId="{8CAF2890-46C2-497B-B569-35B712D412C8}" destId="{A73DC33E-6C5D-42C8-BB73-3C9D2C467360}" srcOrd="4" destOrd="0" presId="urn:microsoft.com/office/officeart/2008/layout/LinedList"/>
    <dgm:cxn modelId="{24655602-0216-4C51-B26D-9720F6879CC4}" type="presParOf" srcId="{8CAF2890-46C2-497B-B569-35B712D412C8}" destId="{307E6CE0-553D-4FB8-8E2A-A5EF7A615872}" srcOrd="5" destOrd="0" presId="urn:microsoft.com/office/officeart/2008/layout/LinedList"/>
    <dgm:cxn modelId="{57F6B221-8779-456F-877B-BC4ADFFEF608}" type="presParOf" srcId="{307E6CE0-553D-4FB8-8E2A-A5EF7A615872}" destId="{D8425273-A073-4924-A8C0-195F4417302C}" srcOrd="0" destOrd="0" presId="urn:microsoft.com/office/officeart/2008/layout/LinedList"/>
    <dgm:cxn modelId="{78FB2464-600A-4428-998F-1EA25E1FB2BE}" type="presParOf" srcId="{307E6CE0-553D-4FB8-8E2A-A5EF7A615872}" destId="{862BE1C7-F77F-42CF-A90B-011784FF90A0}" srcOrd="1" destOrd="0" presId="urn:microsoft.com/office/officeart/2008/layout/LinedList"/>
    <dgm:cxn modelId="{379114A9-F655-4F97-82E3-FF9386090AB1}" type="presParOf" srcId="{862BE1C7-F77F-42CF-A90B-011784FF90A0}" destId="{96B61C29-1801-46EB-A131-96CFA279CC4D}" srcOrd="0" destOrd="0" presId="urn:microsoft.com/office/officeart/2008/layout/LinedList"/>
    <dgm:cxn modelId="{D1C65544-D254-4C0C-8122-3F4D502D0773}" type="presParOf" srcId="{862BE1C7-F77F-42CF-A90B-011784FF90A0}" destId="{C7ED3271-76CD-434E-90BF-CF1AF56A9D80}" srcOrd="1" destOrd="0" presId="urn:microsoft.com/office/officeart/2008/layout/LinedList"/>
    <dgm:cxn modelId="{894D1D19-3C75-41DD-9214-7BD7D6DC93F2}" type="presParOf" srcId="{C7ED3271-76CD-434E-90BF-CF1AF56A9D80}" destId="{440FD659-185B-4260-B787-D1F7B4194909}" srcOrd="0" destOrd="0" presId="urn:microsoft.com/office/officeart/2008/layout/LinedList"/>
    <dgm:cxn modelId="{E8F2EFAD-4C6E-46FB-9CE5-A3AE2528A6DF}" type="presParOf" srcId="{C7ED3271-76CD-434E-90BF-CF1AF56A9D80}" destId="{1E3991B3-BBFF-4A58-9C19-441FCCC9C8C9}" srcOrd="1" destOrd="0" presId="urn:microsoft.com/office/officeart/2008/layout/LinedList"/>
    <dgm:cxn modelId="{C1980147-21DE-4C55-A2FC-4BE803B63C07}" type="presParOf" srcId="{C7ED3271-76CD-434E-90BF-CF1AF56A9D80}" destId="{D03C2C67-BBCA-44D4-9BEB-31352C7E745E}" srcOrd="2" destOrd="0" presId="urn:microsoft.com/office/officeart/2008/layout/LinedList"/>
    <dgm:cxn modelId="{E024321C-C175-4933-9100-CF84A2135D84}" type="presParOf" srcId="{862BE1C7-F77F-42CF-A90B-011784FF90A0}" destId="{F9F78D06-EC22-44E5-B030-E0388AC33B5C}" srcOrd="2" destOrd="0" presId="urn:microsoft.com/office/officeart/2008/layout/LinedList"/>
    <dgm:cxn modelId="{998480F4-E856-49DE-8169-7AF3C85D7234}" type="presParOf" srcId="{862BE1C7-F77F-42CF-A90B-011784FF90A0}" destId="{B6CF3740-1A8C-464C-BE70-115838177B56}" srcOrd="3" destOrd="0" presId="urn:microsoft.com/office/officeart/2008/layout/LinedList"/>
    <dgm:cxn modelId="{91A59557-2DC5-4E4B-9543-B0CE858E3408}" type="presParOf" srcId="{862BE1C7-F77F-42CF-A90B-011784FF90A0}" destId="{5B61ADCD-25AA-423B-8573-66A403CDD6A0}" srcOrd="4" destOrd="0" presId="urn:microsoft.com/office/officeart/2008/layout/LinedList"/>
    <dgm:cxn modelId="{A5330F3A-3965-4AF5-AEDB-73E8C7F7554B}" type="presParOf" srcId="{5B61ADCD-25AA-423B-8573-66A403CDD6A0}" destId="{56798A29-B85C-4CD1-A6CD-89B7E15CA8D7}" srcOrd="0" destOrd="0" presId="urn:microsoft.com/office/officeart/2008/layout/LinedList"/>
    <dgm:cxn modelId="{D1E6977A-D947-4999-A12E-C6C2F6D7BC02}" type="presParOf" srcId="{5B61ADCD-25AA-423B-8573-66A403CDD6A0}" destId="{3655B5E6-D346-4F17-BF3A-0B440FA2DE4C}" srcOrd="1" destOrd="0" presId="urn:microsoft.com/office/officeart/2008/layout/LinedList"/>
    <dgm:cxn modelId="{C030C1A6-0D79-43F8-B331-2C0CC85776AA}" type="presParOf" srcId="{5B61ADCD-25AA-423B-8573-66A403CDD6A0}" destId="{F1FB1C53-94C5-4C53-915E-142E03CE127D}" srcOrd="2" destOrd="0" presId="urn:microsoft.com/office/officeart/2008/layout/LinedList"/>
    <dgm:cxn modelId="{91581605-0A4A-4F5A-931A-220E91BE0281}" type="presParOf" srcId="{862BE1C7-F77F-42CF-A90B-011784FF90A0}" destId="{B3B5C3BC-43D0-4C83-8227-EA610B9F65F7}" srcOrd="5" destOrd="0" presId="urn:microsoft.com/office/officeart/2008/layout/LinedList"/>
    <dgm:cxn modelId="{3140A230-1B64-4A4C-82E5-BF0DC416ADB3}" type="presParOf" srcId="{862BE1C7-F77F-42CF-A90B-011784FF90A0}" destId="{4FF24539-FD30-4BAF-84CA-4FB17ECBC578}" srcOrd="6" destOrd="0" presId="urn:microsoft.com/office/officeart/2008/layout/LinedList"/>
    <dgm:cxn modelId="{7C7CF0E8-9CB2-45A6-A6E8-675E4E3CA2B0}" type="presParOf" srcId="{8CAF2890-46C2-497B-B569-35B712D412C8}" destId="{B1A13F7E-E6B6-4A04-8271-2F57DF5C6482}" srcOrd="6" destOrd="0" presId="urn:microsoft.com/office/officeart/2008/layout/LinedList"/>
    <dgm:cxn modelId="{4095E8DD-43D9-4B7B-99DB-1FBA996BC20A}" type="presParOf" srcId="{8CAF2890-46C2-497B-B569-35B712D412C8}" destId="{1721320B-332A-4984-B4D1-8D619FEB15D2}" srcOrd="7" destOrd="0" presId="urn:microsoft.com/office/officeart/2008/layout/LinedList"/>
    <dgm:cxn modelId="{F3B7007C-7F3D-4756-80C4-C4511DBAE108}" type="presParOf" srcId="{1721320B-332A-4984-B4D1-8D619FEB15D2}" destId="{68931326-8E0E-43AC-844A-92D85B846CD6}" srcOrd="0" destOrd="0" presId="urn:microsoft.com/office/officeart/2008/layout/LinedList"/>
    <dgm:cxn modelId="{9E5FD3CE-7DB5-42DA-9731-52E4B008B660}" type="presParOf" srcId="{1721320B-332A-4984-B4D1-8D619FEB15D2}" destId="{D5A73B74-75D0-4606-93CC-637DA9432FE4}" srcOrd="1" destOrd="0" presId="urn:microsoft.com/office/officeart/2008/layout/LinedList"/>
    <dgm:cxn modelId="{C3170B18-F73F-4E62-90A0-10DB3E550C9B}" type="presParOf" srcId="{D5A73B74-75D0-4606-93CC-637DA9432FE4}" destId="{3F9E61E9-2DAC-4256-9C1B-CBD39A093FA2}" srcOrd="0" destOrd="0" presId="urn:microsoft.com/office/officeart/2008/layout/LinedList"/>
    <dgm:cxn modelId="{7CD919A4-6AFD-413E-8D34-CD284925AF28}" type="presParOf" srcId="{D5A73B74-75D0-4606-93CC-637DA9432FE4}" destId="{1AF1F4C6-9927-48F8-9474-0E0443ABD83E}" srcOrd="1" destOrd="0" presId="urn:microsoft.com/office/officeart/2008/layout/LinedList"/>
    <dgm:cxn modelId="{9021A18D-1EF4-4AA7-B343-F660E4809CE4}" type="presParOf" srcId="{1AF1F4C6-9927-48F8-9474-0E0443ABD83E}" destId="{9FB98C69-1E5D-4E79-9F28-5E82760E5D83}" srcOrd="0" destOrd="0" presId="urn:microsoft.com/office/officeart/2008/layout/LinedList"/>
    <dgm:cxn modelId="{FEB4938D-AF88-482D-B866-793187909A2D}" type="presParOf" srcId="{1AF1F4C6-9927-48F8-9474-0E0443ABD83E}" destId="{E4392264-F54F-43CE-AFCD-B0C7D961A085}" srcOrd="1" destOrd="0" presId="urn:microsoft.com/office/officeart/2008/layout/LinedList"/>
    <dgm:cxn modelId="{9FCB1B85-2874-4871-8FBB-4F39FB91FBA8}" type="presParOf" srcId="{1AF1F4C6-9927-48F8-9474-0E0443ABD83E}" destId="{1D4F51EF-1C89-49C8-913D-C9369E23392F}" srcOrd="2" destOrd="0" presId="urn:microsoft.com/office/officeart/2008/layout/LinedList"/>
    <dgm:cxn modelId="{E147617D-3885-4AAC-9835-3C85BF17E3A1}" type="presParOf" srcId="{D5A73B74-75D0-4606-93CC-637DA9432FE4}" destId="{F22595A2-99C8-4784-9604-5149E38119CE}" srcOrd="2" destOrd="0" presId="urn:microsoft.com/office/officeart/2008/layout/LinedList"/>
    <dgm:cxn modelId="{01237BCD-4E13-4DA3-9F62-B870F72E8F29}" type="presParOf" srcId="{D5A73B74-75D0-4606-93CC-637DA9432FE4}" destId="{6E20ED26-5CBE-41B1-9120-C77873F72ACE}" srcOrd="3" destOrd="0" presId="urn:microsoft.com/office/officeart/2008/layout/LinedList"/>
    <dgm:cxn modelId="{91B137EC-9080-44E8-AF5C-2445FCA79AA1}" type="presParOf" srcId="{D5A73B74-75D0-4606-93CC-637DA9432FE4}" destId="{144322EC-CF73-4489-B4BF-518A455020D0}" srcOrd="4" destOrd="0" presId="urn:microsoft.com/office/officeart/2008/layout/LinedList"/>
    <dgm:cxn modelId="{95ED6DCF-C742-43BD-9E3B-9A40551F180E}" type="presParOf" srcId="{144322EC-CF73-4489-B4BF-518A455020D0}" destId="{664F49EE-37F8-4CE8-A1B1-90B08B7EA5F1}" srcOrd="0" destOrd="0" presId="urn:microsoft.com/office/officeart/2008/layout/LinedList"/>
    <dgm:cxn modelId="{3F468325-9EB1-495D-A525-2790C26212CD}" type="presParOf" srcId="{144322EC-CF73-4489-B4BF-518A455020D0}" destId="{B0FC454E-867A-4D28-BCA8-FF8AED5ACED6}" srcOrd="1" destOrd="0" presId="urn:microsoft.com/office/officeart/2008/layout/LinedList"/>
    <dgm:cxn modelId="{4B01D2C3-80C0-416C-AA18-767EDAF768DB}" type="presParOf" srcId="{144322EC-CF73-4489-B4BF-518A455020D0}" destId="{D27280C4-5748-42E3-B8EE-679F2ACCBF36}" srcOrd="2" destOrd="0" presId="urn:microsoft.com/office/officeart/2008/layout/LinedList"/>
    <dgm:cxn modelId="{20F7B6F6-8F16-4EC9-8A61-02E5C4DD80E7}" type="presParOf" srcId="{D5A73B74-75D0-4606-93CC-637DA9432FE4}" destId="{659FF04F-53C6-43CB-87F7-5EB3F3B88250}" srcOrd="5" destOrd="0" presId="urn:microsoft.com/office/officeart/2008/layout/LinedList"/>
    <dgm:cxn modelId="{4101767F-1D91-4684-96C2-A4C8A19658E2}" type="presParOf" srcId="{D5A73B74-75D0-4606-93CC-637DA9432FE4}" destId="{AB09C058-56B9-4A79-82D9-8CB79C853786}" srcOrd="6" destOrd="0" presId="urn:microsoft.com/office/officeart/2008/layout/LinedList"/>
    <dgm:cxn modelId="{720EAE78-2D15-4746-9259-BC3E29FFE756}" type="presParOf" srcId="{8CAF2890-46C2-497B-B569-35B712D412C8}" destId="{416185F7-A1B0-4108-9BF6-911D6553C1B4}" srcOrd="8" destOrd="0" presId="urn:microsoft.com/office/officeart/2008/layout/LinedList"/>
    <dgm:cxn modelId="{A7B2320C-958D-4AF6-8E8A-A639BE123316}" type="presParOf" srcId="{8CAF2890-46C2-497B-B569-35B712D412C8}" destId="{B2C9D2DD-2219-4B73-AC2D-A4BF3353DD3B}" srcOrd="9" destOrd="0" presId="urn:microsoft.com/office/officeart/2008/layout/LinedList"/>
    <dgm:cxn modelId="{A33C97D7-8438-42C5-A396-5AA910753670}" type="presParOf" srcId="{B2C9D2DD-2219-4B73-AC2D-A4BF3353DD3B}" destId="{DC5EFDAA-CEC2-469D-BFA7-9846EBDFB01D}" srcOrd="0" destOrd="0" presId="urn:microsoft.com/office/officeart/2008/layout/LinedList"/>
    <dgm:cxn modelId="{E63BC38E-2A97-4CA3-BED2-B66665DAC3F9}" type="presParOf" srcId="{B2C9D2DD-2219-4B73-AC2D-A4BF3353DD3B}" destId="{AD924844-9CBD-4FB4-A0AA-7E6B68092EA8}" srcOrd="1" destOrd="0" presId="urn:microsoft.com/office/officeart/2008/layout/LinedList"/>
    <dgm:cxn modelId="{18F5E900-591D-478D-A803-B45645566B4F}" type="presParOf" srcId="{AD924844-9CBD-4FB4-A0AA-7E6B68092EA8}" destId="{704FA564-87EE-43CE-9632-112FDA38FF87}" srcOrd="0" destOrd="0" presId="urn:microsoft.com/office/officeart/2008/layout/LinedList"/>
    <dgm:cxn modelId="{701A5F26-62A5-4C91-8231-C5B533484965}" type="presParOf" srcId="{AD924844-9CBD-4FB4-A0AA-7E6B68092EA8}" destId="{67319DA5-20C4-412D-8A31-31310F6FB1BB}" srcOrd="1" destOrd="0" presId="urn:microsoft.com/office/officeart/2008/layout/LinedList"/>
    <dgm:cxn modelId="{94DC05FF-4606-49CF-AA75-674F3B459FFD}" type="presParOf" srcId="{67319DA5-20C4-412D-8A31-31310F6FB1BB}" destId="{7919CCD1-8FD3-4EA3-AA2B-A86A8D91D73C}" srcOrd="0" destOrd="0" presId="urn:microsoft.com/office/officeart/2008/layout/LinedList"/>
    <dgm:cxn modelId="{9237DCC8-2E23-4C64-8565-4AE10C75E5FA}" type="presParOf" srcId="{67319DA5-20C4-412D-8A31-31310F6FB1BB}" destId="{7161751C-4B96-464C-8860-8DFBF3C38D20}" srcOrd="1" destOrd="0" presId="urn:microsoft.com/office/officeart/2008/layout/LinedList"/>
    <dgm:cxn modelId="{BE6EC1FF-E8DE-40C3-9733-ED53E48E658D}" type="presParOf" srcId="{67319DA5-20C4-412D-8A31-31310F6FB1BB}" destId="{701BFAED-8D8C-4F92-A230-DEE46B727D10}" srcOrd="2" destOrd="0" presId="urn:microsoft.com/office/officeart/2008/layout/LinedList"/>
    <dgm:cxn modelId="{4D014AF1-6376-4AFE-9E9B-0525160BD8FC}" type="presParOf" srcId="{AD924844-9CBD-4FB4-A0AA-7E6B68092EA8}" destId="{5A26062B-C3CC-4AF2-BD92-D370454DFD58}" srcOrd="2" destOrd="0" presId="urn:microsoft.com/office/officeart/2008/layout/LinedList"/>
    <dgm:cxn modelId="{F2EE8468-D495-4D15-9770-C8186ECA6BF6}" type="presParOf" srcId="{AD924844-9CBD-4FB4-A0AA-7E6B68092EA8}" destId="{1F562483-E07A-4E8E-9696-29119E035F19}" srcOrd="3" destOrd="0" presId="urn:microsoft.com/office/officeart/2008/layout/LinedList"/>
    <dgm:cxn modelId="{56E1EC80-F333-4E11-84BF-AA465CA42265}" type="presParOf" srcId="{AD924844-9CBD-4FB4-A0AA-7E6B68092EA8}" destId="{0A833148-CA68-4590-8A9A-C021DE336F83}" srcOrd="4" destOrd="0" presId="urn:microsoft.com/office/officeart/2008/layout/LinedList"/>
    <dgm:cxn modelId="{D4935B26-46A3-41C9-A50F-1477BDA89501}" type="presParOf" srcId="{0A833148-CA68-4590-8A9A-C021DE336F83}" destId="{5F93EBA6-D204-442A-93E7-55CE2593FD69}" srcOrd="0" destOrd="0" presId="urn:microsoft.com/office/officeart/2008/layout/LinedList"/>
    <dgm:cxn modelId="{346F13C0-C65F-45F4-84ED-F141D48514DF}" type="presParOf" srcId="{0A833148-CA68-4590-8A9A-C021DE336F83}" destId="{806FF4E7-FB3B-4BD8-930C-FA6187C650E2}" srcOrd="1" destOrd="0" presId="urn:microsoft.com/office/officeart/2008/layout/LinedList"/>
    <dgm:cxn modelId="{BAE2459E-5C9C-44DF-81B0-DF19DF0CCCAF}" type="presParOf" srcId="{0A833148-CA68-4590-8A9A-C021DE336F83}" destId="{0DF46201-01A9-4D2A-9060-057F6A52C3B6}" srcOrd="2" destOrd="0" presId="urn:microsoft.com/office/officeart/2008/layout/LinedList"/>
    <dgm:cxn modelId="{472A28BC-27A3-4DED-A298-9C02F7B60E4E}" type="presParOf" srcId="{AD924844-9CBD-4FB4-A0AA-7E6B68092EA8}" destId="{A758A84A-5594-4C0C-AEE7-E002B4AFE218}" srcOrd="5" destOrd="0" presId="urn:microsoft.com/office/officeart/2008/layout/LinedList"/>
    <dgm:cxn modelId="{56E7E53A-B5FD-4541-B076-D863B643A415}" type="presParOf" srcId="{AD924844-9CBD-4FB4-A0AA-7E6B68092EA8}" destId="{F7FAE616-344F-434A-9594-AFA7CAE1333A}" srcOrd="6" destOrd="0" presId="urn:microsoft.com/office/officeart/2008/layout/LinedList"/>
    <dgm:cxn modelId="{358B3316-6670-4F05-9FBD-B59A2EC89845}" type="presParOf" srcId="{8CAF2890-46C2-497B-B569-35B712D412C8}" destId="{8F55E310-62CE-48A4-BD33-E4074BC331D9}" srcOrd="10" destOrd="0" presId="urn:microsoft.com/office/officeart/2008/layout/LinedList"/>
    <dgm:cxn modelId="{B4C4439A-0B61-4B97-8094-36D047C03EA6}" type="presParOf" srcId="{8CAF2890-46C2-497B-B569-35B712D412C8}" destId="{9285BD29-A47E-4274-B6B4-D1046BD66ABE}" srcOrd="11" destOrd="0" presId="urn:microsoft.com/office/officeart/2008/layout/LinedList"/>
    <dgm:cxn modelId="{A521A6D0-4411-41B0-BC13-BAEF7E727999}" type="presParOf" srcId="{9285BD29-A47E-4274-B6B4-D1046BD66ABE}" destId="{907076ED-8FCB-44C4-816A-A28F28DBF716}" srcOrd="0" destOrd="0" presId="urn:microsoft.com/office/officeart/2008/layout/LinedList"/>
    <dgm:cxn modelId="{69FC7490-C331-4488-9A8C-5E85380173E5}" type="presParOf" srcId="{9285BD29-A47E-4274-B6B4-D1046BD66ABE}" destId="{B0B6DD96-A38E-49F9-BC61-3AFF3B65A631}" srcOrd="1" destOrd="0" presId="urn:microsoft.com/office/officeart/2008/layout/LinedList"/>
    <dgm:cxn modelId="{F6AB0AFF-DEB4-4E4D-901E-8B2553C7046A}" type="presParOf" srcId="{B0B6DD96-A38E-49F9-BC61-3AFF3B65A631}" destId="{043DC7C6-6304-44AE-9D1E-C874FCAAA348}" srcOrd="0" destOrd="0" presId="urn:microsoft.com/office/officeart/2008/layout/LinedList"/>
    <dgm:cxn modelId="{7E00B626-277B-4AAB-A4C0-5ED9BF3D05C6}" type="presParOf" srcId="{B0B6DD96-A38E-49F9-BC61-3AFF3B65A631}" destId="{7A9489C7-4CBB-42C5-9A9C-F0FCA95A07FF}" srcOrd="1" destOrd="0" presId="urn:microsoft.com/office/officeart/2008/layout/LinedList"/>
    <dgm:cxn modelId="{30144454-BFCF-41BC-8DDF-4C62AA4DACB9}" type="presParOf" srcId="{7A9489C7-4CBB-42C5-9A9C-F0FCA95A07FF}" destId="{1353A55D-C0B8-4F58-9CAE-2D1B64DF546A}" srcOrd="0" destOrd="0" presId="urn:microsoft.com/office/officeart/2008/layout/LinedList"/>
    <dgm:cxn modelId="{B05E3045-C736-4C04-B5BB-27E696D32ED2}" type="presParOf" srcId="{7A9489C7-4CBB-42C5-9A9C-F0FCA95A07FF}" destId="{8E5E46EE-3FD0-40A1-8EAE-BFBC38B5E6B6}" srcOrd="1" destOrd="0" presId="urn:microsoft.com/office/officeart/2008/layout/LinedList"/>
    <dgm:cxn modelId="{5A6631F2-DFDE-498B-96FA-2AB2BAC70936}" type="presParOf" srcId="{7A9489C7-4CBB-42C5-9A9C-F0FCA95A07FF}" destId="{057319E8-4D8F-4700-8FB1-F3F2CAC5C542}" srcOrd="2" destOrd="0" presId="urn:microsoft.com/office/officeart/2008/layout/LinedList"/>
    <dgm:cxn modelId="{4309E4C1-1A82-4AB4-BA9D-548D3B7663B6}" type="presParOf" srcId="{B0B6DD96-A38E-49F9-BC61-3AFF3B65A631}" destId="{F15830C4-22AC-4E8C-BF9E-C15943D3A9BA}" srcOrd="2" destOrd="0" presId="urn:microsoft.com/office/officeart/2008/layout/LinedList"/>
    <dgm:cxn modelId="{76518934-58C8-42F7-B81D-8847FD6C1A4C}" type="presParOf" srcId="{B0B6DD96-A38E-49F9-BC61-3AFF3B65A631}" destId="{7CC24A8B-C783-497A-9A54-2906B6A3D2B9}" srcOrd="3" destOrd="0" presId="urn:microsoft.com/office/officeart/2008/layout/LinedList"/>
    <dgm:cxn modelId="{B96F342B-D0CB-4AE4-A9D5-E0BAB69BCFA4}" type="presParOf" srcId="{B0B6DD96-A38E-49F9-BC61-3AFF3B65A631}" destId="{387E4723-2139-4555-8A7F-BE6D28676CCE}" srcOrd="4" destOrd="0" presId="urn:microsoft.com/office/officeart/2008/layout/LinedList"/>
    <dgm:cxn modelId="{B5988314-D610-4F0B-ADF3-EA3C520340CF}" type="presParOf" srcId="{387E4723-2139-4555-8A7F-BE6D28676CCE}" destId="{12C54A9C-2478-4A93-BBD0-BB1A3DE61B5F}" srcOrd="0" destOrd="0" presId="urn:microsoft.com/office/officeart/2008/layout/LinedList"/>
    <dgm:cxn modelId="{F8AF4809-81D1-49D4-8EAA-479CB7CC16EA}" type="presParOf" srcId="{387E4723-2139-4555-8A7F-BE6D28676CCE}" destId="{4D384205-CB05-4ABC-9A03-AC6B3E57891D}" srcOrd="1" destOrd="0" presId="urn:microsoft.com/office/officeart/2008/layout/LinedList"/>
    <dgm:cxn modelId="{263609F8-F781-43DB-97F2-65EC4C549360}" type="presParOf" srcId="{387E4723-2139-4555-8A7F-BE6D28676CCE}" destId="{3354F16B-D529-4B6B-94CA-3D5F724C0295}" srcOrd="2" destOrd="0" presId="urn:microsoft.com/office/officeart/2008/layout/LinedList"/>
    <dgm:cxn modelId="{E13583D0-6D7E-4B6F-904B-CAC9895ABD29}" type="presParOf" srcId="{B0B6DD96-A38E-49F9-BC61-3AFF3B65A631}" destId="{924795CA-530F-40E3-A185-3EB4A48CD953}" srcOrd="5" destOrd="0" presId="urn:microsoft.com/office/officeart/2008/layout/LinedList"/>
    <dgm:cxn modelId="{F5849622-988E-40E6-8513-87A6FFB24EE0}" type="presParOf" srcId="{B0B6DD96-A38E-49F9-BC61-3AFF3B65A631}" destId="{14C3FA09-F72B-481B-AD59-95E19E18B09D}" srcOrd="6" destOrd="0" presId="urn:microsoft.com/office/officeart/2008/layout/LinedList"/>
    <dgm:cxn modelId="{1C6FA36D-40B4-4A10-85D0-74B5ADA9E598}" type="presParOf" srcId="{B0B6DD96-A38E-49F9-BC61-3AFF3B65A631}" destId="{86EC9316-3A2C-4932-A96D-A62649891041}" srcOrd="7" destOrd="0" presId="urn:microsoft.com/office/officeart/2008/layout/LinedList"/>
    <dgm:cxn modelId="{921102DF-8513-4F04-A41D-CA56ACA51917}" type="presParOf" srcId="{86EC9316-3A2C-4932-A96D-A62649891041}" destId="{E14AE709-7F67-4B29-8B09-7801D82ADA1D}" srcOrd="0" destOrd="0" presId="urn:microsoft.com/office/officeart/2008/layout/LinedList"/>
    <dgm:cxn modelId="{9C8F5D8F-696E-4C9B-B536-87C85DF8B505}" type="presParOf" srcId="{86EC9316-3A2C-4932-A96D-A62649891041}" destId="{4B742687-08D0-4BA8-BD97-E64448A5E60E}" srcOrd="1" destOrd="0" presId="urn:microsoft.com/office/officeart/2008/layout/LinedList"/>
    <dgm:cxn modelId="{49112C5D-9525-4247-8393-4F68976EE55D}" type="presParOf" srcId="{86EC9316-3A2C-4932-A96D-A62649891041}" destId="{84F51C38-1FE7-45C4-A86C-79D0C7CF0C2A}" srcOrd="2" destOrd="0" presId="urn:microsoft.com/office/officeart/2008/layout/LinedList"/>
    <dgm:cxn modelId="{6D9BBB75-837E-42B1-A09C-DCE9E362856F}" type="presParOf" srcId="{B0B6DD96-A38E-49F9-BC61-3AFF3B65A631}" destId="{3A656A74-14FD-4594-9A30-A756C19F59B6}" srcOrd="8" destOrd="0" presId="urn:microsoft.com/office/officeart/2008/layout/LinedList"/>
    <dgm:cxn modelId="{2533DA7A-6A5C-4B41-8324-56BA5E721065}" type="presParOf" srcId="{B0B6DD96-A38E-49F9-BC61-3AFF3B65A631}" destId="{409F1FD0-C1F0-419C-A602-5ADAC9C5231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3863898-DEC2-463C-ACAD-670119907A1B}" type="doc">
      <dgm:prSet loTypeId="urn:microsoft.com/office/officeart/2005/8/layout/radial2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412167A1-B1F5-477F-9A41-7B515345888A}">
      <dgm:prSet custT="1"/>
      <dgm:spPr/>
      <dgm:t>
        <a:bodyPr/>
        <a:lstStyle/>
        <a:p>
          <a:pPr rtl="0"/>
          <a:r>
            <a:rPr lang="es-ES" sz="1600" dirty="0" smtClean="0"/>
            <a:t>Regulación: art. 497 a 502 CDFA</a:t>
          </a:r>
          <a:endParaRPr lang="es-ES_tradnl" sz="1600" dirty="0"/>
        </a:p>
      </dgm:t>
    </dgm:pt>
    <dgm:pt modelId="{89C96213-03F8-48CA-BEA5-540B5A9A3F62}" type="parTrans" cxnId="{8E68F245-AE0E-4DF9-9522-2B4C271079B2}">
      <dgm:prSet/>
      <dgm:spPr/>
      <dgm:t>
        <a:bodyPr/>
        <a:lstStyle/>
        <a:p>
          <a:endParaRPr lang="es-ES_tradnl"/>
        </a:p>
      </dgm:t>
    </dgm:pt>
    <dgm:pt modelId="{8FCB3F9B-EFA8-4653-A5FB-DA0EF6B55A1A}" type="sibTrans" cxnId="{8E68F245-AE0E-4DF9-9522-2B4C271079B2}">
      <dgm:prSet/>
      <dgm:spPr/>
      <dgm:t>
        <a:bodyPr/>
        <a:lstStyle/>
        <a:p>
          <a:endParaRPr lang="es-ES_tradnl"/>
        </a:p>
      </dgm:t>
    </dgm:pt>
    <dgm:pt modelId="{8501FC5B-193D-4576-A500-76B11BB534EC}">
      <dgm:prSet custT="1"/>
      <dgm:spPr/>
      <dgm:t>
        <a:bodyPr/>
        <a:lstStyle/>
        <a:p>
          <a:pPr rtl="0"/>
          <a:r>
            <a:rPr lang="es-ES" sz="1600" dirty="0" smtClean="0"/>
            <a:t>Comprende</a:t>
          </a:r>
          <a:endParaRPr lang="es-ES_tradnl" sz="1600" dirty="0"/>
        </a:p>
      </dgm:t>
    </dgm:pt>
    <dgm:pt modelId="{16710473-9B66-4A94-9B18-F0666CAD0F34}" type="parTrans" cxnId="{20C8AD55-74C5-4CAD-8F82-7CB47E72CC53}">
      <dgm:prSet/>
      <dgm:spPr/>
      <dgm:t>
        <a:bodyPr/>
        <a:lstStyle/>
        <a:p>
          <a:endParaRPr lang="es-ES_tradnl"/>
        </a:p>
      </dgm:t>
    </dgm:pt>
    <dgm:pt modelId="{3398A6DC-0F4F-4943-8D60-3C005E8F606F}" type="sibTrans" cxnId="{20C8AD55-74C5-4CAD-8F82-7CB47E72CC53}">
      <dgm:prSet/>
      <dgm:spPr/>
      <dgm:t>
        <a:bodyPr/>
        <a:lstStyle/>
        <a:p>
          <a:endParaRPr lang="es-ES_tradnl"/>
        </a:p>
      </dgm:t>
    </dgm:pt>
    <dgm:pt modelId="{3FC1E27A-5ECB-42BD-9D5C-D2B3A9A26154}">
      <dgm:prSet custT="1"/>
      <dgm:spPr/>
      <dgm:t>
        <a:bodyPr/>
        <a:lstStyle/>
        <a:p>
          <a:pPr rtl="0"/>
          <a:r>
            <a:rPr lang="es-ES" sz="1800" i="1" dirty="0" err="1" smtClean="0"/>
            <a:t>Pars</a:t>
          </a:r>
          <a:r>
            <a:rPr lang="es-ES" sz="1800" i="1" dirty="0" smtClean="0"/>
            <a:t> </a:t>
          </a:r>
          <a:r>
            <a:rPr lang="es-ES" sz="1800" i="1" dirty="0" err="1" smtClean="0"/>
            <a:t>bonorum</a:t>
          </a:r>
          <a:endParaRPr lang="es-ES_tradnl" sz="1800" dirty="0"/>
        </a:p>
      </dgm:t>
    </dgm:pt>
    <dgm:pt modelId="{B89CA50E-48A1-4B87-A1BF-53890957A19F}" type="parTrans" cxnId="{53E70C8C-1187-4917-A0ED-156E6FC440B1}">
      <dgm:prSet/>
      <dgm:spPr/>
      <dgm:t>
        <a:bodyPr/>
        <a:lstStyle/>
        <a:p>
          <a:endParaRPr lang="es-ES_tradnl"/>
        </a:p>
      </dgm:t>
    </dgm:pt>
    <dgm:pt modelId="{F9F30EDF-D29E-4741-8EBF-5C46274D6C7A}" type="sibTrans" cxnId="{53E70C8C-1187-4917-A0ED-156E6FC440B1}">
      <dgm:prSet/>
      <dgm:spPr/>
      <dgm:t>
        <a:bodyPr/>
        <a:lstStyle/>
        <a:p>
          <a:endParaRPr lang="es-ES_tradnl"/>
        </a:p>
      </dgm:t>
    </dgm:pt>
    <dgm:pt modelId="{BDDB90AF-E8BD-4200-ABE2-397EA2CACFCD}">
      <dgm:prSet custT="1"/>
      <dgm:spPr/>
      <dgm:t>
        <a:bodyPr/>
        <a:lstStyle/>
        <a:p>
          <a:pPr rtl="0"/>
          <a:r>
            <a:rPr lang="es-ES" sz="1800" dirty="0" err="1" smtClean="0"/>
            <a:t>Proh</a:t>
          </a:r>
          <a:r>
            <a:rPr lang="es-ES" sz="1800" dirty="0" smtClean="0"/>
            <a:t>. gravámenes</a:t>
          </a:r>
          <a:endParaRPr lang="es-ES_tradnl" sz="1800" dirty="0"/>
        </a:p>
      </dgm:t>
    </dgm:pt>
    <dgm:pt modelId="{066D7B99-A4BB-43D2-885C-ED013198285B}" type="parTrans" cxnId="{5CF03A67-C85C-4FA0-B8E7-5D91130F0112}">
      <dgm:prSet/>
      <dgm:spPr/>
      <dgm:t>
        <a:bodyPr/>
        <a:lstStyle/>
        <a:p>
          <a:endParaRPr lang="es-ES_tradnl"/>
        </a:p>
      </dgm:t>
    </dgm:pt>
    <dgm:pt modelId="{34D0E238-865D-4C1D-A3CD-BE50AD65A291}" type="sibTrans" cxnId="{5CF03A67-C85C-4FA0-B8E7-5D91130F0112}">
      <dgm:prSet/>
      <dgm:spPr/>
      <dgm:t>
        <a:bodyPr/>
        <a:lstStyle/>
        <a:p>
          <a:endParaRPr lang="es-ES_tradnl"/>
        </a:p>
      </dgm:t>
    </dgm:pt>
    <dgm:pt modelId="{37787767-6187-434C-88C2-3650D386FEC9}">
      <dgm:prSet custT="1"/>
      <dgm:spPr/>
      <dgm:t>
        <a:bodyPr/>
        <a:lstStyle/>
        <a:p>
          <a:pPr rtl="0"/>
          <a:r>
            <a:rPr lang="es-ES" sz="1600" dirty="0" err="1" smtClean="0"/>
            <a:t>Cumpli</a:t>
          </a:r>
          <a:r>
            <a:rPr lang="es-ES" sz="1600" dirty="0" smtClean="0"/>
            <a:t>-miento: </a:t>
          </a:r>
          <a:r>
            <a:rPr lang="es-ES" sz="1600" dirty="0" smtClean="0">
              <a:hlinkClick xmlns:r="http://schemas.openxmlformats.org/officeDocument/2006/relationships" r:id="rId1"/>
            </a:rPr>
            <a:t>art. 497 CDFA</a:t>
          </a:r>
          <a:endParaRPr lang="es-ES_tradnl" sz="1600" dirty="0"/>
        </a:p>
      </dgm:t>
    </dgm:pt>
    <dgm:pt modelId="{6D9EDF03-AE25-42ED-ACA1-1415DB396CBF}" type="parTrans" cxnId="{BD8F9362-E933-45D8-93D5-AB397378B164}">
      <dgm:prSet/>
      <dgm:spPr/>
      <dgm:t>
        <a:bodyPr/>
        <a:lstStyle/>
        <a:p>
          <a:endParaRPr lang="es-ES_tradnl"/>
        </a:p>
      </dgm:t>
    </dgm:pt>
    <dgm:pt modelId="{BDF6843E-E1CE-49CC-B514-B5D125C5D553}" type="sibTrans" cxnId="{BD8F9362-E933-45D8-93D5-AB397378B164}">
      <dgm:prSet/>
      <dgm:spPr/>
      <dgm:t>
        <a:bodyPr/>
        <a:lstStyle/>
        <a:p>
          <a:endParaRPr lang="es-ES_tradnl"/>
        </a:p>
      </dgm:t>
    </dgm:pt>
    <dgm:pt modelId="{820085A7-0A6E-472E-95E6-27187901CB4F}">
      <dgm:prSet custT="1"/>
      <dgm:spPr/>
      <dgm:t>
        <a:bodyPr/>
        <a:lstStyle/>
        <a:p>
          <a:pPr rtl="0"/>
          <a:r>
            <a:rPr lang="es-ES" sz="1600" dirty="0" smtClean="0"/>
            <a:t>Bienes relictos:</a:t>
          </a:r>
          <a:endParaRPr lang="es-ES_tradnl" sz="1600" dirty="0"/>
        </a:p>
      </dgm:t>
    </dgm:pt>
    <dgm:pt modelId="{965085F7-537F-4ADB-B6CC-5DA020920DA0}" type="parTrans" cxnId="{D3E7AD5B-1DE9-4750-8A7B-C381F9D322F1}">
      <dgm:prSet/>
      <dgm:spPr/>
      <dgm:t>
        <a:bodyPr/>
        <a:lstStyle/>
        <a:p>
          <a:endParaRPr lang="es-ES_tradnl"/>
        </a:p>
      </dgm:t>
    </dgm:pt>
    <dgm:pt modelId="{D90CF587-E59D-4C07-85B6-4FB28D66CC2B}" type="sibTrans" cxnId="{D3E7AD5B-1DE9-4750-8A7B-C381F9D322F1}">
      <dgm:prSet/>
      <dgm:spPr/>
      <dgm:t>
        <a:bodyPr/>
        <a:lstStyle/>
        <a:p>
          <a:endParaRPr lang="es-ES_tradnl"/>
        </a:p>
      </dgm:t>
    </dgm:pt>
    <dgm:pt modelId="{C74F0980-9AC3-4F0E-A954-41451C2D5D6F}">
      <dgm:prSet custT="1"/>
      <dgm:spPr/>
      <dgm:t>
        <a:bodyPr/>
        <a:lstStyle/>
        <a:p>
          <a:pPr rtl="0"/>
          <a:r>
            <a:rPr lang="es-ES" sz="1600" dirty="0" smtClean="0"/>
            <a:t>Cualquier legitimario</a:t>
          </a:r>
          <a:endParaRPr lang="es-ES_tradnl" sz="1600" dirty="0"/>
        </a:p>
      </dgm:t>
    </dgm:pt>
    <dgm:pt modelId="{1F5B23F5-D9E8-4591-9B9C-958B2A3D2926}" type="parTrans" cxnId="{92384F27-37F8-4CC3-9848-BB914CF0E410}">
      <dgm:prSet/>
      <dgm:spPr/>
      <dgm:t>
        <a:bodyPr/>
        <a:lstStyle/>
        <a:p>
          <a:endParaRPr lang="es-ES_tradnl"/>
        </a:p>
      </dgm:t>
    </dgm:pt>
    <dgm:pt modelId="{B3763359-6071-41B9-94B1-84D439188E6B}" type="sibTrans" cxnId="{92384F27-37F8-4CC3-9848-BB914CF0E410}">
      <dgm:prSet/>
      <dgm:spPr/>
      <dgm:t>
        <a:bodyPr/>
        <a:lstStyle/>
        <a:p>
          <a:endParaRPr lang="es-ES_tradnl"/>
        </a:p>
      </dgm:t>
    </dgm:pt>
    <dgm:pt modelId="{0D4015E7-AC09-47EE-93DA-C9463EAEAD19}">
      <dgm:prSet custT="1"/>
      <dgm:spPr/>
      <dgm:t>
        <a:bodyPr/>
        <a:lstStyle/>
        <a:p>
          <a:pPr rtl="0"/>
          <a:r>
            <a:rPr lang="es-ES" sz="1600" dirty="0" smtClean="0"/>
            <a:t>Viudo: (excepción)</a:t>
          </a:r>
          <a:endParaRPr lang="es-ES_tradnl" sz="1600" dirty="0"/>
        </a:p>
      </dgm:t>
    </dgm:pt>
    <dgm:pt modelId="{83349084-2F76-457C-9E13-971937BEC596}" type="parTrans" cxnId="{F35A2813-5816-4B88-AE34-FD312CB88284}">
      <dgm:prSet/>
      <dgm:spPr/>
      <dgm:t>
        <a:bodyPr/>
        <a:lstStyle/>
        <a:p>
          <a:endParaRPr lang="es-ES_tradnl"/>
        </a:p>
      </dgm:t>
    </dgm:pt>
    <dgm:pt modelId="{754F5517-70D5-4EFF-BCA8-B5C9591B1484}" type="sibTrans" cxnId="{F35A2813-5816-4B88-AE34-FD312CB88284}">
      <dgm:prSet/>
      <dgm:spPr/>
      <dgm:t>
        <a:bodyPr/>
        <a:lstStyle/>
        <a:p>
          <a:endParaRPr lang="es-ES_tradnl"/>
        </a:p>
      </dgm:t>
    </dgm:pt>
    <dgm:pt modelId="{CC7FB1C3-DCA2-4967-8B83-D21B971CA73C}">
      <dgm:prSet custT="1"/>
      <dgm:spPr/>
      <dgm:t>
        <a:bodyPr/>
        <a:lstStyle/>
        <a:p>
          <a:pPr rtl="0"/>
          <a:r>
            <a:rPr lang="es-ES" sz="1600" dirty="0" smtClean="0"/>
            <a:t>Gravámenes: </a:t>
          </a:r>
          <a:endParaRPr lang="es-ES_tradnl" sz="1600" dirty="0"/>
        </a:p>
      </dgm:t>
    </dgm:pt>
    <dgm:pt modelId="{CCED6722-718E-4F32-B028-961CD6213E2D}" type="parTrans" cxnId="{DE1B2B8B-8D46-4BAC-B439-25E9BA09EF21}">
      <dgm:prSet/>
      <dgm:spPr/>
      <dgm:t>
        <a:bodyPr/>
        <a:lstStyle/>
        <a:p>
          <a:endParaRPr lang="es-ES_tradnl"/>
        </a:p>
      </dgm:t>
    </dgm:pt>
    <dgm:pt modelId="{CC696AF7-EF3B-4CFA-9D79-6E91B027E68A}" type="sibTrans" cxnId="{DE1B2B8B-8D46-4BAC-B439-25E9BA09EF21}">
      <dgm:prSet/>
      <dgm:spPr/>
      <dgm:t>
        <a:bodyPr/>
        <a:lstStyle/>
        <a:p>
          <a:endParaRPr lang="es-ES_tradnl"/>
        </a:p>
      </dgm:t>
    </dgm:pt>
    <dgm:pt modelId="{F14958C0-701D-43D0-877B-E2726091FC2A}">
      <dgm:prSet custT="1"/>
      <dgm:spPr/>
      <dgm:t>
        <a:bodyPr/>
        <a:lstStyle/>
        <a:p>
          <a:pPr rtl="0"/>
          <a:r>
            <a:rPr lang="es-ES" sz="1600" dirty="0" smtClean="0"/>
            <a:t>Prohibición: 498.1 CDFA.</a:t>
          </a:r>
          <a:endParaRPr lang="es-ES_tradnl" sz="1600" dirty="0"/>
        </a:p>
      </dgm:t>
    </dgm:pt>
    <dgm:pt modelId="{64592BF7-E129-4156-AE38-F488C2B83B64}" type="parTrans" cxnId="{39499F90-9D25-4253-889E-52B4E746F236}">
      <dgm:prSet/>
      <dgm:spPr/>
      <dgm:t>
        <a:bodyPr/>
        <a:lstStyle/>
        <a:p>
          <a:endParaRPr lang="es-ES_tradnl"/>
        </a:p>
      </dgm:t>
    </dgm:pt>
    <dgm:pt modelId="{1F84D826-5150-4DF6-995D-CA6B49A26E3D}" type="sibTrans" cxnId="{39499F90-9D25-4253-889E-52B4E746F236}">
      <dgm:prSet/>
      <dgm:spPr/>
      <dgm:t>
        <a:bodyPr/>
        <a:lstStyle/>
        <a:p>
          <a:endParaRPr lang="es-ES_tradnl"/>
        </a:p>
      </dgm:t>
    </dgm:pt>
    <dgm:pt modelId="{18B99A25-5365-42BA-970F-470FB3D48334}">
      <dgm:prSet custT="1"/>
      <dgm:spPr/>
      <dgm:t>
        <a:bodyPr/>
        <a:lstStyle/>
        <a:p>
          <a:pPr rtl="0"/>
          <a:r>
            <a:rPr lang="es-ES" sz="1600" dirty="0" smtClean="0"/>
            <a:t>Gravamen: 498.2 CDFA</a:t>
          </a:r>
          <a:endParaRPr lang="es-ES_tradnl" sz="1600" dirty="0"/>
        </a:p>
      </dgm:t>
    </dgm:pt>
    <dgm:pt modelId="{A5D309DE-F23C-4335-9EB1-3863789633C4}" type="parTrans" cxnId="{DE6FB077-A6FF-431B-9B7E-B330F6B7646F}">
      <dgm:prSet/>
      <dgm:spPr/>
      <dgm:t>
        <a:bodyPr/>
        <a:lstStyle/>
        <a:p>
          <a:endParaRPr lang="es-ES_tradnl"/>
        </a:p>
      </dgm:t>
    </dgm:pt>
    <dgm:pt modelId="{C74455F5-8097-4873-9C6A-C1EBE89932B4}" type="sibTrans" cxnId="{DE6FB077-A6FF-431B-9B7E-B330F6B7646F}">
      <dgm:prSet/>
      <dgm:spPr/>
      <dgm:t>
        <a:bodyPr/>
        <a:lstStyle/>
        <a:p>
          <a:endParaRPr lang="es-ES_tradnl"/>
        </a:p>
      </dgm:t>
    </dgm:pt>
    <dgm:pt modelId="{A8E2427C-8C5B-43EA-BCFC-CC0D9948670E}">
      <dgm:prSet custT="1"/>
      <dgm:spPr/>
      <dgm:t>
        <a:bodyPr/>
        <a:lstStyle/>
        <a:p>
          <a:pPr rtl="0"/>
          <a:r>
            <a:rPr lang="es-ES" sz="1600" dirty="0" smtClean="0"/>
            <a:t>Se permiten:  501 y 502 CDFA.</a:t>
          </a:r>
          <a:endParaRPr lang="es-ES_tradnl" sz="1600" dirty="0"/>
        </a:p>
      </dgm:t>
    </dgm:pt>
    <dgm:pt modelId="{AB75DEC1-D493-42DF-BD90-45F92BE9B5FB}" type="parTrans" cxnId="{7BEC42B2-24B1-4FF3-B2B8-9014D54CAE0D}">
      <dgm:prSet/>
      <dgm:spPr/>
      <dgm:t>
        <a:bodyPr/>
        <a:lstStyle/>
        <a:p>
          <a:endParaRPr lang="es-ES_tradnl"/>
        </a:p>
      </dgm:t>
    </dgm:pt>
    <dgm:pt modelId="{E02623EB-9CB2-4D94-9FEC-38DD941B17EA}" type="sibTrans" cxnId="{7BEC42B2-24B1-4FF3-B2B8-9014D54CAE0D}">
      <dgm:prSet/>
      <dgm:spPr/>
      <dgm:t>
        <a:bodyPr/>
        <a:lstStyle/>
        <a:p>
          <a:endParaRPr lang="es-ES_tradnl"/>
        </a:p>
      </dgm:t>
    </dgm:pt>
    <dgm:pt modelId="{CA75687D-B849-42CE-958B-EA9265D5E1BD}">
      <dgm:prSet custT="1"/>
      <dgm:spPr/>
      <dgm:t>
        <a:bodyPr/>
        <a:lstStyle/>
        <a:p>
          <a:pPr rtl="0"/>
          <a:r>
            <a:rPr lang="es-ES" sz="1600" dirty="0" smtClean="0"/>
            <a:t>Efectos: 499 CDFA</a:t>
          </a:r>
          <a:endParaRPr lang="es-ES_tradnl" sz="1600" dirty="0"/>
        </a:p>
      </dgm:t>
    </dgm:pt>
    <dgm:pt modelId="{622BFE0A-08BD-440A-AC25-4E29BAA44F92}" type="parTrans" cxnId="{8AC84B20-942E-45E6-81B4-55FBB63B5F37}">
      <dgm:prSet/>
      <dgm:spPr/>
      <dgm:t>
        <a:bodyPr/>
        <a:lstStyle/>
        <a:p>
          <a:endParaRPr lang="es-ES_tradnl"/>
        </a:p>
      </dgm:t>
    </dgm:pt>
    <dgm:pt modelId="{9CFE447D-8AFB-4622-8BA8-3C179DC25F5F}" type="sibTrans" cxnId="{8AC84B20-942E-45E6-81B4-55FBB63B5F37}">
      <dgm:prSet/>
      <dgm:spPr/>
      <dgm:t>
        <a:bodyPr/>
        <a:lstStyle/>
        <a:p>
          <a:endParaRPr lang="es-ES_tradnl"/>
        </a:p>
      </dgm:t>
    </dgm:pt>
    <dgm:pt modelId="{3EDF299F-A405-4D19-A8E4-1CD9CE17E0D0}">
      <dgm:prSet/>
      <dgm:spPr/>
      <dgm:t>
        <a:bodyPr/>
        <a:lstStyle/>
        <a:p>
          <a:pPr rtl="0"/>
          <a:r>
            <a:rPr lang="es-ES" dirty="0" smtClean="0"/>
            <a:t>Cautela </a:t>
          </a:r>
          <a:r>
            <a:rPr lang="es-ES" dirty="0" err="1" smtClean="0"/>
            <a:t>socini</a:t>
          </a:r>
          <a:r>
            <a:rPr lang="es-ES" dirty="0" smtClean="0"/>
            <a:t>: </a:t>
          </a:r>
          <a:r>
            <a:rPr lang="es-ES" dirty="0" smtClean="0">
              <a:hlinkClick xmlns:r="http://schemas.openxmlformats.org/officeDocument/2006/relationships" r:id="rId2"/>
            </a:rPr>
            <a:t>art. 500 CDFA</a:t>
          </a:r>
          <a:endParaRPr lang="es-ES_tradnl" dirty="0"/>
        </a:p>
      </dgm:t>
    </dgm:pt>
    <dgm:pt modelId="{8A48CCBC-9E4B-49D7-997B-32913AC3EEDA}" type="parTrans" cxnId="{5F384250-BA54-4D79-9FD0-3851651237AE}">
      <dgm:prSet/>
      <dgm:spPr/>
      <dgm:t>
        <a:bodyPr/>
        <a:lstStyle/>
        <a:p>
          <a:endParaRPr lang="es-ES_tradnl"/>
        </a:p>
      </dgm:t>
    </dgm:pt>
    <dgm:pt modelId="{B6DDB798-C8CD-4380-AA62-BC325CB8FEA4}" type="sibTrans" cxnId="{5F384250-BA54-4D79-9FD0-3851651237AE}">
      <dgm:prSet/>
      <dgm:spPr/>
      <dgm:t>
        <a:bodyPr/>
        <a:lstStyle/>
        <a:p>
          <a:endParaRPr lang="es-ES_tradnl"/>
        </a:p>
      </dgm:t>
    </dgm:pt>
    <dgm:pt modelId="{B2942A06-2C1A-4E6E-AF02-D5C853EF8CDD}" type="pres">
      <dgm:prSet presAssocID="{03863898-DEC2-463C-ACAD-670119907A1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150B09F2-6156-4F0A-B0C8-0788F6D8261E}" type="pres">
      <dgm:prSet presAssocID="{03863898-DEC2-463C-ACAD-670119907A1B}" presName="cycle" presStyleCnt="0"/>
      <dgm:spPr/>
    </dgm:pt>
    <dgm:pt modelId="{DD8940BC-AD18-4D05-A921-F6A5752D6317}" type="pres">
      <dgm:prSet presAssocID="{03863898-DEC2-463C-ACAD-670119907A1B}" presName="centerShape" presStyleCnt="0"/>
      <dgm:spPr/>
    </dgm:pt>
    <dgm:pt modelId="{9817AE3C-5ED7-4DA0-AC4D-477D8F1CA1C7}" type="pres">
      <dgm:prSet presAssocID="{03863898-DEC2-463C-ACAD-670119907A1B}" presName="connSite" presStyleLbl="node1" presStyleIdx="0" presStyleCnt="6"/>
      <dgm:spPr/>
    </dgm:pt>
    <dgm:pt modelId="{A7651F0D-5429-497E-84E6-C17FB37CC085}" type="pres">
      <dgm:prSet presAssocID="{03863898-DEC2-463C-ACAD-670119907A1B}" presName="visible" presStyleLbl="node1" presStyleIdx="0" presStyleCnt="6" custScaleX="182028" custScaleY="157959" custLinFactNeighborX="-5883" custLinFactNeighborY="-1264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</dgm:spPr>
    </dgm:pt>
    <dgm:pt modelId="{1F6B28A8-E78E-488B-A215-2CD404AA491E}" type="pres">
      <dgm:prSet presAssocID="{89C96213-03F8-48CA-BEA5-540B5A9A3F62}" presName="Name25" presStyleLbl="parChTrans1D1" presStyleIdx="0" presStyleCnt="5"/>
      <dgm:spPr/>
      <dgm:t>
        <a:bodyPr/>
        <a:lstStyle/>
        <a:p>
          <a:endParaRPr lang="es-ES_tradnl"/>
        </a:p>
      </dgm:t>
    </dgm:pt>
    <dgm:pt modelId="{974C1B5F-0BAD-40EC-A42E-AC29357474C9}" type="pres">
      <dgm:prSet presAssocID="{412167A1-B1F5-477F-9A41-7B515345888A}" presName="node" presStyleCnt="0"/>
      <dgm:spPr/>
    </dgm:pt>
    <dgm:pt modelId="{655A3456-81CA-4135-A072-86F3854159A9}" type="pres">
      <dgm:prSet presAssocID="{412167A1-B1F5-477F-9A41-7B515345888A}" presName="parentNode" presStyleLbl="node1" presStyleIdx="1" presStyleCnt="6" custScaleX="195479" custLinFactNeighborX="-9317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0F3A4F5-C462-45DD-A201-43AEF6C7AC35}" type="pres">
      <dgm:prSet presAssocID="{412167A1-B1F5-477F-9A41-7B515345888A}" presName="childNode" presStyleLbl="revTx" presStyleIdx="0" presStyleCnt="3">
        <dgm:presLayoutVars>
          <dgm:bulletEnabled val="1"/>
        </dgm:presLayoutVars>
      </dgm:prSet>
      <dgm:spPr/>
    </dgm:pt>
    <dgm:pt modelId="{9166B9E0-AF97-4344-95C0-B6876C445174}" type="pres">
      <dgm:prSet presAssocID="{16710473-9B66-4A94-9B18-F0666CAD0F34}" presName="Name25" presStyleLbl="parChTrans1D1" presStyleIdx="1" presStyleCnt="5"/>
      <dgm:spPr/>
      <dgm:t>
        <a:bodyPr/>
        <a:lstStyle/>
        <a:p>
          <a:endParaRPr lang="es-ES_tradnl"/>
        </a:p>
      </dgm:t>
    </dgm:pt>
    <dgm:pt modelId="{EDB2EC4B-552E-4217-8D8D-0DB506B62E90}" type="pres">
      <dgm:prSet presAssocID="{8501FC5B-193D-4576-A500-76B11BB534EC}" presName="node" presStyleCnt="0"/>
      <dgm:spPr/>
    </dgm:pt>
    <dgm:pt modelId="{E048592B-3445-44A2-9635-E015B0A2142D}" type="pres">
      <dgm:prSet presAssocID="{8501FC5B-193D-4576-A500-76B11BB534EC}" presName="parentNode" presStyleLbl="node1" presStyleIdx="2" presStyleCnt="6" custScaleX="121440" custLinFactNeighborX="32233" custLinFactNeighborY="-2938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E14878C-C8D8-42F3-B505-016CC430C2A1}" type="pres">
      <dgm:prSet presAssocID="{8501FC5B-193D-4576-A500-76B11BB534EC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33383EF-30DC-4B28-8CA3-C983C91403A4}" type="pres">
      <dgm:prSet presAssocID="{6D9EDF03-AE25-42ED-ACA1-1415DB396CBF}" presName="Name25" presStyleLbl="parChTrans1D1" presStyleIdx="2" presStyleCnt="5"/>
      <dgm:spPr/>
      <dgm:t>
        <a:bodyPr/>
        <a:lstStyle/>
        <a:p>
          <a:endParaRPr lang="es-ES_tradnl"/>
        </a:p>
      </dgm:t>
    </dgm:pt>
    <dgm:pt modelId="{A14C68F7-96A4-4FBE-83E0-32EABB0B3329}" type="pres">
      <dgm:prSet presAssocID="{37787767-6187-434C-88C2-3650D386FEC9}" presName="node" presStyleCnt="0"/>
      <dgm:spPr/>
    </dgm:pt>
    <dgm:pt modelId="{FAA717A0-BBE0-4306-B623-FE0008967D82}" type="pres">
      <dgm:prSet presAssocID="{37787767-6187-434C-88C2-3650D386FEC9}" presName="parentNode" presStyleLbl="node1" presStyleIdx="3" presStyleCnt="6" custScaleX="117390" custScaleY="114159" custLinFactNeighborX="40349" custLinFactNeighborY="-2324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317C3F1-B38B-4963-BE36-37C45C6413FC}" type="pres">
      <dgm:prSet presAssocID="{37787767-6187-434C-88C2-3650D386FEC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2B3AF90-1CBA-4041-833D-F095CE9B8CE3}" type="pres">
      <dgm:prSet presAssocID="{CCED6722-718E-4F32-B028-961CD6213E2D}" presName="Name25" presStyleLbl="parChTrans1D1" presStyleIdx="3" presStyleCnt="5"/>
      <dgm:spPr/>
      <dgm:t>
        <a:bodyPr/>
        <a:lstStyle/>
        <a:p>
          <a:endParaRPr lang="es-ES_tradnl"/>
        </a:p>
      </dgm:t>
    </dgm:pt>
    <dgm:pt modelId="{A5FDEB9C-68F8-460C-BF24-301EFE4FE88D}" type="pres">
      <dgm:prSet presAssocID="{CC7FB1C3-DCA2-4967-8B83-D21B971CA73C}" presName="node" presStyleCnt="0"/>
      <dgm:spPr/>
    </dgm:pt>
    <dgm:pt modelId="{231C95AC-6BBE-4706-9A68-23637B62A1F3}" type="pres">
      <dgm:prSet presAssocID="{CC7FB1C3-DCA2-4967-8B83-D21B971CA73C}" presName="parentNode" presStyleLbl="node1" presStyleIdx="4" presStyleCnt="6" custLinFactNeighborX="42003" custLinFactNeighborY="47792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6CCB3DE-8692-4BC3-BE47-BE1628F777CB}" type="pres">
      <dgm:prSet presAssocID="{CC7FB1C3-DCA2-4967-8B83-D21B971CA73C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E590C19-E580-4BCE-9ED8-C7BEF81AAE1F}" type="pres">
      <dgm:prSet presAssocID="{8A48CCBC-9E4B-49D7-997B-32913AC3EEDA}" presName="Name25" presStyleLbl="parChTrans1D1" presStyleIdx="4" presStyleCnt="5"/>
      <dgm:spPr/>
      <dgm:t>
        <a:bodyPr/>
        <a:lstStyle/>
        <a:p>
          <a:endParaRPr lang="es-ES_tradnl"/>
        </a:p>
      </dgm:t>
    </dgm:pt>
    <dgm:pt modelId="{78F4F4BB-0681-4F96-BBFF-D6261995E518}" type="pres">
      <dgm:prSet presAssocID="{3EDF299F-A405-4D19-A8E4-1CD9CE17E0D0}" presName="node" presStyleCnt="0"/>
      <dgm:spPr/>
    </dgm:pt>
    <dgm:pt modelId="{BF748602-C46B-42B6-9929-6CD3EE367147}" type="pres">
      <dgm:prSet presAssocID="{3EDF299F-A405-4D19-A8E4-1CD9CE17E0D0}" presName="parentNode" presStyleLbl="node1" presStyleIdx="5" presStyleCnt="6" custLinFactX="-15888" custLinFactNeighborX="-10000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3380DB8-7197-40E4-8ADA-53A41C4A223F}" type="pres">
      <dgm:prSet presAssocID="{3EDF299F-A405-4D19-A8E4-1CD9CE17E0D0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92384F27-37F8-4CC3-9848-BB914CF0E410}" srcId="{37787767-6187-434C-88C2-3650D386FEC9}" destId="{C74F0980-9AC3-4F0E-A954-41451C2D5D6F}" srcOrd="1" destOrd="0" parTransId="{1F5B23F5-D9E8-4591-9B9C-958B2A3D2926}" sibTransId="{B3763359-6071-41B9-94B1-84D439188E6B}"/>
    <dgm:cxn modelId="{8AC84B20-942E-45E6-81B4-55FBB63B5F37}" srcId="{CC7FB1C3-DCA2-4967-8B83-D21B971CA73C}" destId="{CA75687D-B849-42CE-958B-EA9265D5E1BD}" srcOrd="3" destOrd="0" parTransId="{622BFE0A-08BD-440A-AC25-4E29BAA44F92}" sibTransId="{9CFE447D-8AFB-4622-8BA8-3C179DC25F5F}"/>
    <dgm:cxn modelId="{5F384250-BA54-4D79-9FD0-3851651237AE}" srcId="{03863898-DEC2-463C-ACAD-670119907A1B}" destId="{3EDF299F-A405-4D19-A8E4-1CD9CE17E0D0}" srcOrd="4" destOrd="0" parTransId="{8A48CCBC-9E4B-49D7-997B-32913AC3EEDA}" sibTransId="{B6DDB798-C8CD-4380-AA62-BC325CB8FEA4}"/>
    <dgm:cxn modelId="{EEC6A210-A8BC-4538-AA28-3DDC1E619674}" type="presOf" srcId="{412167A1-B1F5-477F-9A41-7B515345888A}" destId="{655A3456-81CA-4135-A072-86F3854159A9}" srcOrd="0" destOrd="0" presId="urn:microsoft.com/office/officeart/2005/8/layout/radial2"/>
    <dgm:cxn modelId="{1F403A8D-4D8F-4B88-AB73-A576480B1C4A}" type="presOf" srcId="{3EDF299F-A405-4D19-A8E4-1CD9CE17E0D0}" destId="{BF748602-C46B-42B6-9929-6CD3EE367147}" srcOrd="0" destOrd="0" presId="urn:microsoft.com/office/officeart/2005/8/layout/radial2"/>
    <dgm:cxn modelId="{D3E7AD5B-1DE9-4750-8A7B-C381F9D322F1}" srcId="{37787767-6187-434C-88C2-3650D386FEC9}" destId="{820085A7-0A6E-472E-95E6-27187901CB4F}" srcOrd="0" destOrd="0" parTransId="{965085F7-537F-4ADB-B6CC-5DA020920DA0}" sibTransId="{D90CF587-E59D-4C07-85B6-4FB28D66CC2B}"/>
    <dgm:cxn modelId="{AA35627A-CFFA-4DAD-9BEA-B1976664E190}" type="presOf" srcId="{8A48CCBC-9E4B-49D7-997B-32913AC3EEDA}" destId="{4E590C19-E580-4BCE-9ED8-C7BEF81AAE1F}" srcOrd="0" destOrd="0" presId="urn:microsoft.com/office/officeart/2005/8/layout/radial2"/>
    <dgm:cxn modelId="{DE6FB077-A6FF-431B-9B7E-B330F6B7646F}" srcId="{CC7FB1C3-DCA2-4967-8B83-D21B971CA73C}" destId="{18B99A25-5365-42BA-970F-470FB3D48334}" srcOrd="1" destOrd="0" parTransId="{A5D309DE-F23C-4335-9EB1-3863789633C4}" sibTransId="{C74455F5-8097-4873-9C6A-C1EBE89932B4}"/>
    <dgm:cxn modelId="{9BEB6E0F-4847-4198-9311-9E38B59C97A5}" type="presOf" srcId="{03863898-DEC2-463C-ACAD-670119907A1B}" destId="{B2942A06-2C1A-4E6E-AF02-D5C853EF8CDD}" srcOrd="0" destOrd="0" presId="urn:microsoft.com/office/officeart/2005/8/layout/radial2"/>
    <dgm:cxn modelId="{10937630-DA0D-4172-9A3D-4E2D7078829E}" type="presOf" srcId="{CCED6722-718E-4F32-B028-961CD6213E2D}" destId="{42B3AF90-1CBA-4041-833D-F095CE9B8CE3}" srcOrd="0" destOrd="0" presId="urn:microsoft.com/office/officeart/2005/8/layout/radial2"/>
    <dgm:cxn modelId="{DE1B2B8B-8D46-4BAC-B439-25E9BA09EF21}" srcId="{03863898-DEC2-463C-ACAD-670119907A1B}" destId="{CC7FB1C3-DCA2-4967-8B83-D21B971CA73C}" srcOrd="3" destOrd="0" parTransId="{CCED6722-718E-4F32-B028-961CD6213E2D}" sibTransId="{CC696AF7-EF3B-4CFA-9D79-6E91B027E68A}"/>
    <dgm:cxn modelId="{20C8AD55-74C5-4CAD-8F82-7CB47E72CC53}" srcId="{03863898-DEC2-463C-ACAD-670119907A1B}" destId="{8501FC5B-193D-4576-A500-76B11BB534EC}" srcOrd="1" destOrd="0" parTransId="{16710473-9B66-4A94-9B18-F0666CAD0F34}" sibTransId="{3398A6DC-0F4F-4943-8D60-3C005E8F606F}"/>
    <dgm:cxn modelId="{9DEF6740-A773-4E1F-B71F-AD70CA4B6BA3}" type="presOf" srcId="{37787767-6187-434C-88C2-3650D386FEC9}" destId="{FAA717A0-BBE0-4306-B623-FE0008967D82}" srcOrd="0" destOrd="0" presId="urn:microsoft.com/office/officeart/2005/8/layout/radial2"/>
    <dgm:cxn modelId="{91390D88-8706-4DFB-B570-5A809433B710}" type="presOf" srcId="{0D4015E7-AC09-47EE-93DA-C9463EAEAD19}" destId="{F317C3F1-B38B-4963-BE36-37C45C6413FC}" srcOrd="0" destOrd="2" presId="urn:microsoft.com/office/officeart/2005/8/layout/radial2"/>
    <dgm:cxn modelId="{0E8E6C81-4BD7-48B4-8A36-6074DDB958C0}" type="presOf" srcId="{89C96213-03F8-48CA-BEA5-540B5A9A3F62}" destId="{1F6B28A8-E78E-488B-A215-2CD404AA491E}" srcOrd="0" destOrd="0" presId="urn:microsoft.com/office/officeart/2005/8/layout/radial2"/>
    <dgm:cxn modelId="{A4A0DD4E-58F9-4308-8F71-CC21EC35F4C9}" type="presOf" srcId="{16710473-9B66-4A94-9B18-F0666CAD0F34}" destId="{9166B9E0-AF97-4344-95C0-B6876C445174}" srcOrd="0" destOrd="0" presId="urn:microsoft.com/office/officeart/2005/8/layout/radial2"/>
    <dgm:cxn modelId="{316C295B-FFE5-4EFF-B640-3FA39F477EF4}" type="presOf" srcId="{CA75687D-B849-42CE-958B-EA9265D5E1BD}" destId="{F6CCB3DE-8692-4BC3-BE47-BE1628F777CB}" srcOrd="0" destOrd="3" presId="urn:microsoft.com/office/officeart/2005/8/layout/radial2"/>
    <dgm:cxn modelId="{05B772CA-B79A-4160-98D7-8D005DDF6E98}" type="presOf" srcId="{F14958C0-701D-43D0-877B-E2726091FC2A}" destId="{F6CCB3DE-8692-4BC3-BE47-BE1628F777CB}" srcOrd="0" destOrd="0" presId="urn:microsoft.com/office/officeart/2005/8/layout/radial2"/>
    <dgm:cxn modelId="{07FE62CF-5C3F-40B6-8C4D-0257BEF92824}" type="presOf" srcId="{18B99A25-5365-42BA-970F-470FB3D48334}" destId="{F6CCB3DE-8692-4BC3-BE47-BE1628F777CB}" srcOrd="0" destOrd="1" presId="urn:microsoft.com/office/officeart/2005/8/layout/radial2"/>
    <dgm:cxn modelId="{2A2FBE63-658F-43CB-9053-84A230AB68D1}" type="presOf" srcId="{820085A7-0A6E-472E-95E6-27187901CB4F}" destId="{F317C3F1-B38B-4963-BE36-37C45C6413FC}" srcOrd="0" destOrd="0" presId="urn:microsoft.com/office/officeart/2005/8/layout/radial2"/>
    <dgm:cxn modelId="{F35A2813-5816-4B88-AE34-FD312CB88284}" srcId="{37787767-6187-434C-88C2-3650D386FEC9}" destId="{0D4015E7-AC09-47EE-93DA-C9463EAEAD19}" srcOrd="2" destOrd="0" parTransId="{83349084-2F76-457C-9E13-971937BEC596}" sibTransId="{754F5517-70D5-4EFF-BCA8-B5C9591B1484}"/>
    <dgm:cxn modelId="{53E70C8C-1187-4917-A0ED-156E6FC440B1}" srcId="{8501FC5B-193D-4576-A500-76B11BB534EC}" destId="{3FC1E27A-5ECB-42BD-9D5C-D2B3A9A26154}" srcOrd="0" destOrd="0" parTransId="{B89CA50E-48A1-4B87-A1BF-53890957A19F}" sibTransId="{F9F30EDF-D29E-4741-8EBF-5C46274D6C7A}"/>
    <dgm:cxn modelId="{BD8F9362-E933-45D8-93D5-AB397378B164}" srcId="{03863898-DEC2-463C-ACAD-670119907A1B}" destId="{37787767-6187-434C-88C2-3650D386FEC9}" srcOrd="2" destOrd="0" parTransId="{6D9EDF03-AE25-42ED-ACA1-1415DB396CBF}" sibTransId="{BDF6843E-E1CE-49CC-B514-B5D125C5D553}"/>
    <dgm:cxn modelId="{F4107548-9836-4262-8E33-9B7E5BE031FF}" type="presOf" srcId="{6D9EDF03-AE25-42ED-ACA1-1415DB396CBF}" destId="{533383EF-30DC-4B28-8CA3-C983C91403A4}" srcOrd="0" destOrd="0" presId="urn:microsoft.com/office/officeart/2005/8/layout/radial2"/>
    <dgm:cxn modelId="{5CF03A67-C85C-4FA0-B8E7-5D91130F0112}" srcId="{8501FC5B-193D-4576-A500-76B11BB534EC}" destId="{BDDB90AF-E8BD-4200-ABE2-397EA2CACFCD}" srcOrd="1" destOrd="0" parTransId="{066D7B99-A4BB-43D2-885C-ED013198285B}" sibTransId="{34D0E238-865D-4C1D-A3CD-BE50AD65A291}"/>
    <dgm:cxn modelId="{4B6111E4-B3C9-4ADE-B8C7-55D64EE0C6F9}" type="presOf" srcId="{C74F0980-9AC3-4F0E-A954-41451C2D5D6F}" destId="{F317C3F1-B38B-4963-BE36-37C45C6413FC}" srcOrd="0" destOrd="1" presId="urn:microsoft.com/office/officeart/2005/8/layout/radial2"/>
    <dgm:cxn modelId="{ED83D07F-CE8E-45FC-AB7B-91B0AF23A2ED}" type="presOf" srcId="{CC7FB1C3-DCA2-4967-8B83-D21B971CA73C}" destId="{231C95AC-6BBE-4706-9A68-23637B62A1F3}" srcOrd="0" destOrd="0" presId="urn:microsoft.com/office/officeart/2005/8/layout/radial2"/>
    <dgm:cxn modelId="{C0F416AD-B5F7-46AD-8796-635162DB79B4}" type="presOf" srcId="{A8E2427C-8C5B-43EA-BCFC-CC0D9948670E}" destId="{F6CCB3DE-8692-4BC3-BE47-BE1628F777CB}" srcOrd="0" destOrd="2" presId="urn:microsoft.com/office/officeart/2005/8/layout/radial2"/>
    <dgm:cxn modelId="{7BEC42B2-24B1-4FF3-B2B8-9014D54CAE0D}" srcId="{CC7FB1C3-DCA2-4967-8B83-D21B971CA73C}" destId="{A8E2427C-8C5B-43EA-BCFC-CC0D9948670E}" srcOrd="2" destOrd="0" parTransId="{AB75DEC1-D493-42DF-BD90-45F92BE9B5FB}" sibTransId="{E02623EB-9CB2-4D94-9FEC-38DD941B17EA}"/>
    <dgm:cxn modelId="{8E68F245-AE0E-4DF9-9522-2B4C271079B2}" srcId="{03863898-DEC2-463C-ACAD-670119907A1B}" destId="{412167A1-B1F5-477F-9A41-7B515345888A}" srcOrd="0" destOrd="0" parTransId="{89C96213-03F8-48CA-BEA5-540B5A9A3F62}" sibTransId="{8FCB3F9B-EFA8-4653-A5FB-DA0EF6B55A1A}"/>
    <dgm:cxn modelId="{ADB8E9C1-E985-4634-BC13-510D93697325}" type="presOf" srcId="{3FC1E27A-5ECB-42BD-9D5C-D2B3A9A26154}" destId="{EE14878C-C8D8-42F3-B505-016CC430C2A1}" srcOrd="0" destOrd="0" presId="urn:microsoft.com/office/officeart/2005/8/layout/radial2"/>
    <dgm:cxn modelId="{A38D52E1-C129-422E-B7CF-E130ECF41607}" type="presOf" srcId="{8501FC5B-193D-4576-A500-76B11BB534EC}" destId="{E048592B-3445-44A2-9635-E015B0A2142D}" srcOrd="0" destOrd="0" presId="urn:microsoft.com/office/officeart/2005/8/layout/radial2"/>
    <dgm:cxn modelId="{9ED0A055-8BE8-4F3B-BFEF-1320165D6EAC}" type="presOf" srcId="{BDDB90AF-E8BD-4200-ABE2-397EA2CACFCD}" destId="{EE14878C-C8D8-42F3-B505-016CC430C2A1}" srcOrd="0" destOrd="1" presId="urn:microsoft.com/office/officeart/2005/8/layout/radial2"/>
    <dgm:cxn modelId="{39499F90-9D25-4253-889E-52B4E746F236}" srcId="{CC7FB1C3-DCA2-4967-8B83-D21B971CA73C}" destId="{F14958C0-701D-43D0-877B-E2726091FC2A}" srcOrd="0" destOrd="0" parTransId="{64592BF7-E129-4156-AE38-F488C2B83B64}" sibTransId="{1F84D826-5150-4DF6-995D-CA6B49A26E3D}"/>
    <dgm:cxn modelId="{B974A109-A38E-4747-9504-A573ECC31203}" type="presParOf" srcId="{B2942A06-2C1A-4E6E-AF02-D5C853EF8CDD}" destId="{150B09F2-6156-4F0A-B0C8-0788F6D8261E}" srcOrd="0" destOrd="0" presId="urn:microsoft.com/office/officeart/2005/8/layout/radial2"/>
    <dgm:cxn modelId="{A469211A-2102-4193-BA03-DC48137EFDEE}" type="presParOf" srcId="{150B09F2-6156-4F0A-B0C8-0788F6D8261E}" destId="{DD8940BC-AD18-4D05-A921-F6A5752D6317}" srcOrd="0" destOrd="0" presId="urn:microsoft.com/office/officeart/2005/8/layout/radial2"/>
    <dgm:cxn modelId="{E04C6BB6-177C-4532-9E36-619CEE77AE06}" type="presParOf" srcId="{DD8940BC-AD18-4D05-A921-F6A5752D6317}" destId="{9817AE3C-5ED7-4DA0-AC4D-477D8F1CA1C7}" srcOrd="0" destOrd="0" presId="urn:microsoft.com/office/officeart/2005/8/layout/radial2"/>
    <dgm:cxn modelId="{07BA1709-B9D2-4163-8CAC-AB5F7F2BB2B4}" type="presParOf" srcId="{DD8940BC-AD18-4D05-A921-F6A5752D6317}" destId="{A7651F0D-5429-497E-84E6-C17FB37CC085}" srcOrd="1" destOrd="0" presId="urn:microsoft.com/office/officeart/2005/8/layout/radial2"/>
    <dgm:cxn modelId="{3E3B6089-937A-480E-8862-2C59C9DF9D53}" type="presParOf" srcId="{150B09F2-6156-4F0A-B0C8-0788F6D8261E}" destId="{1F6B28A8-E78E-488B-A215-2CD404AA491E}" srcOrd="1" destOrd="0" presId="urn:microsoft.com/office/officeart/2005/8/layout/radial2"/>
    <dgm:cxn modelId="{B41C5ADF-E08C-44AE-B2FF-9EF8D26D3503}" type="presParOf" srcId="{150B09F2-6156-4F0A-B0C8-0788F6D8261E}" destId="{974C1B5F-0BAD-40EC-A42E-AC29357474C9}" srcOrd="2" destOrd="0" presId="urn:microsoft.com/office/officeart/2005/8/layout/radial2"/>
    <dgm:cxn modelId="{A566BEDC-553B-4C4A-8AB0-528299402835}" type="presParOf" srcId="{974C1B5F-0BAD-40EC-A42E-AC29357474C9}" destId="{655A3456-81CA-4135-A072-86F3854159A9}" srcOrd="0" destOrd="0" presId="urn:microsoft.com/office/officeart/2005/8/layout/radial2"/>
    <dgm:cxn modelId="{66C431C4-2182-45AE-BBCB-FBCFB5BCE740}" type="presParOf" srcId="{974C1B5F-0BAD-40EC-A42E-AC29357474C9}" destId="{F0F3A4F5-C462-45DD-A201-43AEF6C7AC35}" srcOrd="1" destOrd="0" presId="urn:microsoft.com/office/officeart/2005/8/layout/radial2"/>
    <dgm:cxn modelId="{46F54C2B-D8AC-4AC2-A304-0031C8D32595}" type="presParOf" srcId="{150B09F2-6156-4F0A-B0C8-0788F6D8261E}" destId="{9166B9E0-AF97-4344-95C0-B6876C445174}" srcOrd="3" destOrd="0" presId="urn:microsoft.com/office/officeart/2005/8/layout/radial2"/>
    <dgm:cxn modelId="{0014975D-F72D-4C9B-9BA3-766C419E7673}" type="presParOf" srcId="{150B09F2-6156-4F0A-B0C8-0788F6D8261E}" destId="{EDB2EC4B-552E-4217-8D8D-0DB506B62E90}" srcOrd="4" destOrd="0" presId="urn:microsoft.com/office/officeart/2005/8/layout/radial2"/>
    <dgm:cxn modelId="{22D71EED-4C51-4B28-AC20-69686B3152D0}" type="presParOf" srcId="{EDB2EC4B-552E-4217-8D8D-0DB506B62E90}" destId="{E048592B-3445-44A2-9635-E015B0A2142D}" srcOrd="0" destOrd="0" presId="urn:microsoft.com/office/officeart/2005/8/layout/radial2"/>
    <dgm:cxn modelId="{42378310-915E-4D33-9B08-E7479616A88C}" type="presParOf" srcId="{EDB2EC4B-552E-4217-8D8D-0DB506B62E90}" destId="{EE14878C-C8D8-42F3-B505-016CC430C2A1}" srcOrd="1" destOrd="0" presId="urn:microsoft.com/office/officeart/2005/8/layout/radial2"/>
    <dgm:cxn modelId="{A77923AC-C172-42DB-8E96-A343E63EEFFF}" type="presParOf" srcId="{150B09F2-6156-4F0A-B0C8-0788F6D8261E}" destId="{533383EF-30DC-4B28-8CA3-C983C91403A4}" srcOrd="5" destOrd="0" presId="urn:microsoft.com/office/officeart/2005/8/layout/radial2"/>
    <dgm:cxn modelId="{47451C5D-91C1-4719-AD52-FCEF71CAFC7A}" type="presParOf" srcId="{150B09F2-6156-4F0A-B0C8-0788F6D8261E}" destId="{A14C68F7-96A4-4FBE-83E0-32EABB0B3329}" srcOrd="6" destOrd="0" presId="urn:microsoft.com/office/officeart/2005/8/layout/radial2"/>
    <dgm:cxn modelId="{58D2085D-7AB8-4ADC-B007-2C5567AB4692}" type="presParOf" srcId="{A14C68F7-96A4-4FBE-83E0-32EABB0B3329}" destId="{FAA717A0-BBE0-4306-B623-FE0008967D82}" srcOrd="0" destOrd="0" presId="urn:microsoft.com/office/officeart/2005/8/layout/radial2"/>
    <dgm:cxn modelId="{6B4DB39B-0420-4843-B64C-BCAB71A0BFA0}" type="presParOf" srcId="{A14C68F7-96A4-4FBE-83E0-32EABB0B3329}" destId="{F317C3F1-B38B-4963-BE36-37C45C6413FC}" srcOrd="1" destOrd="0" presId="urn:microsoft.com/office/officeart/2005/8/layout/radial2"/>
    <dgm:cxn modelId="{FD942E2B-FFBD-4589-AAF9-D14B2F2DC468}" type="presParOf" srcId="{150B09F2-6156-4F0A-B0C8-0788F6D8261E}" destId="{42B3AF90-1CBA-4041-833D-F095CE9B8CE3}" srcOrd="7" destOrd="0" presId="urn:microsoft.com/office/officeart/2005/8/layout/radial2"/>
    <dgm:cxn modelId="{38829A48-D7CC-42D3-BAA3-9EB25AB8DEB8}" type="presParOf" srcId="{150B09F2-6156-4F0A-B0C8-0788F6D8261E}" destId="{A5FDEB9C-68F8-460C-BF24-301EFE4FE88D}" srcOrd="8" destOrd="0" presId="urn:microsoft.com/office/officeart/2005/8/layout/radial2"/>
    <dgm:cxn modelId="{2862B035-763E-448B-9E14-AD307D3C73D1}" type="presParOf" srcId="{A5FDEB9C-68F8-460C-BF24-301EFE4FE88D}" destId="{231C95AC-6BBE-4706-9A68-23637B62A1F3}" srcOrd="0" destOrd="0" presId="urn:microsoft.com/office/officeart/2005/8/layout/radial2"/>
    <dgm:cxn modelId="{E50AF860-9817-439A-8EC3-F6CEE1B3B6B7}" type="presParOf" srcId="{A5FDEB9C-68F8-460C-BF24-301EFE4FE88D}" destId="{F6CCB3DE-8692-4BC3-BE47-BE1628F777CB}" srcOrd="1" destOrd="0" presId="urn:microsoft.com/office/officeart/2005/8/layout/radial2"/>
    <dgm:cxn modelId="{24028B96-6B1F-4E5E-9338-131E9F69452D}" type="presParOf" srcId="{150B09F2-6156-4F0A-B0C8-0788F6D8261E}" destId="{4E590C19-E580-4BCE-9ED8-C7BEF81AAE1F}" srcOrd="9" destOrd="0" presId="urn:microsoft.com/office/officeart/2005/8/layout/radial2"/>
    <dgm:cxn modelId="{6464952B-CB9B-4455-9023-D0EA50C02AD8}" type="presParOf" srcId="{150B09F2-6156-4F0A-B0C8-0788F6D8261E}" destId="{78F4F4BB-0681-4F96-BBFF-D6261995E518}" srcOrd="10" destOrd="0" presId="urn:microsoft.com/office/officeart/2005/8/layout/radial2"/>
    <dgm:cxn modelId="{6D946D96-D628-46A1-A686-642C9A08E53A}" type="presParOf" srcId="{78F4F4BB-0681-4F96-BBFF-D6261995E518}" destId="{BF748602-C46B-42B6-9929-6CD3EE367147}" srcOrd="0" destOrd="0" presId="urn:microsoft.com/office/officeart/2005/8/layout/radial2"/>
    <dgm:cxn modelId="{D6FFC799-42CC-4F10-AF90-D8C8CF957C85}" type="presParOf" srcId="{78F4F4BB-0681-4F96-BBFF-D6261995E518}" destId="{53380DB8-7197-40E4-8ADA-53A41C4A223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510725-5119-4233-801B-BCF3A3B65714}" type="doc">
      <dgm:prSet loTypeId="urn:microsoft.com/office/officeart/2005/8/layout/hList7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FAA97E3D-5685-469E-9BC8-25E1CF004DDD}">
      <dgm:prSet custT="1"/>
      <dgm:spPr/>
      <dgm:t>
        <a:bodyPr/>
        <a:lstStyle/>
        <a:p>
          <a:pPr rtl="0"/>
          <a:r>
            <a:rPr lang="es-ES" sz="2000" dirty="0" smtClean="0"/>
            <a:t>Principios:</a:t>
          </a:r>
          <a:endParaRPr lang="es-ES_tradnl" sz="2000" dirty="0"/>
        </a:p>
      </dgm:t>
    </dgm:pt>
    <dgm:pt modelId="{0110F10A-7F8E-4988-BB7A-CC4E6CACAE2C}" type="parTrans" cxnId="{479FF05F-2BA1-4D9E-9E89-5D6C120C207F}">
      <dgm:prSet/>
      <dgm:spPr/>
      <dgm:t>
        <a:bodyPr/>
        <a:lstStyle/>
        <a:p>
          <a:endParaRPr lang="es-ES_tradnl"/>
        </a:p>
      </dgm:t>
    </dgm:pt>
    <dgm:pt modelId="{89EE057A-530E-4D6B-B491-3A0E1E7A2B50}" type="sibTrans" cxnId="{479FF05F-2BA1-4D9E-9E89-5D6C120C207F}">
      <dgm:prSet/>
      <dgm:spPr/>
      <dgm:t>
        <a:bodyPr/>
        <a:lstStyle/>
        <a:p>
          <a:endParaRPr lang="es-ES_tradnl"/>
        </a:p>
      </dgm:t>
    </dgm:pt>
    <dgm:pt modelId="{FE04986B-3EFA-44FB-8E1C-FEFC0649EF22}">
      <dgm:prSet custT="1"/>
      <dgm:spPr/>
      <dgm:t>
        <a:bodyPr/>
        <a:lstStyle/>
        <a:p>
          <a:pPr rtl="0"/>
          <a:r>
            <a:rPr lang="es-ES" sz="2000" dirty="0" smtClean="0"/>
            <a:t>Límite voluntad del causante: art. 318 CDFA</a:t>
          </a:r>
          <a:endParaRPr lang="es-ES_tradnl" sz="2000" dirty="0"/>
        </a:p>
      </dgm:t>
    </dgm:pt>
    <dgm:pt modelId="{7D27A397-A4FB-404C-9C37-E6609A5D2299}" type="parTrans" cxnId="{E07A5C98-0FFB-4A8F-8040-95E3F2574D26}">
      <dgm:prSet/>
      <dgm:spPr/>
      <dgm:t>
        <a:bodyPr/>
        <a:lstStyle/>
        <a:p>
          <a:endParaRPr lang="es-ES_tradnl"/>
        </a:p>
      </dgm:t>
    </dgm:pt>
    <dgm:pt modelId="{D88BC221-5450-4E3F-A8B9-5A7A2D866F01}" type="sibTrans" cxnId="{E07A5C98-0FFB-4A8F-8040-95E3F2574D26}">
      <dgm:prSet/>
      <dgm:spPr/>
      <dgm:t>
        <a:bodyPr/>
        <a:lstStyle/>
        <a:p>
          <a:endParaRPr lang="es-ES_tradnl"/>
        </a:p>
      </dgm:t>
    </dgm:pt>
    <dgm:pt modelId="{E35A4C04-0AF6-4BB6-9750-427BE5A8E588}">
      <dgm:prSet custT="1"/>
      <dgm:spPr/>
      <dgm:t>
        <a:bodyPr/>
        <a:lstStyle/>
        <a:p>
          <a:pPr algn="l" rtl="0"/>
          <a:r>
            <a:rPr lang="es-ES" sz="2000" dirty="0" smtClean="0"/>
            <a:t>Derecho Histórico: </a:t>
          </a:r>
          <a:r>
            <a:rPr lang="es-ES" sz="1800" dirty="0" smtClean="0"/>
            <a:t>Fueros de </a:t>
          </a:r>
          <a:r>
            <a:rPr lang="es-ES" sz="1800" i="1" dirty="0" err="1" smtClean="0"/>
            <a:t>testamentis</a:t>
          </a:r>
          <a:r>
            <a:rPr lang="es-ES" sz="1800" i="1" dirty="0" smtClean="0"/>
            <a:t> </a:t>
          </a:r>
          <a:r>
            <a:rPr lang="es-ES" sz="1800" i="1" dirty="0" err="1" smtClean="0"/>
            <a:t>Nobilium</a:t>
          </a:r>
          <a:r>
            <a:rPr lang="es-ES" sz="1800" i="1" dirty="0" smtClean="0"/>
            <a:t> y </a:t>
          </a:r>
          <a:r>
            <a:rPr lang="es-ES" sz="1800" i="1" dirty="0" err="1" smtClean="0"/>
            <a:t>civium</a:t>
          </a:r>
          <a:r>
            <a:rPr lang="es-ES" sz="1800" dirty="0" smtClean="0"/>
            <a:t>. (1307-1311)</a:t>
          </a:r>
          <a:endParaRPr lang="es-ES_tradnl" sz="1800" i="1" dirty="0"/>
        </a:p>
      </dgm:t>
    </dgm:pt>
    <dgm:pt modelId="{F7317920-AE90-4E8D-A6D4-90E7D60C2358}" type="parTrans" cxnId="{838382A8-E30B-4C71-AC73-F4AC6221E22B}">
      <dgm:prSet/>
      <dgm:spPr/>
      <dgm:t>
        <a:bodyPr/>
        <a:lstStyle/>
        <a:p>
          <a:endParaRPr lang="es-ES_tradnl"/>
        </a:p>
      </dgm:t>
    </dgm:pt>
    <dgm:pt modelId="{F33380E9-8E37-410E-A678-70D31525A7B4}" type="sibTrans" cxnId="{838382A8-E30B-4C71-AC73-F4AC6221E22B}">
      <dgm:prSet/>
      <dgm:spPr/>
      <dgm:t>
        <a:bodyPr/>
        <a:lstStyle/>
        <a:p>
          <a:endParaRPr lang="es-ES_tradnl"/>
        </a:p>
      </dgm:t>
    </dgm:pt>
    <dgm:pt modelId="{AED459F2-23D7-4E03-9B31-5553F8D481EA}">
      <dgm:prSet custT="1"/>
      <dgm:spPr/>
      <dgm:t>
        <a:bodyPr/>
        <a:lstStyle/>
        <a:p>
          <a:pPr algn="l" rtl="0"/>
          <a:r>
            <a:rPr lang="es-ES" sz="2000" dirty="0" smtClean="0">
              <a:hlinkClick xmlns:r="http://schemas.openxmlformats.org/officeDocument/2006/relationships" r:id="rId1"/>
            </a:rPr>
            <a:t>Apéndice</a:t>
          </a:r>
          <a:r>
            <a:rPr lang="es-ES" sz="2000" dirty="0" smtClean="0"/>
            <a:t>: 2/3 hijos</a:t>
          </a:r>
          <a:endParaRPr lang="es-ES_tradnl" sz="2000" dirty="0"/>
        </a:p>
      </dgm:t>
    </dgm:pt>
    <dgm:pt modelId="{0311BE32-65EE-415A-9690-414BD0DBA9BD}" type="parTrans" cxnId="{8DCFF540-4B56-44B4-9B9B-825E891D41B9}">
      <dgm:prSet/>
      <dgm:spPr/>
      <dgm:t>
        <a:bodyPr/>
        <a:lstStyle/>
        <a:p>
          <a:endParaRPr lang="es-ES_tradnl"/>
        </a:p>
      </dgm:t>
    </dgm:pt>
    <dgm:pt modelId="{CC15F8E1-E57A-4804-B868-21CEF3BC74FE}" type="sibTrans" cxnId="{8DCFF540-4B56-44B4-9B9B-825E891D41B9}">
      <dgm:prSet/>
      <dgm:spPr/>
      <dgm:t>
        <a:bodyPr/>
        <a:lstStyle/>
        <a:p>
          <a:endParaRPr lang="es-ES_tradnl"/>
        </a:p>
      </dgm:t>
    </dgm:pt>
    <dgm:pt modelId="{8AC6506F-8646-4D40-B0C0-F6AE0FA54015}">
      <dgm:prSet custT="1"/>
      <dgm:spPr/>
      <dgm:t>
        <a:bodyPr/>
        <a:lstStyle/>
        <a:p>
          <a:pPr algn="l" rtl="0"/>
          <a:r>
            <a:rPr lang="es-ES" sz="2000" dirty="0" smtClean="0"/>
            <a:t>Ley 1/1999, de 24 de febrero.</a:t>
          </a:r>
          <a:endParaRPr lang="es-ES_tradnl" sz="2000" dirty="0"/>
        </a:p>
      </dgm:t>
    </dgm:pt>
    <dgm:pt modelId="{9622A05B-6E71-4C75-8EA1-F6A97B6A75E1}" type="parTrans" cxnId="{6BDB18E8-837E-4A90-A2DB-647E90E4DD3C}">
      <dgm:prSet/>
      <dgm:spPr/>
      <dgm:t>
        <a:bodyPr/>
        <a:lstStyle/>
        <a:p>
          <a:endParaRPr lang="es-ES_tradnl"/>
        </a:p>
      </dgm:t>
    </dgm:pt>
    <dgm:pt modelId="{459315A0-07BF-4C8D-A378-3AF9FE1C83F3}" type="sibTrans" cxnId="{6BDB18E8-837E-4A90-A2DB-647E90E4DD3C}">
      <dgm:prSet/>
      <dgm:spPr/>
      <dgm:t>
        <a:bodyPr/>
        <a:lstStyle/>
        <a:p>
          <a:endParaRPr lang="es-ES_tradnl"/>
        </a:p>
      </dgm:t>
    </dgm:pt>
    <dgm:pt modelId="{0427FFCA-94B1-4715-8F44-B90D239C5731}">
      <dgm:prSet custT="1"/>
      <dgm:spPr/>
      <dgm:t>
        <a:bodyPr/>
        <a:lstStyle/>
        <a:p>
          <a:pPr algn="ctr" rtl="0"/>
          <a:r>
            <a:rPr lang="es-ES" sz="2000" dirty="0" smtClean="0"/>
            <a:t>Libro III, Título VI</a:t>
          </a:r>
        </a:p>
        <a:p>
          <a:pPr algn="ctr" rtl="0"/>
          <a:r>
            <a:rPr lang="es-ES" sz="2000" dirty="0" smtClean="0"/>
            <a:t>Capítulo I. Disposiciones Generales.</a:t>
          </a:r>
        </a:p>
      </dgm:t>
    </dgm:pt>
    <dgm:pt modelId="{18A7062D-62CB-43DA-8AD6-9EA97ACE3D7B}" type="sibTrans" cxnId="{11052432-7EC9-4822-B368-FE8B12893848}">
      <dgm:prSet/>
      <dgm:spPr/>
      <dgm:t>
        <a:bodyPr/>
        <a:lstStyle/>
        <a:p>
          <a:endParaRPr lang="es-ES_tradnl"/>
        </a:p>
      </dgm:t>
    </dgm:pt>
    <dgm:pt modelId="{66151A7D-C74D-4FDE-9F18-40783B9DB259}" type="parTrans" cxnId="{11052432-7EC9-4822-B368-FE8B12893848}">
      <dgm:prSet/>
      <dgm:spPr/>
      <dgm:t>
        <a:bodyPr/>
        <a:lstStyle/>
        <a:p>
          <a:endParaRPr lang="es-ES_tradnl"/>
        </a:p>
      </dgm:t>
    </dgm:pt>
    <dgm:pt modelId="{9F361255-1271-4E06-BC1C-011ACDF36CB6}">
      <dgm:prSet custT="1"/>
      <dgm:spPr/>
      <dgm:t>
        <a:bodyPr/>
        <a:lstStyle/>
        <a:p>
          <a:pPr algn="ctr" rtl="0"/>
          <a:r>
            <a:rPr lang="es-ES" sz="2000" dirty="0" smtClean="0"/>
            <a:t>Antecedentes: </a:t>
          </a:r>
        </a:p>
      </dgm:t>
    </dgm:pt>
    <dgm:pt modelId="{484359D2-53E2-4DB6-930C-E2956A4C3CE6}" type="parTrans" cxnId="{A7D8F4C7-6AED-4012-BBD4-7C49CD1273CB}">
      <dgm:prSet/>
      <dgm:spPr/>
      <dgm:t>
        <a:bodyPr/>
        <a:lstStyle/>
        <a:p>
          <a:endParaRPr lang="es-ES_tradnl"/>
        </a:p>
      </dgm:t>
    </dgm:pt>
    <dgm:pt modelId="{BBE88CF9-0DC3-4091-BA60-251C10D81641}" type="sibTrans" cxnId="{A7D8F4C7-6AED-4012-BBD4-7C49CD1273CB}">
      <dgm:prSet/>
      <dgm:spPr/>
      <dgm:t>
        <a:bodyPr/>
        <a:lstStyle/>
        <a:p>
          <a:endParaRPr lang="es-ES_tradnl"/>
        </a:p>
      </dgm:t>
    </dgm:pt>
    <dgm:pt modelId="{405ED93F-0E7D-48C2-AF76-1BCF2F372991}">
      <dgm:prSet custT="1"/>
      <dgm:spPr/>
      <dgm:t>
        <a:bodyPr/>
        <a:lstStyle/>
        <a:p>
          <a:pPr algn="ctr" rtl="0"/>
          <a:r>
            <a:rPr lang="es-ES" sz="2000" dirty="0" smtClean="0"/>
            <a:t>Arts. 486 a 515 CDFA.</a:t>
          </a:r>
        </a:p>
      </dgm:t>
    </dgm:pt>
    <dgm:pt modelId="{32008F0B-9DDF-468A-9D5A-2CB73735CFCB}" type="parTrans" cxnId="{C7670220-92A3-4561-A44C-B95B8956279E}">
      <dgm:prSet/>
      <dgm:spPr/>
      <dgm:t>
        <a:bodyPr/>
        <a:lstStyle/>
        <a:p>
          <a:endParaRPr lang="es-ES_tradnl"/>
        </a:p>
      </dgm:t>
    </dgm:pt>
    <dgm:pt modelId="{B8A07204-86B5-4977-818E-D94C49D06928}" type="sibTrans" cxnId="{C7670220-92A3-4561-A44C-B95B8956279E}">
      <dgm:prSet/>
      <dgm:spPr/>
      <dgm:t>
        <a:bodyPr/>
        <a:lstStyle/>
        <a:p>
          <a:endParaRPr lang="es-ES_tradnl"/>
        </a:p>
      </dgm:t>
    </dgm:pt>
    <dgm:pt modelId="{C6CEA57D-0274-4242-880F-82E5DE9D0970}">
      <dgm:prSet custT="1"/>
      <dgm:spPr/>
      <dgm:t>
        <a:bodyPr/>
        <a:lstStyle/>
        <a:p>
          <a:pPr rtl="0"/>
          <a:r>
            <a:rPr lang="es-ES" sz="2000" dirty="0" smtClean="0"/>
            <a:t>½ caudal computable.</a:t>
          </a:r>
          <a:endParaRPr lang="es-ES_tradnl" sz="2000" dirty="0"/>
        </a:p>
      </dgm:t>
    </dgm:pt>
    <dgm:pt modelId="{177FA49E-4B23-4C8D-BC1B-BCC99B3209CA}" type="parTrans" cxnId="{9781E038-312F-48A0-8B48-380A519EC601}">
      <dgm:prSet/>
      <dgm:spPr/>
      <dgm:t>
        <a:bodyPr/>
        <a:lstStyle/>
        <a:p>
          <a:endParaRPr lang="es-ES_tradnl"/>
        </a:p>
      </dgm:t>
    </dgm:pt>
    <dgm:pt modelId="{BB99C71F-7526-4147-ABF1-23616B8B8851}" type="sibTrans" cxnId="{9781E038-312F-48A0-8B48-380A519EC601}">
      <dgm:prSet/>
      <dgm:spPr/>
      <dgm:t>
        <a:bodyPr/>
        <a:lstStyle/>
        <a:p>
          <a:endParaRPr lang="es-ES_tradnl"/>
        </a:p>
      </dgm:t>
    </dgm:pt>
    <dgm:pt modelId="{70E745E1-EE97-4ADB-9F66-26467D173755}">
      <dgm:prSet custT="1"/>
      <dgm:spPr/>
      <dgm:t>
        <a:bodyPr/>
        <a:lstStyle/>
        <a:p>
          <a:pPr algn="ctr" rtl="0"/>
          <a:r>
            <a:rPr lang="es-ES" sz="2000" dirty="0" smtClean="0"/>
            <a:t>Capitulo II. </a:t>
          </a:r>
          <a:r>
            <a:rPr lang="es-ES" sz="2000" dirty="0" err="1" smtClean="0"/>
            <a:t>Intagib</a:t>
          </a:r>
          <a:r>
            <a:rPr lang="es-ES" sz="2000" dirty="0" smtClean="0"/>
            <a:t>. </a:t>
          </a:r>
          <a:r>
            <a:rPr lang="es-ES" sz="2000" dirty="0" err="1" smtClean="0"/>
            <a:t>Cuant</a:t>
          </a:r>
          <a:endParaRPr lang="es-ES" sz="2000" dirty="0" smtClean="0"/>
        </a:p>
      </dgm:t>
    </dgm:pt>
    <dgm:pt modelId="{16F051BB-0313-412A-AA7F-BA30488A7DB8}" type="parTrans" cxnId="{067155A9-8979-4684-BE2E-497198E9A7DA}">
      <dgm:prSet/>
      <dgm:spPr/>
      <dgm:t>
        <a:bodyPr/>
        <a:lstStyle/>
        <a:p>
          <a:endParaRPr lang="es-ES_tradnl"/>
        </a:p>
      </dgm:t>
    </dgm:pt>
    <dgm:pt modelId="{A88012C7-2DAE-4F10-8CF0-D49E69DB7B76}" type="sibTrans" cxnId="{067155A9-8979-4684-BE2E-497198E9A7DA}">
      <dgm:prSet/>
      <dgm:spPr/>
      <dgm:t>
        <a:bodyPr/>
        <a:lstStyle/>
        <a:p>
          <a:endParaRPr lang="es-ES_tradnl"/>
        </a:p>
      </dgm:t>
    </dgm:pt>
    <dgm:pt modelId="{7B8EAB01-EEB1-419F-B237-E4125C366BD3}">
      <dgm:prSet custT="1"/>
      <dgm:spPr/>
      <dgm:t>
        <a:bodyPr/>
        <a:lstStyle/>
        <a:p>
          <a:pPr rtl="0"/>
          <a:r>
            <a:rPr lang="es-ES" sz="2000" dirty="0" smtClean="0"/>
            <a:t>No legítima formal.</a:t>
          </a:r>
          <a:endParaRPr lang="es-ES_tradnl" sz="2000" dirty="0"/>
        </a:p>
      </dgm:t>
    </dgm:pt>
    <dgm:pt modelId="{0041AC3D-E3BF-40B3-8D52-B9DB5A589DF3}" type="parTrans" cxnId="{3E7B81F8-90C0-41F9-A7EF-F3A71A710E1E}">
      <dgm:prSet/>
      <dgm:spPr/>
      <dgm:t>
        <a:bodyPr/>
        <a:lstStyle/>
        <a:p>
          <a:endParaRPr lang="es-ES_tradnl"/>
        </a:p>
      </dgm:t>
    </dgm:pt>
    <dgm:pt modelId="{2867EE7F-AF9D-4DD4-928D-5F341AC0D836}" type="sibTrans" cxnId="{3E7B81F8-90C0-41F9-A7EF-F3A71A710E1E}">
      <dgm:prSet/>
      <dgm:spPr/>
      <dgm:t>
        <a:bodyPr/>
        <a:lstStyle/>
        <a:p>
          <a:endParaRPr lang="es-ES_tradnl"/>
        </a:p>
      </dgm:t>
    </dgm:pt>
    <dgm:pt modelId="{CEE47DD0-EC41-4190-B348-5A2B84210DFE}">
      <dgm:prSet custT="1"/>
      <dgm:spPr/>
      <dgm:t>
        <a:bodyPr/>
        <a:lstStyle/>
        <a:p>
          <a:pPr rtl="0"/>
          <a:r>
            <a:rPr lang="es-ES" sz="2000" dirty="0" smtClean="0"/>
            <a:t>Renuncia no es causa de sustitución legal.</a:t>
          </a:r>
          <a:endParaRPr lang="es-ES_tradnl" sz="2000" dirty="0"/>
        </a:p>
      </dgm:t>
    </dgm:pt>
    <dgm:pt modelId="{708E0799-1FC3-4D2B-8EA6-E1C762AA69DC}" type="parTrans" cxnId="{1E71AB49-A346-4845-80C3-E7FFF7099FCD}">
      <dgm:prSet/>
      <dgm:spPr/>
      <dgm:t>
        <a:bodyPr/>
        <a:lstStyle/>
        <a:p>
          <a:endParaRPr lang="es-ES_tradnl"/>
        </a:p>
      </dgm:t>
    </dgm:pt>
    <dgm:pt modelId="{6C7FF11A-7D9D-45E6-9D27-8BD45BC60018}" type="sibTrans" cxnId="{1E71AB49-A346-4845-80C3-E7FFF7099FCD}">
      <dgm:prSet/>
      <dgm:spPr/>
      <dgm:t>
        <a:bodyPr/>
        <a:lstStyle/>
        <a:p>
          <a:endParaRPr lang="es-ES_tradnl"/>
        </a:p>
      </dgm:t>
    </dgm:pt>
    <dgm:pt modelId="{BE09E204-C071-4DE3-9D36-9F01D4197AEB}">
      <dgm:prSet custT="1"/>
      <dgm:spPr/>
      <dgm:t>
        <a:bodyPr/>
        <a:lstStyle/>
        <a:p>
          <a:pPr algn="ctr" rtl="0"/>
          <a:r>
            <a:rPr lang="es-ES" sz="2000" dirty="0" smtClean="0"/>
            <a:t>Cap. III. Cualitativa</a:t>
          </a:r>
        </a:p>
      </dgm:t>
    </dgm:pt>
    <dgm:pt modelId="{4CBC5B71-E2F6-4ACA-BF80-16D0B50FBA0B}" type="parTrans" cxnId="{C9D9E9B2-3526-439D-AAEE-A6DD5681F2E0}">
      <dgm:prSet/>
      <dgm:spPr/>
      <dgm:t>
        <a:bodyPr/>
        <a:lstStyle/>
        <a:p>
          <a:endParaRPr lang="es-ES_tradnl"/>
        </a:p>
      </dgm:t>
    </dgm:pt>
    <dgm:pt modelId="{5CE5F1BD-1D50-40D5-B26D-3179C06FDE23}" type="sibTrans" cxnId="{C9D9E9B2-3526-439D-AAEE-A6DD5681F2E0}">
      <dgm:prSet/>
      <dgm:spPr/>
      <dgm:t>
        <a:bodyPr/>
        <a:lstStyle/>
        <a:p>
          <a:endParaRPr lang="es-ES_tradnl"/>
        </a:p>
      </dgm:t>
    </dgm:pt>
    <dgm:pt modelId="{7DD6EB55-12E3-45C5-AC8D-3B7B95F5416C}">
      <dgm:prSet custT="1"/>
      <dgm:spPr/>
      <dgm:t>
        <a:bodyPr/>
        <a:lstStyle/>
        <a:p>
          <a:pPr algn="ctr" rtl="0"/>
          <a:r>
            <a:rPr lang="es-ES" sz="2000" dirty="0" smtClean="0"/>
            <a:t>Cap. IV. Preterición</a:t>
          </a:r>
        </a:p>
      </dgm:t>
    </dgm:pt>
    <dgm:pt modelId="{8F203CC0-58BD-405F-8ED6-C9816B361DA9}" type="parTrans" cxnId="{C4CCE18C-2E41-480D-8FF5-78C1716EE7FA}">
      <dgm:prSet/>
      <dgm:spPr/>
      <dgm:t>
        <a:bodyPr/>
        <a:lstStyle/>
        <a:p>
          <a:endParaRPr lang="es-ES_tradnl"/>
        </a:p>
      </dgm:t>
    </dgm:pt>
    <dgm:pt modelId="{93CD58FD-8B8F-42AD-8FEB-C130C01FB988}" type="sibTrans" cxnId="{C4CCE18C-2E41-480D-8FF5-78C1716EE7FA}">
      <dgm:prSet/>
      <dgm:spPr/>
      <dgm:t>
        <a:bodyPr/>
        <a:lstStyle/>
        <a:p>
          <a:endParaRPr lang="es-ES_tradnl"/>
        </a:p>
      </dgm:t>
    </dgm:pt>
    <dgm:pt modelId="{7849976B-DE49-4AB4-B79F-EBC9B28FB468}">
      <dgm:prSet custT="1"/>
      <dgm:spPr/>
      <dgm:t>
        <a:bodyPr/>
        <a:lstStyle/>
        <a:p>
          <a:pPr algn="ctr" rtl="0"/>
          <a:r>
            <a:rPr lang="es-ES" sz="2000" dirty="0" smtClean="0"/>
            <a:t>Cap. V. </a:t>
          </a:r>
          <a:r>
            <a:rPr lang="es-ES" sz="2000" dirty="0" err="1" smtClean="0"/>
            <a:t>Deshe</a:t>
          </a:r>
          <a:r>
            <a:rPr lang="es-ES" sz="2000" dirty="0" smtClean="0"/>
            <a:t>. </a:t>
          </a:r>
          <a:r>
            <a:rPr lang="es-ES" sz="2000" dirty="0" err="1" smtClean="0"/>
            <a:t>Exclu</a:t>
          </a:r>
          <a:r>
            <a:rPr lang="es-ES" sz="2000" dirty="0" smtClean="0"/>
            <a:t>.</a:t>
          </a:r>
        </a:p>
      </dgm:t>
    </dgm:pt>
    <dgm:pt modelId="{9E626CEA-4312-47DD-8668-A985502CCA24}" type="parTrans" cxnId="{0C2F6A0C-F791-4375-8C51-39CAD4809F88}">
      <dgm:prSet/>
      <dgm:spPr/>
      <dgm:t>
        <a:bodyPr/>
        <a:lstStyle/>
        <a:p>
          <a:endParaRPr lang="es-ES_tradnl"/>
        </a:p>
      </dgm:t>
    </dgm:pt>
    <dgm:pt modelId="{5F1E655F-B1BA-46AE-A54B-838DC04EAA8C}" type="sibTrans" cxnId="{0C2F6A0C-F791-4375-8C51-39CAD4809F88}">
      <dgm:prSet/>
      <dgm:spPr/>
      <dgm:t>
        <a:bodyPr/>
        <a:lstStyle/>
        <a:p>
          <a:endParaRPr lang="es-ES_tradnl"/>
        </a:p>
      </dgm:t>
    </dgm:pt>
    <dgm:pt modelId="{32C4D303-D274-4B50-A041-7F41F60A3E22}">
      <dgm:prSet custT="1"/>
      <dgm:spPr/>
      <dgm:t>
        <a:bodyPr/>
        <a:lstStyle/>
        <a:p>
          <a:pPr algn="ctr" rtl="0"/>
          <a:r>
            <a:rPr lang="es-ES" sz="2000" dirty="0" smtClean="0"/>
            <a:t>Cap. VI Alimentos</a:t>
          </a:r>
        </a:p>
      </dgm:t>
    </dgm:pt>
    <dgm:pt modelId="{C82B0A77-C0BE-4C70-87CF-288FABCD24B7}" type="parTrans" cxnId="{13D89244-9EA9-4F3B-835E-D0E890194796}">
      <dgm:prSet/>
      <dgm:spPr/>
      <dgm:t>
        <a:bodyPr/>
        <a:lstStyle/>
        <a:p>
          <a:endParaRPr lang="es-ES_tradnl"/>
        </a:p>
      </dgm:t>
    </dgm:pt>
    <dgm:pt modelId="{66C5D82D-FC12-43A9-883E-4AC1EC2A5658}" type="sibTrans" cxnId="{13D89244-9EA9-4F3B-835E-D0E890194796}">
      <dgm:prSet/>
      <dgm:spPr/>
      <dgm:t>
        <a:bodyPr/>
        <a:lstStyle/>
        <a:p>
          <a:endParaRPr lang="es-ES_tradnl"/>
        </a:p>
      </dgm:t>
    </dgm:pt>
    <dgm:pt modelId="{621690B0-970A-424C-8262-2D2B892CDB3E}">
      <dgm:prSet custT="1"/>
      <dgm:spPr/>
      <dgm:t>
        <a:bodyPr/>
        <a:lstStyle/>
        <a:p>
          <a:pPr algn="l" rtl="0"/>
          <a:r>
            <a:rPr lang="es-ES" sz="2000" dirty="0" smtClean="0">
              <a:hlinkClick xmlns:r="http://schemas.openxmlformats.org/officeDocument/2006/relationships" r:id="rId2"/>
            </a:rPr>
            <a:t>Compilación</a:t>
          </a:r>
          <a:r>
            <a:rPr lang="es-ES" sz="2000" dirty="0" smtClean="0"/>
            <a:t>: arts.119 a 126.: 2/3 descendientes    </a:t>
          </a:r>
          <a:r>
            <a:rPr lang="es-ES" sz="2000" dirty="0" err="1" smtClean="0"/>
            <a:t>leg.formal</a:t>
          </a:r>
          <a:r>
            <a:rPr lang="es-ES" sz="2000" dirty="0" smtClean="0"/>
            <a:t>/Preterición</a:t>
          </a:r>
          <a:endParaRPr lang="es-ES_tradnl" sz="2000" dirty="0"/>
        </a:p>
      </dgm:t>
    </dgm:pt>
    <dgm:pt modelId="{3F0A6D97-348E-4723-AC17-B926A065DB84}" type="parTrans" cxnId="{911BA08F-403F-4C48-83CD-7C3000CF2EBE}">
      <dgm:prSet/>
      <dgm:spPr/>
      <dgm:t>
        <a:bodyPr/>
        <a:lstStyle/>
        <a:p>
          <a:endParaRPr lang="es-ES_tradnl"/>
        </a:p>
      </dgm:t>
    </dgm:pt>
    <dgm:pt modelId="{F22CE7DB-68FF-4119-84B9-A366CC618CED}" type="sibTrans" cxnId="{911BA08F-403F-4C48-83CD-7C3000CF2EBE}">
      <dgm:prSet/>
      <dgm:spPr/>
      <dgm:t>
        <a:bodyPr/>
        <a:lstStyle/>
        <a:p>
          <a:endParaRPr lang="es-ES_tradnl"/>
        </a:p>
      </dgm:t>
    </dgm:pt>
    <dgm:pt modelId="{6E6238CC-0A8E-4613-A099-E530F61E205D}">
      <dgm:prSet custT="1"/>
      <dgm:spPr/>
      <dgm:t>
        <a:bodyPr/>
        <a:lstStyle/>
        <a:p>
          <a:pPr rtl="0"/>
          <a:r>
            <a:rPr lang="es-ES" sz="2000" dirty="0" smtClean="0"/>
            <a:t>Viudo (pago metálico)</a:t>
          </a:r>
          <a:endParaRPr lang="es-ES_tradnl" sz="2000" dirty="0"/>
        </a:p>
      </dgm:t>
    </dgm:pt>
    <dgm:pt modelId="{49C32BC4-95FE-45C4-91B6-D8FCBAE98A42}" type="parTrans" cxnId="{3981A1BA-1825-4EE6-B1D1-B9F1B33B0FC9}">
      <dgm:prSet/>
      <dgm:spPr/>
      <dgm:t>
        <a:bodyPr/>
        <a:lstStyle/>
        <a:p>
          <a:endParaRPr lang="es-ES_tradnl"/>
        </a:p>
      </dgm:t>
    </dgm:pt>
    <dgm:pt modelId="{DFCA8C79-9B75-47F2-AFD2-7E41D31E851A}" type="sibTrans" cxnId="{3981A1BA-1825-4EE6-B1D1-B9F1B33B0FC9}">
      <dgm:prSet/>
      <dgm:spPr/>
      <dgm:t>
        <a:bodyPr/>
        <a:lstStyle/>
        <a:p>
          <a:endParaRPr lang="es-ES_tradnl"/>
        </a:p>
      </dgm:t>
    </dgm:pt>
    <dgm:pt modelId="{F26F9CA4-3800-4FC3-B3F3-BF3B6D48B811}">
      <dgm:prSet custT="1"/>
      <dgm:spPr/>
      <dgm:t>
        <a:bodyPr/>
        <a:lstStyle/>
        <a:p>
          <a:pPr rtl="0"/>
          <a:r>
            <a:rPr lang="es-ES" sz="2000" dirty="0" smtClean="0"/>
            <a:t>Se aumenta la libertad del causante</a:t>
          </a:r>
          <a:endParaRPr lang="es-ES_tradnl" sz="2000" dirty="0"/>
        </a:p>
      </dgm:t>
    </dgm:pt>
    <dgm:pt modelId="{5B22489D-8474-4141-9668-CF7D61B0ED1E}" type="parTrans" cxnId="{E7647C3C-1875-4E8F-B4FA-ABA0D3EB9D1F}">
      <dgm:prSet/>
      <dgm:spPr/>
      <dgm:t>
        <a:bodyPr/>
        <a:lstStyle/>
        <a:p>
          <a:endParaRPr lang="es-ES_tradnl"/>
        </a:p>
      </dgm:t>
    </dgm:pt>
    <dgm:pt modelId="{A68D509F-0139-4E69-A9A3-F5B2E2E97F9A}" type="sibTrans" cxnId="{E7647C3C-1875-4E8F-B4FA-ABA0D3EB9D1F}">
      <dgm:prSet/>
      <dgm:spPr/>
      <dgm:t>
        <a:bodyPr/>
        <a:lstStyle/>
        <a:p>
          <a:endParaRPr lang="es-ES_tradnl"/>
        </a:p>
      </dgm:t>
    </dgm:pt>
    <dgm:pt modelId="{5C34EACA-E695-47C9-8547-C3AED7C19555}">
      <dgm:prSet custT="1"/>
      <dgm:spPr/>
      <dgm:t>
        <a:bodyPr/>
        <a:lstStyle/>
        <a:p>
          <a:pPr rtl="0"/>
          <a:r>
            <a:rPr lang="es-ES" sz="1600" dirty="0" smtClean="0"/>
            <a:t>Prescripción de acciones: 493.1 CDFA</a:t>
          </a:r>
          <a:endParaRPr lang="es-ES_tradnl" sz="1600" dirty="0"/>
        </a:p>
      </dgm:t>
    </dgm:pt>
    <dgm:pt modelId="{F04D4DE0-B45A-42E4-B252-D1A934DFBEAA}" type="parTrans" cxnId="{B5788C0D-6EFF-4249-952B-FB1FD3F84F0B}">
      <dgm:prSet/>
      <dgm:spPr/>
      <dgm:t>
        <a:bodyPr/>
        <a:lstStyle/>
        <a:p>
          <a:endParaRPr lang="es-ES_tradnl"/>
        </a:p>
      </dgm:t>
    </dgm:pt>
    <dgm:pt modelId="{F9C7F901-4398-43C1-A0D0-4976AC0D1BA5}" type="sibTrans" cxnId="{B5788C0D-6EFF-4249-952B-FB1FD3F84F0B}">
      <dgm:prSet/>
      <dgm:spPr/>
      <dgm:t>
        <a:bodyPr/>
        <a:lstStyle/>
        <a:p>
          <a:endParaRPr lang="es-ES_tradnl"/>
        </a:p>
      </dgm:t>
    </dgm:pt>
    <dgm:pt modelId="{E40D4713-A4F0-4DD7-B7E8-9F069F0DA303}" type="pres">
      <dgm:prSet presAssocID="{07510725-5119-4233-801B-BCF3A3B657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1C30CB0-F3FA-4672-BAA2-6D3AA2D509A3}" type="pres">
      <dgm:prSet presAssocID="{07510725-5119-4233-801B-BCF3A3B65714}" presName="fgShape" presStyleLbl="fgShp" presStyleIdx="0" presStyleCnt="1" custFlipVert="0" custScaleX="56494" custScaleY="49152" custLinFactNeighborX="-6848" custLinFactNeighborY="46446"/>
      <dgm:spPr/>
      <dgm:t>
        <a:bodyPr/>
        <a:lstStyle/>
        <a:p>
          <a:endParaRPr lang="es-ES_tradnl"/>
        </a:p>
      </dgm:t>
    </dgm:pt>
    <dgm:pt modelId="{F2320D0A-2924-409D-894D-6124F6E5FB54}" type="pres">
      <dgm:prSet presAssocID="{07510725-5119-4233-801B-BCF3A3B65714}" presName="linComp" presStyleCnt="0"/>
      <dgm:spPr/>
      <dgm:t>
        <a:bodyPr/>
        <a:lstStyle/>
        <a:p>
          <a:endParaRPr lang="es-ES_tradnl"/>
        </a:p>
      </dgm:t>
    </dgm:pt>
    <dgm:pt modelId="{912C8483-B86D-4527-9E74-32F8984ED7A3}" type="pres">
      <dgm:prSet presAssocID="{0427FFCA-94B1-4715-8F44-B90D239C5731}" presName="compNode" presStyleCnt="0"/>
      <dgm:spPr/>
      <dgm:t>
        <a:bodyPr/>
        <a:lstStyle/>
        <a:p>
          <a:endParaRPr lang="es-ES_tradnl"/>
        </a:p>
      </dgm:t>
    </dgm:pt>
    <dgm:pt modelId="{26382E4B-FFAA-4A0A-8DAE-5D6B117117B1}" type="pres">
      <dgm:prSet presAssocID="{0427FFCA-94B1-4715-8F44-B90D239C5731}" presName="bkgdShape" presStyleLbl="node1" presStyleIdx="0" presStyleCnt="3"/>
      <dgm:spPr/>
      <dgm:t>
        <a:bodyPr/>
        <a:lstStyle/>
        <a:p>
          <a:endParaRPr lang="es-ES_tradnl"/>
        </a:p>
      </dgm:t>
    </dgm:pt>
    <dgm:pt modelId="{7F71CB32-C9C3-4AB1-B153-05A3B6FF2CBB}" type="pres">
      <dgm:prSet presAssocID="{0427FFCA-94B1-4715-8F44-B90D239C573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830BB5C-0063-4FFE-9C8D-7428563C1941}" type="pres">
      <dgm:prSet presAssocID="{0427FFCA-94B1-4715-8F44-B90D239C5731}" presName="invisiNode" presStyleLbl="node1" presStyleIdx="0" presStyleCnt="3"/>
      <dgm:spPr/>
      <dgm:t>
        <a:bodyPr/>
        <a:lstStyle/>
        <a:p>
          <a:endParaRPr lang="es-ES_tradnl"/>
        </a:p>
      </dgm:t>
    </dgm:pt>
    <dgm:pt modelId="{A4DA3C13-636C-4396-94EB-1DA90539B783}" type="pres">
      <dgm:prSet presAssocID="{0427FFCA-94B1-4715-8F44-B90D239C5731}" presName="imagNode" presStyleLbl="fgImgPlac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es-ES_tradnl"/>
        </a:p>
      </dgm:t>
    </dgm:pt>
    <dgm:pt modelId="{C93CDBFF-07DE-4B8E-9331-247F11A43AD4}" type="pres">
      <dgm:prSet presAssocID="{18A7062D-62CB-43DA-8AD6-9EA97ACE3D7B}" presName="sibTrans" presStyleLbl="sibTrans2D1" presStyleIdx="0" presStyleCnt="0"/>
      <dgm:spPr/>
      <dgm:t>
        <a:bodyPr/>
        <a:lstStyle/>
        <a:p>
          <a:endParaRPr lang="es-ES_tradnl"/>
        </a:p>
      </dgm:t>
    </dgm:pt>
    <dgm:pt modelId="{5672025E-7750-4514-86B1-878C79A9D7BA}" type="pres">
      <dgm:prSet presAssocID="{9F361255-1271-4E06-BC1C-011ACDF36CB6}" presName="compNode" presStyleCnt="0"/>
      <dgm:spPr/>
      <dgm:t>
        <a:bodyPr/>
        <a:lstStyle/>
        <a:p>
          <a:endParaRPr lang="es-ES"/>
        </a:p>
      </dgm:t>
    </dgm:pt>
    <dgm:pt modelId="{1E868665-019D-4966-AB07-B8DBEFB115D3}" type="pres">
      <dgm:prSet presAssocID="{9F361255-1271-4E06-BC1C-011ACDF36CB6}" presName="bkgdShape" presStyleLbl="node1" presStyleIdx="1" presStyleCnt="3" custLinFactNeighborX="1785"/>
      <dgm:spPr/>
      <dgm:t>
        <a:bodyPr/>
        <a:lstStyle/>
        <a:p>
          <a:endParaRPr lang="es-ES_tradnl"/>
        </a:p>
      </dgm:t>
    </dgm:pt>
    <dgm:pt modelId="{C2911635-0E6C-469F-BB6C-858029FB23F7}" type="pres">
      <dgm:prSet presAssocID="{9F361255-1271-4E06-BC1C-011ACDF36CB6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55A9467-0F78-4536-97E7-950EDF3A2061}" type="pres">
      <dgm:prSet presAssocID="{9F361255-1271-4E06-BC1C-011ACDF36CB6}" presName="invisiNode" presStyleLbl="node1" presStyleIdx="1" presStyleCnt="3"/>
      <dgm:spPr/>
      <dgm:t>
        <a:bodyPr/>
        <a:lstStyle/>
        <a:p>
          <a:endParaRPr lang="es-ES"/>
        </a:p>
      </dgm:t>
    </dgm:pt>
    <dgm:pt modelId="{9395724B-35E5-45B0-BD7F-08EF373A0A6D}" type="pres">
      <dgm:prSet presAssocID="{9F361255-1271-4E06-BC1C-011ACDF36CB6}" presName="imagNode" presStyleLbl="fgImgPlac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s-ES_tradnl"/>
        </a:p>
      </dgm:t>
    </dgm:pt>
    <dgm:pt modelId="{A8E84D16-DB80-42B2-AF0D-B55AA1F180FC}" type="pres">
      <dgm:prSet presAssocID="{BBE88CF9-0DC3-4091-BA60-251C10D81641}" presName="sibTrans" presStyleLbl="sibTrans2D1" presStyleIdx="0" presStyleCnt="0"/>
      <dgm:spPr/>
      <dgm:t>
        <a:bodyPr/>
        <a:lstStyle/>
        <a:p>
          <a:endParaRPr lang="es-ES_tradnl"/>
        </a:p>
      </dgm:t>
    </dgm:pt>
    <dgm:pt modelId="{CE6DE8A0-0C90-46C9-9B2C-571F45EB0A01}" type="pres">
      <dgm:prSet presAssocID="{FAA97E3D-5685-469E-9BC8-25E1CF004DDD}" presName="compNode" presStyleCnt="0"/>
      <dgm:spPr/>
      <dgm:t>
        <a:bodyPr/>
        <a:lstStyle/>
        <a:p>
          <a:endParaRPr lang="es-ES_tradnl"/>
        </a:p>
      </dgm:t>
    </dgm:pt>
    <dgm:pt modelId="{3D9FE230-101D-4326-A4B6-7CB492BAAF07}" type="pres">
      <dgm:prSet presAssocID="{FAA97E3D-5685-469E-9BC8-25E1CF004DDD}" presName="bkgdShape" presStyleLbl="node1" presStyleIdx="2" presStyleCnt="3"/>
      <dgm:spPr/>
      <dgm:t>
        <a:bodyPr/>
        <a:lstStyle/>
        <a:p>
          <a:endParaRPr lang="es-ES"/>
        </a:p>
      </dgm:t>
    </dgm:pt>
    <dgm:pt modelId="{E9C799C7-ACCA-4E89-B814-315ACDB611FD}" type="pres">
      <dgm:prSet presAssocID="{FAA97E3D-5685-469E-9BC8-25E1CF004DDD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EE72B1-24E1-48C6-9064-D8FE21839E90}" type="pres">
      <dgm:prSet presAssocID="{FAA97E3D-5685-469E-9BC8-25E1CF004DDD}" presName="invisiNode" presStyleLbl="node1" presStyleIdx="2" presStyleCnt="3"/>
      <dgm:spPr/>
      <dgm:t>
        <a:bodyPr/>
        <a:lstStyle/>
        <a:p>
          <a:endParaRPr lang="es-ES_tradnl"/>
        </a:p>
      </dgm:t>
    </dgm:pt>
    <dgm:pt modelId="{D2582E07-1151-477C-A676-A40AC44F1F91}" type="pres">
      <dgm:prSet presAssocID="{FAA97E3D-5685-469E-9BC8-25E1CF004DDD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_tradnl"/>
        </a:p>
      </dgm:t>
    </dgm:pt>
  </dgm:ptLst>
  <dgm:cxnLst>
    <dgm:cxn modelId="{71D41D0D-57D1-43CC-82BE-377C12E459FD}" type="presOf" srcId="{6E6238CC-0A8E-4613-A099-E530F61E205D}" destId="{E9C799C7-ACCA-4E89-B814-315ACDB611FD}" srcOrd="1" destOrd="5" presId="urn:microsoft.com/office/officeart/2005/8/layout/hList7"/>
    <dgm:cxn modelId="{6BDB18E8-837E-4A90-A2DB-647E90E4DD3C}" srcId="{9F361255-1271-4E06-BC1C-011ACDF36CB6}" destId="{8AC6506F-8646-4D40-B0C0-F6AE0FA54015}" srcOrd="3" destOrd="0" parTransId="{9622A05B-6E71-4C75-8EA1-F6A97B6A75E1}" sibTransId="{459315A0-07BF-4C8D-A378-3AF9FE1C83F3}"/>
    <dgm:cxn modelId="{11052432-7EC9-4822-B368-FE8B12893848}" srcId="{07510725-5119-4233-801B-BCF3A3B65714}" destId="{0427FFCA-94B1-4715-8F44-B90D239C5731}" srcOrd="0" destOrd="0" parTransId="{66151A7D-C74D-4FDE-9F18-40783B9DB259}" sibTransId="{18A7062D-62CB-43DA-8AD6-9EA97ACE3D7B}"/>
    <dgm:cxn modelId="{F38E3CA8-A1B8-4B85-8631-AD439DBC47F6}" type="presOf" srcId="{6E6238CC-0A8E-4613-A099-E530F61E205D}" destId="{3D9FE230-101D-4326-A4B6-7CB492BAAF07}" srcOrd="0" destOrd="5" presId="urn:microsoft.com/office/officeart/2005/8/layout/hList7"/>
    <dgm:cxn modelId="{1E71AB49-A346-4845-80C3-E7FFF7099FCD}" srcId="{FAA97E3D-5685-469E-9BC8-25E1CF004DDD}" destId="{CEE47DD0-EC41-4190-B348-5A2B84210DFE}" srcOrd="3" destOrd="0" parTransId="{708E0799-1FC3-4D2B-8EA6-E1C762AA69DC}" sibTransId="{6C7FF11A-7D9D-45E6-9D27-8BD45BC60018}"/>
    <dgm:cxn modelId="{AA8E64CA-3BE7-4608-BDAE-BFF7F083A1BC}" type="presOf" srcId="{621690B0-970A-424C-8262-2D2B892CDB3E}" destId="{C2911635-0E6C-469F-BB6C-858029FB23F7}" srcOrd="1" destOrd="3" presId="urn:microsoft.com/office/officeart/2005/8/layout/hList7"/>
    <dgm:cxn modelId="{3981A1BA-1825-4EE6-B1D1-B9F1B33B0FC9}" srcId="{FAA97E3D-5685-469E-9BC8-25E1CF004DDD}" destId="{6E6238CC-0A8E-4613-A099-E530F61E205D}" srcOrd="4" destOrd="0" parTransId="{49C32BC4-95FE-45C4-91B6-D8FCBAE98A42}" sibTransId="{DFCA8C79-9B75-47F2-AFD2-7E41D31E851A}"/>
    <dgm:cxn modelId="{08F986E9-D8DE-4790-99EC-B97C7B19CFD8}" type="presOf" srcId="{BE09E204-C071-4DE3-9D36-9F01D4197AEB}" destId="{26382E4B-FFAA-4A0A-8DAE-5D6B117117B1}" srcOrd="0" destOrd="2" presId="urn:microsoft.com/office/officeart/2005/8/layout/hList7"/>
    <dgm:cxn modelId="{838382A8-E30B-4C71-AC73-F4AC6221E22B}" srcId="{9F361255-1271-4E06-BC1C-011ACDF36CB6}" destId="{E35A4C04-0AF6-4BB6-9750-427BE5A8E588}" srcOrd="0" destOrd="0" parTransId="{F7317920-AE90-4E8D-A6D4-90E7D60C2358}" sibTransId="{F33380E9-8E37-410E-A678-70D31525A7B4}"/>
    <dgm:cxn modelId="{CDAF980E-5B3A-4A9D-B1A5-2FEDFB9DD526}" type="presOf" srcId="{FAA97E3D-5685-469E-9BC8-25E1CF004DDD}" destId="{3D9FE230-101D-4326-A4B6-7CB492BAAF07}" srcOrd="0" destOrd="0" presId="urn:microsoft.com/office/officeart/2005/8/layout/hList7"/>
    <dgm:cxn modelId="{8B5FE6AA-89AD-4588-BDAF-C803D91DDC34}" type="presOf" srcId="{405ED93F-0E7D-48C2-AF76-1BCF2F372991}" destId="{7F71CB32-C9C3-4AB1-B153-05A3B6FF2CBB}" srcOrd="1" destOrd="6" presId="urn:microsoft.com/office/officeart/2005/8/layout/hList7"/>
    <dgm:cxn modelId="{4359B592-105C-40B8-AB16-D2193B8DB88E}" type="presOf" srcId="{7849976B-DE49-4AB4-B79F-EBC9B28FB468}" destId="{7F71CB32-C9C3-4AB1-B153-05A3B6FF2CBB}" srcOrd="1" destOrd="4" presId="urn:microsoft.com/office/officeart/2005/8/layout/hList7"/>
    <dgm:cxn modelId="{3E7B81F8-90C0-41F9-A7EF-F3A71A710E1E}" srcId="{FAA97E3D-5685-469E-9BC8-25E1CF004DDD}" destId="{7B8EAB01-EEB1-419F-B237-E4125C366BD3}" srcOrd="2" destOrd="0" parTransId="{0041AC3D-E3BF-40B3-8D52-B9DB5A589DF3}" sibTransId="{2867EE7F-AF9D-4DD4-928D-5F341AC0D836}"/>
    <dgm:cxn modelId="{C9D9E9B2-3526-439D-AAEE-A6DD5681F2E0}" srcId="{0427FFCA-94B1-4715-8F44-B90D239C5731}" destId="{BE09E204-C071-4DE3-9D36-9F01D4197AEB}" srcOrd="1" destOrd="0" parTransId="{4CBC5B71-E2F6-4ACA-BF80-16D0B50FBA0B}" sibTransId="{5CE5F1BD-1D50-40D5-B26D-3179C06FDE23}"/>
    <dgm:cxn modelId="{684D3298-55D9-4319-8E20-EC0CFA824833}" type="presOf" srcId="{FAA97E3D-5685-469E-9BC8-25E1CF004DDD}" destId="{E9C799C7-ACCA-4E89-B814-315ACDB611FD}" srcOrd="1" destOrd="0" presId="urn:microsoft.com/office/officeart/2005/8/layout/hList7"/>
    <dgm:cxn modelId="{F8DB6AED-0420-479E-95BF-B09E2F841E97}" type="presOf" srcId="{CEE47DD0-EC41-4190-B348-5A2B84210DFE}" destId="{3D9FE230-101D-4326-A4B6-7CB492BAAF07}" srcOrd="0" destOrd="4" presId="urn:microsoft.com/office/officeart/2005/8/layout/hList7"/>
    <dgm:cxn modelId="{9781E038-312F-48A0-8B48-380A519EC601}" srcId="{FAA97E3D-5685-469E-9BC8-25E1CF004DDD}" destId="{C6CEA57D-0274-4242-880F-82E5DE9D0970}" srcOrd="1" destOrd="0" parTransId="{177FA49E-4B23-4C8D-BC1B-BCC99B3209CA}" sibTransId="{BB99C71F-7526-4147-ABF1-23616B8B8851}"/>
    <dgm:cxn modelId="{CD021FC1-2CC8-45D7-BC5F-2676B5362EEF}" type="presOf" srcId="{BBE88CF9-0DC3-4091-BA60-251C10D81641}" destId="{A8E84D16-DB80-42B2-AF0D-B55AA1F180FC}" srcOrd="0" destOrd="0" presId="urn:microsoft.com/office/officeart/2005/8/layout/hList7"/>
    <dgm:cxn modelId="{A7D8F4C7-6AED-4012-BBD4-7C49CD1273CB}" srcId="{07510725-5119-4233-801B-BCF3A3B65714}" destId="{9F361255-1271-4E06-BC1C-011ACDF36CB6}" srcOrd="1" destOrd="0" parTransId="{484359D2-53E2-4DB6-930C-E2956A4C3CE6}" sibTransId="{BBE88CF9-0DC3-4091-BA60-251C10D81641}"/>
    <dgm:cxn modelId="{C8AD6DE9-006B-495C-A5B4-B21B603CA144}" type="presOf" srcId="{7DD6EB55-12E3-45C5-AC8D-3B7B95F5416C}" destId="{26382E4B-FFAA-4A0A-8DAE-5D6B117117B1}" srcOrd="0" destOrd="3" presId="urn:microsoft.com/office/officeart/2005/8/layout/hList7"/>
    <dgm:cxn modelId="{067155A9-8979-4684-BE2E-497198E9A7DA}" srcId="{0427FFCA-94B1-4715-8F44-B90D239C5731}" destId="{70E745E1-EE97-4ADB-9F66-26467D173755}" srcOrd="0" destOrd="0" parTransId="{16F051BB-0313-412A-AA7F-BA30488A7DB8}" sibTransId="{A88012C7-2DAE-4F10-8CF0-D49E69DB7B76}"/>
    <dgm:cxn modelId="{8DCFF540-4B56-44B4-9B9B-825E891D41B9}" srcId="{9F361255-1271-4E06-BC1C-011ACDF36CB6}" destId="{AED459F2-23D7-4E03-9B31-5553F8D481EA}" srcOrd="1" destOrd="0" parTransId="{0311BE32-65EE-415A-9690-414BD0DBA9BD}" sibTransId="{CC15F8E1-E57A-4804-B868-21CEF3BC74FE}"/>
    <dgm:cxn modelId="{B5CB4EB2-717D-43FC-8491-1616C545822F}" type="presOf" srcId="{7B8EAB01-EEB1-419F-B237-E4125C366BD3}" destId="{3D9FE230-101D-4326-A4B6-7CB492BAAF07}" srcOrd="0" destOrd="3" presId="urn:microsoft.com/office/officeart/2005/8/layout/hList7"/>
    <dgm:cxn modelId="{C4CCE18C-2E41-480D-8FF5-78C1716EE7FA}" srcId="{0427FFCA-94B1-4715-8F44-B90D239C5731}" destId="{7DD6EB55-12E3-45C5-AC8D-3B7B95F5416C}" srcOrd="2" destOrd="0" parTransId="{8F203CC0-58BD-405F-8ED6-C9816B361DA9}" sibTransId="{93CD58FD-8B8F-42AD-8FEB-C130C01FB988}"/>
    <dgm:cxn modelId="{578D4497-0563-46DF-920F-0C633AF8F376}" type="presOf" srcId="{7B8EAB01-EEB1-419F-B237-E4125C366BD3}" destId="{E9C799C7-ACCA-4E89-B814-315ACDB611FD}" srcOrd="1" destOrd="3" presId="urn:microsoft.com/office/officeart/2005/8/layout/hList7"/>
    <dgm:cxn modelId="{F9C2FED9-6B74-446C-8F86-885C1D9F8668}" type="presOf" srcId="{AED459F2-23D7-4E03-9B31-5553F8D481EA}" destId="{C2911635-0E6C-469F-BB6C-858029FB23F7}" srcOrd="1" destOrd="2" presId="urn:microsoft.com/office/officeart/2005/8/layout/hList7"/>
    <dgm:cxn modelId="{121BD372-1090-4E50-BF01-B6ADCED77E23}" type="presOf" srcId="{32C4D303-D274-4B50-A041-7F41F60A3E22}" destId="{7F71CB32-C9C3-4AB1-B153-05A3B6FF2CBB}" srcOrd="1" destOrd="5" presId="urn:microsoft.com/office/officeart/2005/8/layout/hList7"/>
    <dgm:cxn modelId="{89CB1291-5727-4616-B44E-7F0E45F16B9F}" type="presOf" srcId="{18A7062D-62CB-43DA-8AD6-9EA97ACE3D7B}" destId="{C93CDBFF-07DE-4B8E-9331-247F11A43AD4}" srcOrd="0" destOrd="0" presId="urn:microsoft.com/office/officeart/2005/8/layout/hList7"/>
    <dgm:cxn modelId="{D8919622-5898-45C5-AD55-C7217F23230E}" type="presOf" srcId="{FE04986B-3EFA-44FB-8E1C-FEFC0649EF22}" destId="{3D9FE230-101D-4326-A4B6-7CB492BAAF07}" srcOrd="0" destOrd="1" presId="urn:microsoft.com/office/officeart/2005/8/layout/hList7"/>
    <dgm:cxn modelId="{0C2F6A0C-F791-4375-8C51-39CAD4809F88}" srcId="{0427FFCA-94B1-4715-8F44-B90D239C5731}" destId="{7849976B-DE49-4AB4-B79F-EBC9B28FB468}" srcOrd="3" destOrd="0" parTransId="{9E626CEA-4312-47DD-8668-A985502CCA24}" sibTransId="{5F1E655F-B1BA-46AE-A54B-838DC04EAA8C}"/>
    <dgm:cxn modelId="{F445BFB1-1E32-434A-AECF-3357769990DF}" type="presOf" srcId="{CEE47DD0-EC41-4190-B348-5A2B84210DFE}" destId="{E9C799C7-ACCA-4E89-B814-315ACDB611FD}" srcOrd="1" destOrd="4" presId="urn:microsoft.com/office/officeart/2005/8/layout/hList7"/>
    <dgm:cxn modelId="{CA24B2E1-C06C-4FDA-9AEA-92C51F3ED533}" type="presOf" srcId="{7849976B-DE49-4AB4-B79F-EBC9B28FB468}" destId="{26382E4B-FFAA-4A0A-8DAE-5D6B117117B1}" srcOrd="0" destOrd="4" presId="urn:microsoft.com/office/officeart/2005/8/layout/hList7"/>
    <dgm:cxn modelId="{479FF05F-2BA1-4D9E-9E89-5D6C120C207F}" srcId="{07510725-5119-4233-801B-BCF3A3B65714}" destId="{FAA97E3D-5685-469E-9BC8-25E1CF004DDD}" srcOrd="2" destOrd="0" parTransId="{0110F10A-7F8E-4988-BB7A-CC4E6CACAE2C}" sibTransId="{89EE057A-530E-4D6B-B491-3A0E1E7A2B50}"/>
    <dgm:cxn modelId="{5FC5C8F2-8148-4BC9-9943-7E62E4F57AE4}" type="presOf" srcId="{E35A4C04-0AF6-4BB6-9750-427BE5A8E588}" destId="{C2911635-0E6C-469F-BB6C-858029FB23F7}" srcOrd="1" destOrd="1" presId="urn:microsoft.com/office/officeart/2005/8/layout/hList7"/>
    <dgm:cxn modelId="{7AE551F8-04AC-4A1B-BACE-A0ED266A20CD}" type="presOf" srcId="{5C34EACA-E695-47C9-8547-C3AED7C19555}" destId="{E9C799C7-ACCA-4E89-B814-315ACDB611FD}" srcOrd="1" destOrd="7" presId="urn:microsoft.com/office/officeart/2005/8/layout/hList7"/>
    <dgm:cxn modelId="{4185F56F-1344-4A53-A3B4-27B0B9FD0D49}" type="presOf" srcId="{F26F9CA4-3800-4FC3-B3F3-BF3B6D48B811}" destId="{E9C799C7-ACCA-4E89-B814-315ACDB611FD}" srcOrd="1" destOrd="6" presId="urn:microsoft.com/office/officeart/2005/8/layout/hList7"/>
    <dgm:cxn modelId="{3EB12610-ED20-4AB7-A97D-B2DD5039FE7D}" type="presOf" srcId="{405ED93F-0E7D-48C2-AF76-1BCF2F372991}" destId="{26382E4B-FFAA-4A0A-8DAE-5D6B117117B1}" srcOrd="0" destOrd="6" presId="urn:microsoft.com/office/officeart/2005/8/layout/hList7"/>
    <dgm:cxn modelId="{A8C87025-099D-4F04-B81A-015B7BAC244C}" type="presOf" srcId="{70E745E1-EE97-4ADB-9F66-26467D173755}" destId="{7F71CB32-C9C3-4AB1-B153-05A3B6FF2CBB}" srcOrd="1" destOrd="1" presId="urn:microsoft.com/office/officeart/2005/8/layout/hList7"/>
    <dgm:cxn modelId="{B09CDFC9-A26A-448D-95E7-F47EBE90F00E}" type="presOf" srcId="{70E745E1-EE97-4ADB-9F66-26467D173755}" destId="{26382E4B-FFAA-4A0A-8DAE-5D6B117117B1}" srcOrd="0" destOrd="1" presId="urn:microsoft.com/office/officeart/2005/8/layout/hList7"/>
    <dgm:cxn modelId="{F4C279A1-DC35-4A1C-B8E1-19504CF3EFC5}" type="presOf" srcId="{BE09E204-C071-4DE3-9D36-9F01D4197AEB}" destId="{7F71CB32-C9C3-4AB1-B153-05A3B6FF2CBB}" srcOrd="1" destOrd="2" presId="urn:microsoft.com/office/officeart/2005/8/layout/hList7"/>
    <dgm:cxn modelId="{F96A712A-915B-4235-9AB7-EE89A2E1D7D3}" type="presOf" srcId="{C6CEA57D-0274-4242-880F-82E5DE9D0970}" destId="{3D9FE230-101D-4326-A4B6-7CB492BAAF07}" srcOrd="0" destOrd="2" presId="urn:microsoft.com/office/officeart/2005/8/layout/hList7"/>
    <dgm:cxn modelId="{EF14384A-B018-468C-9134-322540C3E373}" type="presOf" srcId="{8AC6506F-8646-4D40-B0C0-F6AE0FA54015}" destId="{C2911635-0E6C-469F-BB6C-858029FB23F7}" srcOrd="1" destOrd="4" presId="urn:microsoft.com/office/officeart/2005/8/layout/hList7"/>
    <dgm:cxn modelId="{0FAB002D-4072-4E67-B84A-9978029193C1}" type="presOf" srcId="{7DD6EB55-12E3-45C5-AC8D-3B7B95F5416C}" destId="{7F71CB32-C9C3-4AB1-B153-05A3B6FF2CBB}" srcOrd="1" destOrd="3" presId="urn:microsoft.com/office/officeart/2005/8/layout/hList7"/>
    <dgm:cxn modelId="{E4EA00EF-31DE-4E57-AED6-92F0AE86E830}" type="presOf" srcId="{9F361255-1271-4E06-BC1C-011ACDF36CB6}" destId="{C2911635-0E6C-469F-BB6C-858029FB23F7}" srcOrd="1" destOrd="0" presId="urn:microsoft.com/office/officeart/2005/8/layout/hList7"/>
    <dgm:cxn modelId="{13D89244-9EA9-4F3B-835E-D0E890194796}" srcId="{0427FFCA-94B1-4715-8F44-B90D239C5731}" destId="{32C4D303-D274-4B50-A041-7F41F60A3E22}" srcOrd="4" destOrd="0" parTransId="{C82B0A77-C0BE-4C70-87CF-288FABCD24B7}" sibTransId="{66C5D82D-FC12-43A9-883E-4AC1EC2A5658}"/>
    <dgm:cxn modelId="{441BE5C3-42E3-4556-8E44-5881A4A0FCF2}" type="presOf" srcId="{8AC6506F-8646-4D40-B0C0-F6AE0FA54015}" destId="{1E868665-019D-4966-AB07-B8DBEFB115D3}" srcOrd="0" destOrd="4" presId="urn:microsoft.com/office/officeart/2005/8/layout/hList7"/>
    <dgm:cxn modelId="{7812BE0E-DA14-4309-9BBE-16F7CEA0697E}" type="presOf" srcId="{F26F9CA4-3800-4FC3-B3F3-BF3B6D48B811}" destId="{3D9FE230-101D-4326-A4B6-7CB492BAAF07}" srcOrd="0" destOrd="6" presId="urn:microsoft.com/office/officeart/2005/8/layout/hList7"/>
    <dgm:cxn modelId="{E7647C3C-1875-4E8F-B4FA-ABA0D3EB9D1F}" srcId="{FAA97E3D-5685-469E-9BC8-25E1CF004DDD}" destId="{F26F9CA4-3800-4FC3-B3F3-BF3B6D48B811}" srcOrd="5" destOrd="0" parTransId="{5B22489D-8474-4141-9668-CF7D61B0ED1E}" sibTransId="{A68D509F-0139-4E69-A9A3-F5B2E2E97F9A}"/>
    <dgm:cxn modelId="{B5788C0D-6EFF-4249-952B-FB1FD3F84F0B}" srcId="{FAA97E3D-5685-469E-9BC8-25E1CF004DDD}" destId="{5C34EACA-E695-47C9-8547-C3AED7C19555}" srcOrd="6" destOrd="0" parTransId="{F04D4DE0-B45A-42E4-B252-D1A934DFBEAA}" sibTransId="{F9C7F901-4398-43C1-A0D0-4976AC0D1BA5}"/>
    <dgm:cxn modelId="{AB37FA47-42AB-4624-B675-FE8B197284D2}" type="presOf" srcId="{5C34EACA-E695-47C9-8547-C3AED7C19555}" destId="{3D9FE230-101D-4326-A4B6-7CB492BAAF07}" srcOrd="0" destOrd="7" presId="urn:microsoft.com/office/officeart/2005/8/layout/hList7"/>
    <dgm:cxn modelId="{68A8B882-5DB3-4CB0-BB3E-6024FFDF8AE4}" type="presOf" srcId="{0427FFCA-94B1-4715-8F44-B90D239C5731}" destId="{7F71CB32-C9C3-4AB1-B153-05A3B6FF2CBB}" srcOrd="1" destOrd="0" presId="urn:microsoft.com/office/officeart/2005/8/layout/hList7"/>
    <dgm:cxn modelId="{911BA08F-403F-4C48-83CD-7C3000CF2EBE}" srcId="{9F361255-1271-4E06-BC1C-011ACDF36CB6}" destId="{621690B0-970A-424C-8262-2D2B892CDB3E}" srcOrd="2" destOrd="0" parTransId="{3F0A6D97-348E-4723-AC17-B926A065DB84}" sibTransId="{F22CE7DB-68FF-4119-84B9-A366CC618CED}"/>
    <dgm:cxn modelId="{EE17182E-B14E-4BFC-A019-632D6D8905BA}" type="presOf" srcId="{AED459F2-23D7-4E03-9B31-5553F8D481EA}" destId="{1E868665-019D-4966-AB07-B8DBEFB115D3}" srcOrd="0" destOrd="2" presId="urn:microsoft.com/office/officeart/2005/8/layout/hList7"/>
    <dgm:cxn modelId="{9D25C499-3AB4-4B85-875A-0AE70684D86A}" type="presOf" srcId="{621690B0-970A-424C-8262-2D2B892CDB3E}" destId="{1E868665-019D-4966-AB07-B8DBEFB115D3}" srcOrd="0" destOrd="3" presId="urn:microsoft.com/office/officeart/2005/8/layout/hList7"/>
    <dgm:cxn modelId="{E07A5C98-0FFB-4A8F-8040-95E3F2574D26}" srcId="{FAA97E3D-5685-469E-9BC8-25E1CF004DDD}" destId="{FE04986B-3EFA-44FB-8E1C-FEFC0649EF22}" srcOrd="0" destOrd="0" parTransId="{7D27A397-A4FB-404C-9C37-E6609A5D2299}" sibTransId="{D88BC221-5450-4E3F-A8B9-5A7A2D866F01}"/>
    <dgm:cxn modelId="{EF7A18D0-3F1F-44CE-A21E-0C7E7F0DC1B6}" type="presOf" srcId="{FE04986B-3EFA-44FB-8E1C-FEFC0649EF22}" destId="{E9C799C7-ACCA-4E89-B814-315ACDB611FD}" srcOrd="1" destOrd="1" presId="urn:microsoft.com/office/officeart/2005/8/layout/hList7"/>
    <dgm:cxn modelId="{927D086D-0D91-45F7-A7AB-8436156A3125}" type="presOf" srcId="{9F361255-1271-4E06-BC1C-011ACDF36CB6}" destId="{1E868665-019D-4966-AB07-B8DBEFB115D3}" srcOrd="0" destOrd="0" presId="urn:microsoft.com/office/officeart/2005/8/layout/hList7"/>
    <dgm:cxn modelId="{F878D3C5-0667-4E8F-B95A-A680DCDEE765}" type="presOf" srcId="{E35A4C04-0AF6-4BB6-9750-427BE5A8E588}" destId="{1E868665-019D-4966-AB07-B8DBEFB115D3}" srcOrd="0" destOrd="1" presId="urn:microsoft.com/office/officeart/2005/8/layout/hList7"/>
    <dgm:cxn modelId="{C7670220-92A3-4561-A44C-B95B8956279E}" srcId="{0427FFCA-94B1-4715-8F44-B90D239C5731}" destId="{405ED93F-0E7D-48C2-AF76-1BCF2F372991}" srcOrd="5" destOrd="0" parTransId="{32008F0B-9DDF-468A-9D5A-2CB73735CFCB}" sibTransId="{B8A07204-86B5-4977-818E-D94C49D06928}"/>
    <dgm:cxn modelId="{BE065E04-9482-412E-B087-0F6CA43F0389}" type="presOf" srcId="{07510725-5119-4233-801B-BCF3A3B65714}" destId="{E40D4713-A4F0-4DD7-B7E8-9F069F0DA303}" srcOrd="0" destOrd="0" presId="urn:microsoft.com/office/officeart/2005/8/layout/hList7"/>
    <dgm:cxn modelId="{A76324DD-B226-4221-A101-AB268508220E}" type="presOf" srcId="{32C4D303-D274-4B50-A041-7F41F60A3E22}" destId="{26382E4B-FFAA-4A0A-8DAE-5D6B117117B1}" srcOrd="0" destOrd="5" presId="urn:microsoft.com/office/officeart/2005/8/layout/hList7"/>
    <dgm:cxn modelId="{533420D9-6692-4D68-8CBC-4270FB184F56}" type="presOf" srcId="{0427FFCA-94B1-4715-8F44-B90D239C5731}" destId="{26382E4B-FFAA-4A0A-8DAE-5D6B117117B1}" srcOrd="0" destOrd="0" presId="urn:microsoft.com/office/officeart/2005/8/layout/hList7"/>
    <dgm:cxn modelId="{7615682F-DBE8-464B-A582-31C3D2CFC621}" type="presOf" srcId="{C6CEA57D-0274-4242-880F-82E5DE9D0970}" destId="{E9C799C7-ACCA-4E89-B814-315ACDB611FD}" srcOrd="1" destOrd="2" presId="urn:microsoft.com/office/officeart/2005/8/layout/hList7"/>
    <dgm:cxn modelId="{3D46E754-D4A1-4035-8921-6716C52D957F}" type="presParOf" srcId="{E40D4713-A4F0-4DD7-B7E8-9F069F0DA303}" destId="{E1C30CB0-F3FA-4672-BAA2-6D3AA2D509A3}" srcOrd="0" destOrd="0" presId="urn:microsoft.com/office/officeart/2005/8/layout/hList7"/>
    <dgm:cxn modelId="{378E6FDA-C3D9-4A24-93FA-536447239F26}" type="presParOf" srcId="{E40D4713-A4F0-4DD7-B7E8-9F069F0DA303}" destId="{F2320D0A-2924-409D-894D-6124F6E5FB54}" srcOrd="1" destOrd="0" presId="urn:microsoft.com/office/officeart/2005/8/layout/hList7"/>
    <dgm:cxn modelId="{70ABE219-1E72-4802-9B7B-31A73596A608}" type="presParOf" srcId="{F2320D0A-2924-409D-894D-6124F6E5FB54}" destId="{912C8483-B86D-4527-9E74-32F8984ED7A3}" srcOrd="0" destOrd="0" presId="urn:microsoft.com/office/officeart/2005/8/layout/hList7"/>
    <dgm:cxn modelId="{C007B378-0561-4086-A4EB-214AEB65149A}" type="presParOf" srcId="{912C8483-B86D-4527-9E74-32F8984ED7A3}" destId="{26382E4B-FFAA-4A0A-8DAE-5D6B117117B1}" srcOrd="0" destOrd="0" presId="urn:microsoft.com/office/officeart/2005/8/layout/hList7"/>
    <dgm:cxn modelId="{47660AF2-8863-4568-8785-8F57F4DC8F45}" type="presParOf" srcId="{912C8483-B86D-4527-9E74-32F8984ED7A3}" destId="{7F71CB32-C9C3-4AB1-B153-05A3B6FF2CBB}" srcOrd="1" destOrd="0" presId="urn:microsoft.com/office/officeart/2005/8/layout/hList7"/>
    <dgm:cxn modelId="{841A35D1-4A91-4CF4-9C13-7D0A7A6ED79E}" type="presParOf" srcId="{912C8483-B86D-4527-9E74-32F8984ED7A3}" destId="{D830BB5C-0063-4FFE-9C8D-7428563C1941}" srcOrd="2" destOrd="0" presId="urn:microsoft.com/office/officeart/2005/8/layout/hList7"/>
    <dgm:cxn modelId="{2A0F28E4-9E69-4CC9-9F37-58569058F1ED}" type="presParOf" srcId="{912C8483-B86D-4527-9E74-32F8984ED7A3}" destId="{A4DA3C13-636C-4396-94EB-1DA90539B783}" srcOrd="3" destOrd="0" presId="urn:microsoft.com/office/officeart/2005/8/layout/hList7"/>
    <dgm:cxn modelId="{9202029E-053A-4900-9580-E35B107A145A}" type="presParOf" srcId="{F2320D0A-2924-409D-894D-6124F6E5FB54}" destId="{C93CDBFF-07DE-4B8E-9331-247F11A43AD4}" srcOrd="1" destOrd="0" presId="urn:microsoft.com/office/officeart/2005/8/layout/hList7"/>
    <dgm:cxn modelId="{3ECEFEE9-E00A-46C4-88C2-9DAE8E2F84B6}" type="presParOf" srcId="{F2320D0A-2924-409D-894D-6124F6E5FB54}" destId="{5672025E-7750-4514-86B1-878C79A9D7BA}" srcOrd="2" destOrd="0" presId="urn:microsoft.com/office/officeart/2005/8/layout/hList7"/>
    <dgm:cxn modelId="{61BC336A-F2FB-432F-99DD-45A5EF2D4B5E}" type="presParOf" srcId="{5672025E-7750-4514-86B1-878C79A9D7BA}" destId="{1E868665-019D-4966-AB07-B8DBEFB115D3}" srcOrd="0" destOrd="0" presId="urn:microsoft.com/office/officeart/2005/8/layout/hList7"/>
    <dgm:cxn modelId="{A95C42CC-298F-4E47-89DB-B0650A0DDFD7}" type="presParOf" srcId="{5672025E-7750-4514-86B1-878C79A9D7BA}" destId="{C2911635-0E6C-469F-BB6C-858029FB23F7}" srcOrd="1" destOrd="0" presId="urn:microsoft.com/office/officeart/2005/8/layout/hList7"/>
    <dgm:cxn modelId="{82FE7021-30C5-432E-AB94-840DE66F7B75}" type="presParOf" srcId="{5672025E-7750-4514-86B1-878C79A9D7BA}" destId="{755A9467-0F78-4536-97E7-950EDF3A2061}" srcOrd="2" destOrd="0" presId="urn:microsoft.com/office/officeart/2005/8/layout/hList7"/>
    <dgm:cxn modelId="{18C9DA2F-742F-4557-9457-1E02169F4802}" type="presParOf" srcId="{5672025E-7750-4514-86B1-878C79A9D7BA}" destId="{9395724B-35E5-45B0-BD7F-08EF373A0A6D}" srcOrd="3" destOrd="0" presId="urn:microsoft.com/office/officeart/2005/8/layout/hList7"/>
    <dgm:cxn modelId="{EC246342-D844-44A7-B1C0-118B635B32CD}" type="presParOf" srcId="{F2320D0A-2924-409D-894D-6124F6E5FB54}" destId="{A8E84D16-DB80-42B2-AF0D-B55AA1F180FC}" srcOrd="3" destOrd="0" presId="urn:microsoft.com/office/officeart/2005/8/layout/hList7"/>
    <dgm:cxn modelId="{402C93F3-68E1-4945-8545-7CCDAB62BE59}" type="presParOf" srcId="{F2320D0A-2924-409D-894D-6124F6E5FB54}" destId="{CE6DE8A0-0C90-46C9-9B2C-571F45EB0A01}" srcOrd="4" destOrd="0" presId="urn:microsoft.com/office/officeart/2005/8/layout/hList7"/>
    <dgm:cxn modelId="{9C3347C8-82E7-4D6D-8C90-6C76C11855DB}" type="presParOf" srcId="{CE6DE8A0-0C90-46C9-9B2C-571F45EB0A01}" destId="{3D9FE230-101D-4326-A4B6-7CB492BAAF07}" srcOrd="0" destOrd="0" presId="urn:microsoft.com/office/officeart/2005/8/layout/hList7"/>
    <dgm:cxn modelId="{8D1C21D1-5513-4174-ABEB-6D9E0B8B8635}" type="presParOf" srcId="{CE6DE8A0-0C90-46C9-9B2C-571F45EB0A01}" destId="{E9C799C7-ACCA-4E89-B814-315ACDB611FD}" srcOrd="1" destOrd="0" presId="urn:microsoft.com/office/officeart/2005/8/layout/hList7"/>
    <dgm:cxn modelId="{B49D343F-BE18-44F9-90A7-990CA4FDA541}" type="presParOf" srcId="{CE6DE8A0-0C90-46C9-9B2C-571F45EB0A01}" destId="{45EE72B1-24E1-48C6-9064-D8FE21839E90}" srcOrd="2" destOrd="0" presId="urn:microsoft.com/office/officeart/2005/8/layout/hList7"/>
    <dgm:cxn modelId="{2571C218-ADBB-432D-9441-002F420AF582}" type="presParOf" srcId="{CE6DE8A0-0C90-46C9-9B2C-571F45EB0A01}" destId="{D2582E07-1151-477C-A676-A40AC44F1F9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159217-10DA-4CB2-A08A-D33B6FE637F6}" type="doc">
      <dgm:prSet loTypeId="urn:microsoft.com/office/officeart/2005/8/layout/radial2" loCatId="relationship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06C1F04C-606D-42AD-BAD4-03BA5EEAE4B2}">
      <dgm:prSet custT="1"/>
      <dgm:spPr/>
      <dgm:t>
        <a:bodyPr/>
        <a:lstStyle/>
        <a:p>
          <a:pPr rtl="0"/>
          <a:r>
            <a:rPr lang="es-ES" sz="2300" dirty="0" smtClean="0"/>
            <a:t>Concepto: </a:t>
          </a:r>
          <a:r>
            <a:rPr lang="es-ES" sz="2000" dirty="0" smtClean="0"/>
            <a:t>no lo ofrece la ley</a:t>
          </a:r>
          <a:endParaRPr lang="es-ES_tradnl" sz="2000" dirty="0"/>
        </a:p>
      </dgm:t>
    </dgm:pt>
    <dgm:pt modelId="{F2C84F28-AEAB-4952-83F1-9422355BCEAB}" type="parTrans" cxnId="{F0C84AB8-57CF-434E-9A68-CC86F9267875}">
      <dgm:prSet/>
      <dgm:spPr/>
      <dgm:t>
        <a:bodyPr/>
        <a:lstStyle/>
        <a:p>
          <a:endParaRPr lang="es-ES_tradnl"/>
        </a:p>
      </dgm:t>
    </dgm:pt>
    <dgm:pt modelId="{DCBEA867-96FD-4407-8F90-D2D92E55E1B9}" type="sibTrans" cxnId="{F0C84AB8-57CF-434E-9A68-CC86F9267875}">
      <dgm:prSet/>
      <dgm:spPr/>
      <dgm:t>
        <a:bodyPr/>
        <a:lstStyle/>
        <a:p>
          <a:endParaRPr lang="es-ES_tradnl"/>
        </a:p>
      </dgm:t>
    </dgm:pt>
    <dgm:pt modelId="{2D9ECAD9-C719-459A-9B0C-1EA92BD195E3}">
      <dgm:prSet/>
      <dgm:spPr/>
      <dgm:t>
        <a:bodyPr/>
        <a:lstStyle/>
        <a:p>
          <a:pPr rtl="0"/>
          <a:r>
            <a:rPr lang="es-ES" dirty="0" smtClean="0"/>
            <a:t>Caracteres: 486 CDFA</a:t>
          </a:r>
          <a:endParaRPr lang="es-ES_tradnl" dirty="0"/>
        </a:p>
      </dgm:t>
    </dgm:pt>
    <dgm:pt modelId="{FD3ECE0E-FBD9-4F19-B4AB-F58400CFE94A}" type="parTrans" cxnId="{A8805F11-DBAE-4D84-974F-9D02F5BC7715}">
      <dgm:prSet/>
      <dgm:spPr/>
      <dgm:t>
        <a:bodyPr/>
        <a:lstStyle/>
        <a:p>
          <a:endParaRPr lang="es-ES_tradnl"/>
        </a:p>
      </dgm:t>
    </dgm:pt>
    <dgm:pt modelId="{ED721771-CA57-4D97-A912-355B0A9B33B6}" type="sibTrans" cxnId="{A8805F11-DBAE-4D84-974F-9D02F5BC7715}">
      <dgm:prSet/>
      <dgm:spPr/>
      <dgm:t>
        <a:bodyPr/>
        <a:lstStyle/>
        <a:p>
          <a:endParaRPr lang="es-ES_tradnl"/>
        </a:p>
      </dgm:t>
    </dgm:pt>
    <dgm:pt modelId="{E77694F1-CA08-4A38-8E76-E400BD7A3B29}">
      <dgm:prSet custT="1"/>
      <dgm:spPr/>
      <dgm:t>
        <a:bodyPr/>
        <a:lstStyle/>
        <a:p>
          <a:pPr rtl="0"/>
          <a:r>
            <a:rPr lang="es-ES" sz="2000" dirty="0" smtClean="0"/>
            <a:t>Colectiva</a:t>
          </a:r>
          <a:endParaRPr lang="es-ES_tradnl" sz="2000" dirty="0"/>
        </a:p>
      </dgm:t>
    </dgm:pt>
    <dgm:pt modelId="{0ADAB718-1EB2-4D7D-AE5D-89D0FD64A03C}" type="parTrans" cxnId="{8B0C0AE6-E7BC-42C8-BFFC-3550070EDEBA}">
      <dgm:prSet/>
      <dgm:spPr/>
      <dgm:t>
        <a:bodyPr/>
        <a:lstStyle/>
        <a:p>
          <a:endParaRPr lang="es-ES_tradnl"/>
        </a:p>
      </dgm:t>
    </dgm:pt>
    <dgm:pt modelId="{B59B7205-B3FF-41E4-AD34-8A5D19C3FF31}" type="sibTrans" cxnId="{8B0C0AE6-E7BC-42C8-BFFC-3550070EDEBA}">
      <dgm:prSet/>
      <dgm:spPr/>
      <dgm:t>
        <a:bodyPr/>
        <a:lstStyle/>
        <a:p>
          <a:endParaRPr lang="es-ES_tradnl"/>
        </a:p>
      </dgm:t>
    </dgm:pt>
    <dgm:pt modelId="{5EBBECCF-E57B-4D50-BA3F-046F26710C77}">
      <dgm:prSet custT="1"/>
      <dgm:spPr/>
      <dgm:t>
        <a:bodyPr/>
        <a:lstStyle/>
        <a:p>
          <a:pPr rtl="0"/>
          <a:r>
            <a:rPr lang="es-ES" sz="2000" dirty="0" smtClean="0">
              <a:hlinkClick xmlns:r="http://schemas.openxmlformats.org/officeDocument/2006/relationships" r:id="rId1" action="ppaction://hlinkfile"/>
            </a:rPr>
            <a:t>A favor de descendientes</a:t>
          </a:r>
          <a:endParaRPr lang="es-ES_tradnl" sz="2000" dirty="0"/>
        </a:p>
      </dgm:t>
    </dgm:pt>
    <dgm:pt modelId="{EA9FA8DA-9866-4A03-A231-270157894886}" type="parTrans" cxnId="{A940D44E-4139-421A-9911-E71CD4B3333C}">
      <dgm:prSet/>
      <dgm:spPr/>
      <dgm:t>
        <a:bodyPr/>
        <a:lstStyle/>
        <a:p>
          <a:endParaRPr lang="es-ES_tradnl"/>
        </a:p>
      </dgm:t>
    </dgm:pt>
    <dgm:pt modelId="{25961C3C-2AC4-4243-8A2A-AE123DA23F66}" type="sibTrans" cxnId="{A940D44E-4139-421A-9911-E71CD4B3333C}">
      <dgm:prSet/>
      <dgm:spPr/>
      <dgm:t>
        <a:bodyPr/>
        <a:lstStyle/>
        <a:p>
          <a:endParaRPr lang="es-ES_tradnl"/>
        </a:p>
      </dgm:t>
    </dgm:pt>
    <dgm:pt modelId="{2E5FBEE0-5963-46C0-831C-1A3629CF5C41}">
      <dgm:prSet custT="1"/>
      <dgm:spPr/>
      <dgm:t>
        <a:bodyPr/>
        <a:lstStyle/>
        <a:p>
          <a:pPr rtl="0"/>
          <a:r>
            <a:rPr lang="es-ES" sz="2000" dirty="0" smtClean="0"/>
            <a:t>Caudal computable: art. 489 CDFA  </a:t>
          </a:r>
          <a:endParaRPr lang="es-ES_tradnl" sz="2000" dirty="0"/>
        </a:p>
      </dgm:t>
    </dgm:pt>
    <dgm:pt modelId="{8DC2F297-97DA-4DC4-97CB-1C9519ED7E2D}" type="parTrans" cxnId="{C7D85A5E-F5F3-4F01-8A2A-E6C1FB793A80}">
      <dgm:prSet/>
      <dgm:spPr/>
      <dgm:t>
        <a:bodyPr/>
        <a:lstStyle/>
        <a:p>
          <a:endParaRPr lang="es-ES_tradnl"/>
        </a:p>
      </dgm:t>
    </dgm:pt>
    <dgm:pt modelId="{58BF7B86-D222-4D53-A343-21974E9D5917}" type="sibTrans" cxnId="{C7D85A5E-F5F3-4F01-8A2A-E6C1FB793A80}">
      <dgm:prSet/>
      <dgm:spPr/>
      <dgm:t>
        <a:bodyPr/>
        <a:lstStyle/>
        <a:p>
          <a:endParaRPr lang="es-ES_tradnl"/>
        </a:p>
      </dgm:t>
    </dgm:pt>
    <dgm:pt modelId="{99AB68CC-6501-40B3-9D4F-9F5497E35E5E}">
      <dgm:prSet custT="1"/>
      <dgm:spPr/>
      <dgm:t>
        <a:bodyPr/>
        <a:lstStyle/>
        <a:p>
          <a:pPr rtl="0"/>
          <a:r>
            <a:rPr lang="es-ES" sz="2000" dirty="0" smtClean="0"/>
            <a:t>Legítima: (Activo – pasivo) + </a:t>
          </a:r>
          <a:r>
            <a:rPr lang="es-ES" sz="2000" i="1" dirty="0" err="1" smtClean="0"/>
            <a:t>donatum</a:t>
          </a:r>
          <a:r>
            <a:rPr lang="es-ES" sz="2000" dirty="0" smtClean="0"/>
            <a:t>/2</a:t>
          </a:r>
          <a:endParaRPr lang="es-ES_tradnl" sz="2000" dirty="0"/>
        </a:p>
      </dgm:t>
    </dgm:pt>
    <dgm:pt modelId="{FD4B106F-CD0D-4AB0-80B2-D3D44F4400F9}" type="parTrans" cxnId="{0595E74A-A3D0-4C45-AAFA-4D6D21D1585C}">
      <dgm:prSet/>
      <dgm:spPr/>
      <dgm:t>
        <a:bodyPr/>
        <a:lstStyle/>
        <a:p>
          <a:endParaRPr lang="es-ES_tradnl"/>
        </a:p>
      </dgm:t>
    </dgm:pt>
    <dgm:pt modelId="{DE0CE0C4-32FF-4887-A01E-2F11C5FFEAB7}" type="sibTrans" cxnId="{0595E74A-A3D0-4C45-AAFA-4D6D21D1585C}">
      <dgm:prSet/>
      <dgm:spPr/>
      <dgm:t>
        <a:bodyPr/>
        <a:lstStyle/>
        <a:p>
          <a:endParaRPr lang="es-ES_tradnl"/>
        </a:p>
      </dgm:t>
    </dgm:pt>
    <dgm:pt modelId="{36EE16FF-979D-4042-823F-1264FD4A4BB8}">
      <dgm:prSet custT="1"/>
      <dgm:spPr/>
      <dgm:t>
        <a:bodyPr/>
        <a:lstStyle/>
        <a:p>
          <a:pPr rtl="0"/>
          <a:r>
            <a:rPr lang="es-ES" sz="2000" dirty="0" smtClean="0"/>
            <a:t>No hay suplemento de legítima</a:t>
          </a:r>
          <a:endParaRPr lang="es-ES_tradnl" sz="2000" dirty="0"/>
        </a:p>
      </dgm:t>
    </dgm:pt>
    <dgm:pt modelId="{993E8E5D-93FC-43D4-B021-9C77E478EAFE}" type="parTrans" cxnId="{18768491-2CEE-470F-B797-D9D88CC6CE84}">
      <dgm:prSet/>
      <dgm:spPr/>
      <dgm:t>
        <a:bodyPr/>
        <a:lstStyle/>
        <a:p>
          <a:endParaRPr lang="es-ES_tradnl"/>
        </a:p>
      </dgm:t>
    </dgm:pt>
    <dgm:pt modelId="{33F243D3-FC45-4C1D-A0A0-3DFB0BE18C71}" type="sibTrans" cxnId="{18768491-2CEE-470F-B797-D9D88CC6CE84}">
      <dgm:prSet/>
      <dgm:spPr/>
      <dgm:t>
        <a:bodyPr/>
        <a:lstStyle/>
        <a:p>
          <a:endParaRPr lang="es-ES_tradnl"/>
        </a:p>
      </dgm:t>
    </dgm:pt>
    <dgm:pt modelId="{5F9F50C4-305F-42DE-9250-BD3CFE2B121A}">
      <dgm:prSet custT="1"/>
      <dgm:spPr/>
      <dgm:t>
        <a:bodyPr/>
        <a:lstStyle/>
        <a:p>
          <a:pPr rtl="0"/>
          <a:r>
            <a:rPr lang="es-ES" sz="2000" dirty="0" smtClean="0"/>
            <a:t>No hay colación por ley</a:t>
          </a:r>
          <a:endParaRPr lang="es-ES_tradnl" sz="2000" dirty="0"/>
        </a:p>
      </dgm:t>
    </dgm:pt>
    <dgm:pt modelId="{136E7E72-1C18-4DEC-9556-EFAF00237C64}" type="parTrans" cxnId="{D698E5FB-1EF8-43F6-98DF-2D5B49B132F8}">
      <dgm:prSet/>
      <dgm:spPr/>
      <dgm:t>
        <a:bodyPr/>
        <a:lstStyle/>
        <a:p>
          <a:endParaRPr lang="es-ES_tradnl"/>
        </a:p>
      </dgm:t>
    </dgm:pt>
    <dgm:pt modelId="{977BBB13-ACD8-42DD-971D-45E3E99CFF76}" type="sibTrans" cxnId="{D698E5FB-1EF8-43F6-98DF-2D5B49B132F8}">
      <dgm:prSet/>
      <dgm:spPr/>
      <dgm:t>
        <a:bodyPr/>
        <a:lstStyle/>
        <a:p>
          <a:endParaRPr lang="es-ES_tradnl"/>
        </a:p>
      </dgm:t>
    </dgm:pt>
    <dgm:pt modelId="{FB97D8BD-DB65-4771-BBA1-96FE74D46AE3}" type="pres">
      <dgm:prSet presAssocID="{A3159217-10DA-4CB2-A08A-D33B6FE637F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A36EF720-2FC4-4288-B6D2-59924D1FA999}" type="pres">
      <dgm:prSet presAssocID="{A3159217-10DA-4CB2-A08A-D33B6FE637F6}" presName="cycle" presStyleCnt="0"/>
      <dgm:spPr/>
      <dgm:t>
        <a:bodyPr/>
        <a:lstStyle/>
        <a:p>
          <a:endParaRPr lang="es-ES"/>
        </a:p>
      </dgm:t>
    </dgm:pt>
    <dgm:pt modelId="{0A2A89B7-635E-46CD-B359-E17181406998}" type="pres">
      <dgm:prSet presAssocID="{A3159217-10DA-4CB2-A08A-D33B6FE637F6}" presName="centerShape" presStyleCnt="0"/>
      <dgm:spPr/>
      <dgm:t>
        <a:bodyPr/>
        <a:lstStyle/>
        <a:p>
          <a:endParaRPr lang="es-ES"/>
        </a:p>
      </dgm:t>
    </dgm:pt>
    <dgm:pt modelId="{DE89E4A4-D2B1-4307-9172-E33AC32C016E}" type="pres">
      <dgm:prSet presAssocID="{A3159217-10DA-4CB2-A08A-D33B6FE637F6}" presName="connSite" presStyleLbl="node1" presStyleIdx="0" presStyleCnt="3"/>
      <dgm:spPr/>
      <dgm:t>
        <a:bodyPr/>
        <a:lstStyle/>
        <a:p>
          <a:endParaRPr lang="es-ES"/>
        </a:p>
      </dgm:t>
    </dgm:pt>
    <dgm:pt modelId="{9CABF0AD-43DA-406D-AC6C-BE4AE090D25A}" type="pres">
      <dgm:prSet presAssocID="{A3159217-10DA-4CB2-A08A-D33B6FE637F6}" presName="visible" presStyleLbl="node1" presStyleIdx="0" presStyleCnt="3" custScaleX="119381" custLinFactNeighborX="17492" custLinFactNeighborY="-4067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es-ES"/>
        </a:p>
      </dgm:t>
    </dgm:pt>
    <dgm:pt modelId="{BFC607B6-55F4-4D95-A6C3-E634590A8396}" type="pres">
      <dgm:prSet presAssocID="{F2C84F28-AEAB-4952-83F1-9422355BCEAB}" presName="Name25" presStyleLbl="parChTrans1D1" presStyleIdx="0" presStyleCnt="2"/>
      <dgm:spPr/>
      <dgm:t>
        <a:bodyPr/>
        <a:lstStyle/>
        <a:p>
          <a:endParaRPr lang="es-ES_tradnl"/>
        </a:p>
      </dgm:t>
    </dgm:pt>
    <dgm:pt modelId="{25C28808-C77E-4B9D-952D-6F2FCEB5CC94}" type="pres">
      <dgm:prSet presAssocID="{06C1F04C-606D-42AD-BAD4-03BA5EEAE4B2}" presName="node" presStyleCnt="0"/>
      <dgm:spPr/>
      <dgm:t>
        <a:bodyPr/>
        <a:lstStyle/>
        <a:p>
          <a:endParaRPr lang="es-ES"/>
        </a:p>
      </dgm:t>
    </dgm:pt>
    <dgm:pt modelId="{BBC42736-8E75-48E4-BB45-BE96B8B28A07}" type="pres">
      <dgm:prSet presAssocID="{06C1F04C-606D-42AD-BAD4-03BA5EEAE4B2}" presName="parentNode" presStyleLbl="node1" presStyleIdx="1" presStyleCnt="3" custLinFactX="28575" custLinFactNeighborX="100000" custLinFactNeighborY="-36452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9632277-2DFE-4D47-BBC7-9DE19607236D}" type="pres">
      <dgm:prSet presAssocID="{06C1F04C-606D-42AD-BAD4-03BA5EEAE4B2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B13D232-90A3-471B-95E4-E25BD0269F7A}" type="pres">
      <dgm:prSet presAssocID="{FD3ECE0E-FBD9-4F19-B4AB-F58400CFE94A}" presName="Name25" presStyleLbl="parChTrans1D1" presStyleIdx="1" presStyleCnt="2"/>
      <dgm:spPr/>
      <dgm:t>
        <a:bodyPr/>
        <a:lstStyle/>
        <a:p>
          <a:endParaRPr lang="es-ES_tradnl"/>
        </a:p>
      </dgm:t>
    </dgm:pt>
    <dgm:pt modelId="{95CF6304-46EB-408E-9F9B-F9CD0900F4C7}" type="pres">
      <dgm:prSet presAssocID="{2D9ECAD9-C719-459A-9B0C-1EA92BD195E3}" presName="node" presStyleCnt="0"/>
      <dgm:spPr/>
      <dgm:t>
        <a:bodyPr/>
        <a:lstStyle/>
        <a:p>
          <a:endParaRPr lang="es-ES"/>
        </a:p>
      </dgm:t>
    </dgm:pt>
    <dgm:pt modelId="{8DFDD9BA-053E-4062-9EB5-5B2407E76974}" type="pres">
      <dgm:prSet presAssocID="{2D9ECAD9-C719-459A-9B0C-1EA92BD195E3}" presName="parentNode" presStyleLbl="node1" presStyleIdx="2" presStyleCnt="3" custLinFactNeighborX="20045" custLinFactNeighborY="-35753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2ACF0E9-7975-4246-971E-4479E2EC05F5}" type="pres">
      <dgm:prSet presAssocID="{2D9ECAD9-C719-459A-9B0C-1EA92BD195E3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7FE4A9B9-7956-4F85-B86F-FE76EDF79D48}" type="presOf" srcId="{36EE16FF-979D-4042-823F-1264FD4A4BB8}" destId="{22ACF0E9-7975-4246-971E-4479E2EC05F5}" srcOrd="0" destOrd="4" presId="urn:microsoft.com/office/officeart/2005/8/layout/radial2"/>
    <dgm:cxn modelId="{C7D85A5E-F5F3-4F01-8A2A-E6C1FB793A80}" srcId="{2D9ECAD9-C719-459A-9B0C-1EA92BD195E3}" destId="{2E5FBEE0-5963-46C0-831C-1A3629CF5C41}" srcOrd="2" destOrd="0" parTransId="{8DC2F297-97DA-4DC4-97CB-1C9519ED7E2D}" sibTransId="{58BF7B86-D222-4D53-A343-21974E9D5917}"/>
    <dgm:cxn modelId="{A5261EF3-88F3-4CEF-A7B5-C1B32FE10CC3}" type="presOf" srcId="{2D9ECAD9-C719-459A-9B0C-1EA92BD195E3}" destId="{8DFDD9BA-053E-4062-9EB5-5B2407E76974}" srcOrd="0" destOrd="0" presId="urn:microsoft.com/office/officeart/2005/8/layout/radial2"/>
    <dgm:cxn modelId="{8B0C0AE6-E7BC-42C8-BFFC-3550070EDEBA}" srcId="{2D9ECAD9-C719-459A-9B0C-1EA92BD195E3}" destId="{E77694F1-CA08-4A38-8E76-E400BD7A3B29}" srcOrd="0" destOrd="0" parTransId="{0ADAB718-1EB2-4D7D-AE5D-89D0FD64A03C}" sibTransId="{B59B7205-B3FF-41E4-AD34-8A5D19C3FF31}"/>
    <dgm:cxn modelId="{BF201319-DFB3-4D87-A068-E91CFAAD2FA9}" type="presOf" srcId="{2E5FBEE0-5963-46C0-831C-1A3629CF5C41}" destId="{22ACF0E9-7975-4246-971E-4479E2EC05F5}" srcOrd="0" destOrd="2" presId="urn:microsoft.com/office/officeart/2005/8/layout/radial2"/>
    <dgm:cxn modelId="{59F286EC-EC8D-4199-89EA-C772598C34E5}" type="presOf" srcId="{E77694F1-CA08-4A38-8E76-E400BD7A3B29}" destId="{22ACF0E9-7975-4246-971E-4479E2EC05F5}" srcOrd="0" destOrd="0" presId="urn:microsoft.com/office/officeart/2005/8/layout/radial2"/>
    <dgm:cxn modelId="{4D36F14E-71E7-4ACF-B3FA-974B6D58B53A}" type="presOf" srcId="{06C1F04C-606D-42AD-BAD4-03BA5EEAE4B2}" destId="{BBC42736-8E75-48E4-BB45-BE96B8B28A07}" srcOrd="0" destOrd="0" presId="urn:microsoft.com/office/officeart/2005/8/layout/radial2"/>
    <dgm:cxn modelId="{A940D44E-4139-421A-9911-E71CD4B3333C}" srcId="{2D9ECAD9-C719-459A-9B0C-1EA92BD195E3}" destId="{5EBBECCF-E57B-4D50-BA3F-046F26710C77}" srcOrd="1" destOrd="0" parTransId="{EA9FA8DA-9866-4A03-A231-270157894886}" sibTransId="{25961C3C-2AC4-4243-8A2A-AE123DA23F66}"/>
    <dgm:cxn modelId="{D698E5FB-1EF8-43F6-98DF-2D5B49B132F8}" srcId="{2D9ECAD9-C719-459A-9B0C-1EA92BD195E3}" destId="{5F9F50C4-305F-42DE-9250-BD3CFE2B121A}" srcOrd="5" destOrd="0" parTransId="{136E7E72-1C18-4DEC-9556-EFAF00237C64}" sibTransId="{977BBB13-ACD8-42DD-971D-45E3E99CFF76}"/>
    <dgm:cxn modelId="{A8805F11-DBAE-4D84-974F-9D02F5BC7715}" srcId="{A3159217-10DA-4CB2-A08A-D33B6FE637F6}" destId="{2D9ECAD9-C719-459A-9B0C-1EA92BD195E3}" srcOrd="1" destOrd="0" parTransId="{FD3ECE0E-FBD9-4F19-B4AB-F58400CFE94A}" sibTransId="{ED721771-CA57-4D97-A912-355B0A9B33B6}"/>
    <dgm:cxn modelId="{0C4B5983-73AB-4A3C-B3ED-BB3A97725E09}" type="presOf" srcId="{A3159217-10DA-4CB2-A08A-D33B6FE637F6}" destId="{FB97D8BD-DB65-4771-BBA1-96FE74D46AE3}" srcOrd="0" destOrd="0" presId="urn:microsoft.com/office/officeart/2005/8/layout/radial2"/>
    <dgm:cxn modelId="{FB5127F5-44A9-4EF7-9EF4-ECE207D4C4E7}" type="presOf" srcId="{FD3ECE0E-FBD9-4F19-B4AB-F58400CFE94A}" destId="{0B13D232-90A3-471B-95E4-E25BD0269F7A}" srcOrd="0" destOrd="0" presId="urn:microsoft.com/office/officeart/2005/8/layout/radial2"/>
    <dgm:cxn modelId="{18768491-2CEE-470F-B797-D9D88CC6CE84}" srcId="{2D9ECAD9-C719-459A-9B0C-1EA92BD195E3}" destId="{36EE16FF-979D-4042-823F-1264FD4A4BB8}" srcOrd="4" destOrd="0" parTransId="{993E8E5D-93FC-43D4-B021-9C77E478EAFE}" sibTransId="{33F243D3-FC45-4C1D-A0A0-3DFB0BE18C71}"/>
    <dgm:cxn modelId="{71060947-DBAB-4848-A418-B58EE886228A}" type="presOf" srcId="{F2C84F28-AEAB-4952-83F1-9422355BCEAB}" destId="{BFC607B6-55F4-4D95-A6C3-E634590A8396}" srcOrd="0" destOrd="0" presId="urn:microsoft.com/office/officeart/2005/8/layout/radial2"/>
    <dgm:cxn modelId="{C06ECA72-10AC-4053-BC99-CD7F1EA37596}" type="presOf" srcId="{99AB68CC-6501-40B3-9D4F-9F5497E35E5E}" destId="{22ACF0E9-7975-4246-971E-4479E2EC05F5}" srcOrd="0" destOrd="3" presId="urn:microsoft.com/office/officeart/2005/8/layout/radial2"/>
    <dgm:cxn modelId="{1C9C97C2-DDE7-4C3C-99B4-0AF854629993}" type="presOf" srcId="{5EBBECCF-E57B-4D50-BA3F-046F26710C77}" destId="{22ACF0E9-7975-4246-971E-4479E2EC05F5}" srcOrd="0" destOrd="1" presId="urn:microsoft.com/office/officeart/2005/8/layout/radial2"/>
    <dgm:cxn modelId="{F0C84AB8-57CF-434E-9A68-CC86F9267875}" srcId="{A3159217-10DA-4CB2-A08A-D33B6FE637F6}" destId="{06C1F04C-606D-42AD-BAD4-03BA5EEAE4B2}" srcOrd="0" destOrd="0" parTransId="{F2C84F28-AEAB-4952-83F1-9422355BCEAB}" sibTransId="{DCBEA867-96FD-4407-8F90-D2D92E55E1B9}"/>
    <dgm:cxn modelId="{7D05E5B9-7C0E-4636-AD70-B84ECD91181D}" type="presOf" srcId="{5F9F50C4-305F-42DE-9250-BD3CFE2B121A}" destId="{22ACF0E9-7975-4246-971E-4479E2EC05F5}" srcOrd="0" destOrd="5" presId="urn:microsoft.com/office/officeart/2005/8/layout/radial2"/>
    <dgm:cxn modelId="{0595E74A-A3D0-4C45-AAFA-4D6D21D1585C}" srcId="{2D9ECAD9-C719-459A-9B0C-1EA92BD195E3}" destId="{99AB68CC-6501-40B3-9D4F-9F5497E35E5E}" srcOrd="3" destOrd="0" parTransId="{FD4B106F-CD0D-4AB0-80B2-D3D44F4400F9}" sibTransId="{DE0CE0C4-32FF-4887-A01E-2F11C5FFEAB7}"/>
    <dgm:cxn modelId="{77460FAE-ECA6-4F49-8CDC-76243C241F96}" type="presParOf" srcId="{FB97D8BD-DB65-4771-BBA1-96FE74D46AE3}" destId="{A36EF720-2FC4-4288-B6D2-59924D1FA999}" srcOrd="0" destOrd="0" presId="urn:microsoft.com/office/officeart/2005/8/layout/radial2"/>
    <dgm:cxn modelId="{72DB8253-2F09-4848-9F5F-48697861F1D7}" type="presParOf" srcId="{A36EF720-2FC4-4288-B6D2-59924D1FA999}" destId="{0A2A89B7-635E-46CD-B359-E17181406998}" srcOrd="0" destOrd="0" presId="urn:microsoft.com/office/officeart/2005/8/layout/radial2"/>
    <dgm:cxn modelId="{4F5AC0B4-C9C8-4645-A87A-7A59CE934A50}" type="presParOf" srcId="{0A2A89B7-635E-46CD-B359-E17181406998}" destId="{DE89E4A4-D2B1-4307-9172-E33AC32C016E}" srcOrd="0" destOrd="0" presId="urn:microsoft.com/office/officeart/2005/8/layout/radial2"/>
    <dgm:cxn modelId="{20C0DFAA-BED2-404F-86E8-C59F98AF6A56}" type="presParOf" srcId="{0A2A89B7-635E-46CD-B359-E17181406998}" destId="{9CABF0AD-43DA-406D-AC6C-BE4AE090D25A}" srcOrd="1" destOrd="0" presId="urn:microsoft.com/office/officeart/2005/8/layout/radial2"/>
    <dgm:cxn modelId="{9AB94B16-DACB-4EA3-85B3-D2F0A59587E6}" type="presParOf" srcId="{A36EF720-2FC4-4288-B6D2-59924D1FA999}" destId="{BFC607B6-55F4-4D95-A6C3-E634590A8396}" srcOrd="1" destOrd="0" presId="urn:microsoft.com/office/officeart/2005/8/layout/radial2"/>
    <dgm:cxn modelId="{07193B40-C3A3-4C0B-8E21-F5B8EF167A1E}" type="presParOf" srcId="{A36EF720-2FC4-4288-B6D2-59924D1FA999}" destId="{25C28808-C77E-4B9D-952D-6F2FCEB5CC94}" srcOrd="2" destOrd="0" presId="urn:microsoft.com/office/officeart/2005/8/layout/radial2"/>
    <dgm:cxn modelId="{C8B6657A-7E67-4D33-AA4C-1F49953341E7}" type="presParOf" srcId="{25C28808-C77E-4B9D-952D-6F2FCEB5CC94}" destId="{BBC42736-8E75-48E4-BB45-BE96B8B28A07}" srcOrd="0" destOrd="0" presId="urn:microsoft.com/office/officeart/2005/8/layout/radial2"/>
    <dgm:cxn modelId="{E6B97555-4F6C-4AE3-BB5A-94EC91CF47D1}" type="presParOf" srcId="{25C28808-C77E-4B9D-952D-6F2FCEB5CC94}" destId="{B9632277-2DFE-4D47-BBC7-9DE19607236D}" srcOrd="1" destOrd="0" presId="urn:microsoft.com/office/officeart/2005/8/layout/radial2"/>
    <dgm:cxn modelId="{6A04EB4A-EF46-4982-AA8A-BC0255C11A80}" type="presParOf" srcId="{A36EF720-2FC4-4288-B6D2-59924D1FA999}" destId="{0B13D232-90A3-471B-95E4-E25BD0269F7A}" srcOrd="3" destOrd="0" presId="urn:microsoft.com/office/officeart/2005/8/layout/radial2"/>
    <dgm:cxn modelId="{D355C157-CDF4-4E94-BA18-4F9A31BB8D54}" type="presParOf" srcId="{A36EF720-2FC4-4288-B6D2-59924D1FA999}" destId="{95CF6304-46EB-408E-9F9B-F9CD0900F4C7}" srcOrd="4" destOrd="0" presId="urn:microsoft.com/office/officeart/2005/8/layout/radial2"/>
    <dgm:cxn modelId="{2345F0AC-ED92-451F-9796-ECAFF9486032}" type="presParOf" srcId="{95CF6304-46EB-408E-9F9B-F9CD0900F4C7}" destId="{8DFDD9BA-053E-4062-9EB5-5B2407E76974}" srcOrd="0" destOrd="0" presId="urn:microsoft.com/office/officeart/2005/8/layout/radial2"/>
    <dgm:cxn modelId="{EDE9C297-8871-4674-9534-4DF4C29CAADF}" type="presParOf" srcId="{95CF6304-46EB-408E-9F9B-F9CD0900F4C7}" destId="{22ACF0E9-7975-4246-971E-4479E2EC05F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29C4AF-2812-4F64-A8A9-7F74A1395A72}" type="doc">
      <dgm:prSet loTypeId="urn:microsoft.com/office/officeart/2005/8/layout/list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ES_tradnl"/>
        </a:p>
      </dgm:t>
    </dgm:pt>
    <dgm:pt modelId="{3A05FC71-B5B3-4CEC-B89B-6A0137F31FEB}">
      <dgm:prSet/>
      <dgm:spPr/>
      <dgm:t>
        <a:bodyPr/>
        <a:lstStyle/>
        <a:p>
          <a:pPr rtl="0"/>
          <a:r>
            <a:rPr lang="es-ES" smtClean="0"/>
            <a:t>Títulos de atribución </a:t>
          </a:r>
          <a:endParaRPr lang="es-ES_tradnl"/>
        </a:p>
      </dgm:t>
    </dgm:pt>
    <dgm:pt modelId="{16A88AD7-B337-4023-AAEC-07B8B43276FB}" type="parTrans" cxnId="{D30B8453-1CF8-46C6-AC06-F8C16882B885}">
      <dgm:prSet/>
      <dgm:spPr/>
      <dgm:t>
        <a:bodyPr/>
        <a:lstStyle/>
        <a:p>
          <a:endParaRPr lang="es-ES_tradnl"/>
        </a:p>
      </dgm:t>
    </dgm:pt>
    <dgm:pt modelId="{F8035EFD-9598-41D8-87DA-6468F3F83278}" type="sibTrans" cxnId="{D30B8453-1CF8-46C6-AC06-F8C16882B885}">
      <dgm:prSet/>
      <dgm:spPr/>
      <dgm:t>
        <a:bodyPr/>
        <a:lstStyle/>
        <a:p>
          <a:endParaRPr lang="es-ES_tradnl"/>
        </a:p>
      </dgm:t>
    </dgm:pt>
    <dgm:pt modelId="{164C490F-5F9A-4ADD-9EB2-6D64458F64AC}">
      <dgm:prSet/>
      <dgm:spPr/>
      <dgm:t>
        <a:bodyPr/>
        <a:lstStyle/>
        <a:p>
          <a:pPr rtl="0"/>
          <a:r>
            <a:rPr lang="es-ES" dirty="0" smtClean="0"/>
            <a:t>Por cualquier título lucrativo: art. 487.1 CDFA: </a:t>
          </a:r>
          <a:endParaRPr lang="es-ES_tradnl" dirty="0"/>
        </a:p>
      </dgm:t>
    </dgm:pt>
    <dgm:pt modelId="{42922DBD-36B6-4AB6-984F-4548A01EC79A}" type="parTrans" cxnId="{E53EB49E-0F9E-421C-8DE9-F8FBFC74ED09}">
      <dgm:prSet/>
      <dgm:spPr/>
      <dgm:t>
        <a:bodyPr/>
        <a:lstStyle/>
        <a:p>
          <a:endParaRPr lang="es-ES_tradnl"/>
        </a:p>
      </dgm:t>
    </dgm:pt>
    <dgm:pt modelId="{BACCD733-6E7D-443A-9350-57FBF926A781}" type="sibTrans" cxnId="{E53EB49E-0F9E-421C-8DE9-F8FBFC74ED09}">
      <dgm:prSet/>
      <dgm:spPr/>
      <dgm:t>
        <a:bodyPr/>
        <a:lstStyle/>
        <a:p>
          <a:endParaRPr lang="es-ES_tradnl"/>
        </a:p>
      </dgm:t>
    </dgm:pt>
    <dgm:pt modelId="{F07B715E-5528-4F7B-BAAB-57D08BF17530}">
      <dgm:prSet/>
      <dgm:spPr/>
      <dgm:t>
        <a:bodyPr/>
        <a:lstStyle/>
        <a:p>
          <a:pPr rtl="0"/>
          <a:r>
            <a:rPr lang="es-ES" smtClean="0"/>
            <a:t>En vida (donaciones)</a:t>
          </a:r>
          <a:endParaRPr lang="es-ES_tradnl"/>
        </a:p>
      </dgm:t>
    </dgm:pt>
    <dgm:pt modelId="{04BED5E1-3A12-4866-8157-C8B1F654383A}" type="parTrans" cxnId="{68C48419-4865-4A4D-820C-9AF793AE1D61}">
      <dgm:prSet/>
      <dgm:spPr/>
      <dgm:t>
        <a:bodyPr/>
        <a:lstStyle/>
        <a:p>
          <a:endParaRPr lang="es-ES_tradnl"/>
        </a:p>
      </dgm:t>
    </dgm:pt>
    <dgm:pt modelId="{53FE2B8D-ABF4-44D5-82A3-E1FA35572FF0}" type="sibTrans" cxnId="{68C48419-4865-4A4D-820C-9AF793AE1D61}">
      <dgm:prSet/>
      <dgm:spPr/>
      <dgm:t>
        <a:bodyPr/>
        <a:lstStyle/>
        <a:p>
          <a:endParaRPr lang="es-ES_tradnl"/>
        </a:p>
      </dgm:t>
    </dgm:pt>
    <dgm:pt modelId="{12844116-D4D1-4F85-8AEC-DC9FABACFFBC}">
      <dgm:prSet/>
      <dgm:spPr/>
      <dgm:t>
        <a:bodyPr/>
        <a:lstStyle/>
        <a:p>
          <a:pPr rtl="0"/>
          <a:r>
            <a:rPr lang="es-ES" i="1" dirty="0" smtClean="0"/>
            <a:t>mortis causa</a:t>
          </a:r>
          <a:r>
            <a:rPr lang="es-ES" dirty="0" smtClean="0"/>
            <a:t>: herencia, legado</a:t>
          </a:r>
          <a:endParaRPr lang="es-ES_tradnl" dirty="0"/>
        </a:p>
      </dgm:t>
    </dgm:pt>
    <dgm:pt modelId="{E4BFB2A1-5902-4DFE-B34A-78ACCC0DFFA6}" type="parTrans" cxnId="{5ED49A15-450D-4467-975D-45C152C48039}">
      <dgm:prSet/>
      <dgm:spPr/>
      <dgm:t>
        <a:bodyPr/>
        <a:lstStyle/>
        <a:p>
          <a:endParaRPr lang="es-ES_tradnl"/>
        </a:p>
      </dgm:t>
    </dgm:pt>
    <dgm:pt modelId="{00157923-CA1A-405B-AE98-AD494DDBA6DF}" type="sibTrans" cxnId="{5ED49A15-450D-4467-975D-45C152C48039}">
      <dgm:prSet/>
      <dgm:spPr/>
      <dgm:t>
        <a:bodyPr/>
        <a:lstStyle/>
        <a:p>
          <a:endParaRPr lang="es-ES_tradnl"/>
        </a:p>
      </dgm:t>
    </dgm:pt>
    <dgm:pt modelId="{CE51B0B9-320D-429E-A247-276ECD36A582}">
      <dgm:prSet/>
      <dgm:spPr/>
      <dgm:t>
        <a:bodyPr/>
        <a:lstStyle/>
        <a:p>
          <a:pPr rtl="0"/>
          <a:r>
            <a:rPr lang="es-ES" dirty="0" smtClean="0"/>
            <a:t>¿Quién las debe hacer?</a:t>
          </a:r>
          <a:endParaRPr lang="es-ES_tradnl" dirty="0"/>
        </a:p>
      </dgm:t>
    </dgm:pt>
    <dgm:pt modelId="{5FB5B07D-C61D-49E8-BD7F-01FE6D7557EF}" type="parTrans" cxnId="{2E85DECA-62A7-4690-BA4F-EB84C319EC12}">
      <dgm:prSet/>
      <dgm:spPr/>
      <dgm:t>
        <a:bodyPr/>
        <a:lstStyle/>
        <a:p>
          <a:endParaRPr lang="es-ES_tradnl"/>
        </a:p>
      </dgm:t>
    </dgm:pt>
    <dgm:pt modelId="{A4C2A9D4-D67C-4CD6-9408-9EDB6D5EFC70}" type="sibTrans" cxnId="{2E85DECA-62A7-4690-BA4F-EB84C319EC12}">
      <dgm:prSet/>
      <dgm:spPr/>
      <dgm:t>
        <a:bodyPr/>
        <a:lstStyle/>
        <a:p>
          <a:endParaRPr lang="es-ES_tradnl"/>
        </a:p>
      </dgm:t>
    </dgm:pt>
    <dgm:pt modelId="{3AF6A719-6CCE-4B05-A805-0524D09913E7}">
      <dgm:prSet/>
      <dgm:spPr/>
      <dgm:t>
        <a:bodyPr/>
        <a:lstStyle/>
        <a:p>
          <a:pPr rtl="0"/>
          <a:r>
            <a:rPr lang="es-ES" dirty="0" smtClean="0"/>
            <a:t>Causante</a:t>
          </a:r>
          <a:endParaRPr lang="es-ES_tradnl" dirty="0"/>
        </a:p>
      </dgm:t>
    </dgm:pt>
    <dgm:pt modelId="{2F66FC12-E8FC-4C76-B9AB-09B84832200E}" type="parTrans" cxnId="{21254730-24D3-44DF-AA74-6D09493735C9}">
      <dgm:prSet/>
      <dgm:spPr/>
      <dgm:t>
        <a:bodyPr/>
        <a:lstStyle/>
        <a:p>
          <a:endParaRPr lang="es-ES_tradnl"/>
        </a:p>
      </dgm:t>
    </dgm:pt>
    <dgm:pt modelId="{7E21726D-6583-4905-AA62-9EA0982F5169}" type="sibTrans" cxnId="{21254730-24D3-44DF-AA74-6D09493735C9}">
      <dgm:prSet/>
      <dgm:spPr/>
      <dgm:t>
        <a:bodyPr/>
        <a:lstStyle/>
        <a:p>
          <a:endParaRPr lang="es-ES_tradnl"/>
        </a:p>
      </dgm:t>
    </dgm:pt>
    <dgm:pt modelId="{5FEC0210-8C22-4821-8322-2FCBE5AF4633}">
      <dgm:prSet/>
      <dgm:spPr/>
      <dgm:t>
        <a:bodyPr/>
        <a:lstStyle/>
        <a:p>
          <a:pPr rtl="0"/>
          <a:r>
            <a:rPr lang="es-ES" smtClean="0"/>
            <a:t>Fiduciario</a:t>
          </a:r>
          <a:endParaRPr lang="es-ES_tradnl"/>
        </a:p>
      </dgm:t>
    </dgm:pt>
    <dgm:pt modelId="{D97BCEA5-C3BC-41CC-AFBF-EDD660DF30D1}" type="parTrans" cxnId="{0806EFA0-1225-4176-BE6F-390EA112C286}">
      <dgm:prSet/>
      <dgm:spPr/>
      <dgm:t>
        <a:bodyPr/>
        <a:lstStyle/>
        <a:p>
          <a:endParaRPr lang="es-ES_tradnl"/>
        </a:p>
      </dgm:t>
    </dgm:pt>
    <dgm:pt modelId="{84ABCBAC-EFF5-4112-9072-4E6F16CB25BB}" type="sibTrans" cxnId="{0806EFA0-1225-4176-BE6F-390EA112C286}">
      <dgm:prSet/>
      <dgm:spPr/>
      <dgm:t>
        <a:bodyPr/>
        <a:lstStyle/>
        <a:p>
          <a:endParaRPr lang="es-ES_tradnl"/>
        </a:p>
      </dgm:t>
    </dgm:pt>
    <dgm:pt modelId="{F93B8F59-523E-4BB8-9A9F-B74D6D541736}">
      <dgm:prSet/>
      <dgm:spPr/>
      <dgm:t>
        <a:bodyPr/>
        <a:lstStyle/>
        <a:p>
          <a:pPr rtl="0"/>
          <a:r>
            <a:rPr lang="es-ES" smtClean="0"/>
            <a:t>A quién: </a:t>
          </a:r>
          <a:endParaRPr lang="es-ES_tradnl"/>
        </a:p>
      </dgm:t>
    </dgm:pt>
    <dgm:pt modelId="{37047C23-3279-4FF6-BB2E-04A13C455184}" type="parTrans" cxnId="{72217900-22D5-4E68-8486-548339BD0B41}">
      <dgm:prSet/>
      <dgm:spPr/>
      <dgm:t>
        <a:bodyPr/>
        <a:lstStyle/>
        <a:p>
          <a:endParaRPr lang="es-ES_tradnl"/>
        </a:p>
      </dgm:t>
    </dgm:pt>
    <dgm:pt modelId="{A11B09E9-5396-4536-89BB-FD4EFE55A757}" type="sibTrans" cxnId="{72217900-22D5-4E68-8486-548339BD0B41}">
      <dgm:prSet/>
      <dgm:spPr/>
      <dgm:t>
        <a:bodyPr/>
        <a:lstStyle/>
        <a:p>
          <a:endParaRPr lang="es-ES_tradnl"/>
        </a:p>
      </dgm:t>
    </dgm:pt>
    <dgm:pt modelId="{3D33A08C-E13A-477D-B122-BC8A7A1202A2}">
      <dgm:prSet/>
      <dgm:spPr/>
      <dgm:t>
        <a:bodyPr/>
        <a:lstStyle/>
        <a:p>
          <a:pPr rtl="0"/>
          <a:r>
            <a:rPr lang="es-ES" smtClean="0"/>
            <a:t>Legitimarios: ¿son herederos?</a:t>
          </a:r>
          <a:endParaRPr lang="es-ES_tradnl"/>
        </a:p>
      </dgm:t>
    </dgm:pt>
    <dgm:pt modelId="{F1027ADE-D481-4079-AF70-FF80E2B59948}" type="parTrans" cxnId="{42EA87D1-7982-4A2E-9A20-3291DF617975}">
      <dgm:prSet/>
      <dgm:spPr/>
      <dgm:t>
        <a:bodyPr/>
        <a:lstStyle/>
        <a:p>
          <a:endParaRPr lang="es-ES_tradnl"/>
        </a:p>
      </dgm:t>
    </dgm:pt>
    <dgm:pt modelId="{428E9ADB-38B4-4A37-8E74-B928D4681FAB}" type="sibTrans" cxnId="{42EA87D1-7982-4A2E-9A20-3291DF617975}">
      <dgm:prSet/>
      <dgm:spPr/>
      <dgm:t>
        <a:bodyPr/>
        <a:lstStyle/>
        <a:p>
          <a:endParaRPr lang="es-ES_tradnl"/>
        </a:p>
      </dgm:t>
    </dgm:pt>
    <dgm:pt modelId="{92A0A3DB-56B7-4DE2-A4F5-F4D26E88D908}">
      <dgm:prSet/>
      <dgm:spPr/>
      <dgm:t>
        <a:bodyPr/>
        <a:lstStyle/>
        <a:p>
          <a:pPr rtl="0"/>
          <a:r>
            <a:rPr lang="es-ES" dirty="0" smtClean="0"/>
            <a:t>Consecuencias y causas  del 487.1 CDFA</a:t>
          </a:r>
          <a:endParaRPr lang="es-ES_tradnl" dirty="0"/>
        </a:p>
      </dgm:t>
    </dgm:pt>
    <dgm:pt modelId="{B4FAFDC9-8082-4E9D-87DD-CCBD37C32EE0}" type="parTrans" cxnId="{AA1C0F3E-58D0-4C97-A76F-2C65DCE4062B}">
      <dgm:prSet/>
      <dgm:spPr/>
      <dgm:t>
        <a:bodyPr/>
        <a:lstStyle/>
        <a:p>
          <a:endParaRPr lang="es-ES_tradnl"/>
        </a:p>
      </dgm:t>
    </dgm:pt>
    <dgm:pt modelId="{8420EB92-47CC-4E2A-9505-91A55224DC24}" type="sibTrans" cxnId="{AA1C0F3E-58D0-4C97-A76F-2C65DCE4062B}">
      <dgm:prSet/>
      <dgm:spPr/>
      <dgm:t>
        <a:bodyPr/>
        <a:lstStyle/>
        <a:p>
          <a:endParaRPr lang="es-ES_tradnl"/>
        </a:p>
      </dgm:t>
    </dgm:pt>
    <dgm:pt modelId="{BCEB3912-0FA0-435F-99A9-45648941A016}">
      <dgm:prSet/>
      <dgm:spPr/>
      <dgm:t>
        <a:bodyPr/>
        <a:lstStyle/>
        <a:p>
          <a:pPr rtl="0"/>
          <a:r>
            <a:rPr lang="es-ES" dirty="0" smtClean="0"/>
            <a:t>Se puede nombrar heredero a un extraño: 487.2 CDFA.</a:t>
          </a:r>
          <a:endParaRPr lang="es-ES_tradnl" dirty="0"/>
        </a:p>
      </dgm:t>
    </dgm:pt>
    <dgm:pt modelId="{AA79D2D7-C68D-413B-8A1C-FB567B0FF22E}" type="parTrans" cxnId="{5B34B764-EB35-426F-9A80-E7CFF2E14561}">
      <dgm:prSet/>
      <dgm:spPr/>
      <dgm:t>
        <a:bodyPr/>
        <a:lstStyle/>
        <a:p>
          <a:endParaRPr lang="es-ES_tradnl"/>
        </a:p>
      </dgm:t>
    </dgm:pt>
    <dgm:pt modelId="{E05C2DB0-DAB4-4A17-B1FF-E9E3D857B5FB}" type="sibTrans" cxnId="{5B34B764-EB35-426F-9A80-E7CFF2E14561}">
      <dgm:prSet/>
      <dgm:spPr/>
      <dgm:t>
        <a:bodyPr/>
        <a:lstStyle/>
        <a:p>
          <a:endParaRPr lang="es-ES_tradnl"/>
        </a:p>
      </dgm:t>
    </dgm:pt>
    <dgm:pt modelId="{BBCCA7DA-A13F-4F6A-A136-560BA2D33E13}">
      <dgm:prSet/>
      <dgm:spPr/>
      <dgm:t>
        <a:bodyPr/>
        <a:lstStyle/>
        <a:p>
          <a:pPr rtl="0"/>
          <a:r>
            <a:rPr lang="es-ES" dirty="0" smtClean="0"/>
            <a:t>La legítima como </a:t>
          </a:r>
          <a:r>
            <a:rPr lang="es-ES" i="1" dirty="0" err="1" smtClean="0"/>
            <a:t>pars</a:t>
          </a:r>
          <a:r>
            <a:rPr lang="es-ES" i="1" dirty="0" smtClean="0"/>
            <a:t> </a:t>
          </a:r>
          <a:r>
            <a:rPr lang="es-ES" i="1" dirty="0" err="1" smtClean="0"/>
            <a:t>bonorum</a:t>
          </a:r>
          <a:r>
            <a:rPr lang="es-ES" dirty="0" smtClean="0"/>
            <a:t>. [excepto: 496.3, 497.3 y 508.1 CDFA)</a:t>
          </a:r>
          <a:endParaRPr lang="es-ES_tradnl" dirty="0"/>
        </a:p>
      </dgm:t>
    </dgm:pt>
    <dgm:pt modelId="{917B9F43-B659-4A51-BECD-AF468D4EA03A}" type="parTrans" cxnId="{D237EE24-BDEC-4107-8BFE-97E4BE4B14BD}">
      <dgm:prSet/>
      <dgm:spPr/>
      <dgm:t>
        <a:bodyPr/>
        <a:lstStyle/>
        <a:p>
          <a:endParaRPr lang="es-ES_tradnl"/>
        </a:p>
      </dgm:t>
    </dgm:pt>
    <dgm:pt modelId="{718AE9A6-6857-408F-86D0-C00025256202}" type="sibTrans" cxnId="{D237EE24-BDEC-4107-8BFE-97E4BE4B14BD}">
      <dgm:prSet/>
      <dgm:spPr/>
      <dgm:t>
        <a:bodyPr/>
        <a:lstStyle/>
        <a:p>
          <a:endParaRPr lang="es-ES_tradnl"/>
        </a:p>
      </dgm:t>
    </dgm:pt>
    <dgm:pt modelId="{2FC52307-5072-449B-BB7A-86A981AB8ABB}">
      <dgm:prSet/>
      <dgm:spPr/>
      <dgm:t>
        <a:bodyPr/>
        <a:lstStyle/>
        <a:p>
          <a:pPr rtl="0"/>
          <a:r>
            <a:rPr lang="es-ES" dirty="0" smtClean="0"/>
            <a:t>Libertad de distribución: art. 486.2 CDFA.		</a:t>
          </a:r>
          <a:endParaRPr lang="es-ES_tradnl" dirty="0"/>
        </a:p>
      </dgm:t>
    </dgm:pt>
    <dgm:pt modelId="{E3E246F3-904F-4D20-AC54-48E3283A6976}" type="parTrans" cxnId="{7451CD5E-F5C7-42C8-83B5-343B657C595D}">
      <dgm:prSet/>
      <dgm:spPr/>
      <dgm:t>
        <a:bodyPr/>
        <a:lstStyle/>
        <a:p>
          <a:endParaRPr lang="es-ES_tradnl"/>
        </a:p>
      </dgm:t>
    </dgm:pt>
    <dgm:pt modelId="{108C9D65-19B6-40F3-8F4B-706F31A351D6}" type="sibTrans" cxnId="{7451CD5E-F5C7-42C8-83B5-343B657C595D}">
      <dgm:prSet/>
      <dgm:spPr/>
      <dgm:t>
        <a:bodyPr/>
        <a:lstStyle/>
        <a:p>
          <a:endParaRPr lang="es-ES_tradnl"/>
        </a:p>
      </dgm:t>
    </dgm:pt>
    <dgm:pt modelId="{7BD62DDF-6322-44AC-9B5B-5DEF3A6BDEB1}" type="pres">
      <dgm:prSet presAssocID="{C829C4AF-2812-4F64-A8A9-7F74A1395A7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C7DB7C6E-1E15-431C-BFB5-348C8EC47DC7}" type="pres">
      <dgm:prSet presAssocID="{3A05FC71-B5B3-4CEC-B89B-6A0137F31FEB}" presName="parentLin" presStyleCnt="0"/>
      <dgm:spPr/>
    </dgm:pt>
    <dgm:pt modelId="{B78686B0-010A-451A-A3B8-645CB48EDF1A}" type="pres">
      <dgm:prSet presAssocID="{3A05FC71-B5B3-4CEC-B89B-6A0137F31FEB}" presName="parentLeftMargin" presStyleLbl="node1" presStyleIdx="0" presStyleCnt="3"/>
      <dgm:spPr/>
      <dgm:t>
        <a:bodyPr/>
        <a:lstStyle/>
        <a:p>
          <a:endParaRPr lang="es-ES_tradnl"/>
        </a:p>
      </dgm:t>
    </dgm:pt>
    <dgm:pt modelId="{82FB2DD0-BE19-4E9C-A167-C051FD66ADC8}" type="pres">
      <dgm:prSet presAssocID="{3A05FC71-B5B3-4CEC-B89B-6A0137F31FEB}" presName="parentText" presStyleLbl="node1" presStyleIdx="0" presStyleCnt="3" custLinFactNeighborY="-26563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E47F62C-E49A-4C5E-B812-BE9DAD7A4E72}" type="pres">
      <dgm:prSet presAssocID="{3A05FC71-B5B3-4CEC-B89B-6A0137F31FEB}" presName="negativeSpace" presStyleCnt="0"/>
      <dgm:spPr/>
    </dgm:pt>
    <dgm:pt modelId="{21EB6946-6EA1-495B-8F68-110A433A0A02}" type="pres">
      <dgm:prSet presAssocID="{3A05FC71-B5B3-4CEC-B89B-6A0137F31FEB}" presName="childText" presStyleLbl="conFgAcc1" presStyleIdx="0" presStyleCnt="3" custLinFactNeighborX="1169" custLinFactNeighborY="-9443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DACFE60-7757-4C37-B994-5FDDF4EF2CAB}" type="pres">
      <dgm:prSet presAssocID="{F8035EFD-9598-41D8-87DA-6468F3F83278}" presName="spaceBetweenRectangles" presStyleCnt="0"/>
      <dgm:spPr/>
    </dgm:pt>
    <dgm:pt modelId="{E678809E-14E1-4CB1-AB60-99B1D7E2FE8F}" type="pres">
      <dgm:prSet presAssocID="{92A0A3DB-56B7-4DE2-A4F5-F4D26E88D908}" presName="parentLin" presStyleCnt="0"/>
      <dgm:spPr/>
    </dgm:pt>
    <dgm:pt modelId="{E1DF365B-DE36-4E03-AA05-D7E40A7D3375}" type="pres">
      <dgm:prSet presAssocID="{92A0A3DB-56B7-4DE2-A4F5-F4D26E88D908}" presName="parentLeftMargin" presStyleLbl="node1" presStyleIdx="0" presStyleCnt="3"/>
      <dgm:spPr/>
      <dgm:t>
        <a:bodyPr/>
        <a:lstStyle/>
        <a:p>
          <a:endParaRPr lang="es-ES_tradnl"/>
        </a:p>
      </dgm:t>
    </dgm:pt>
    <dgm:pt modelId="{D642BC3C-537E-4181-83C7-F5F3B0E96355}" type="pres">
      <dgm:prSet presAssocID="{92A0A3DB-56B7-4DE2-A4F5-F4D26E88D908}" presName="parentText" presStyleLbl="node1" presStyleIdx="1" presStyleCnt="3" custScaleY="124741" custLinFactNeighborY="-33266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51B2CEB-6BD5-4122-9F75-74D96261ADD6}" type="pres">
      <dgm:prSet presAssocID="{92A0A3DB-56B7-4DE2-A4F5-F4D26E88D908}" presName="negativeSpace" presStyleCnt="0"/>
      <dgm:spPr/>
    </dgm:pt>
    <dgm:pt modelId="{21386031-8CE9-4600-8384-A6D8FA19ECAF}" type="pres">
      <dgm:prSet presAssocID="{92A0A3DB-56B7-4DE2-A4F5-F4D26E88D908}" presName="childText" presStyleLbl="conFgAcc1" presStyleIdx="1" presStyleCnt="3" custScaleY="11334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3729FF7-C874-4EFE-9510-9A53AB0B0D1E}" type="pres">
      <dgm:prSet presAssocID="{8420EB92-47CC-4E2A-9505-91A55224DC24}" presName="spaceBetweenRectangles" presStyleCnt="0"/>
      <dgm:spPr/>
    </dgm:pt>
    <dgm:pt modelId="{ECDB1060-B6EC-4BFB-8916-72C9D7F81EF5}" type="pres">
      <dgm:prSet presAssocID="{2FC52307-5072-449B-BB7A-86A981AB8ABB}" presName="parentLin" presStyleCnt="0"/>
      <dgm:spPr/>
    </dgm:pt>
    <dgm:pt modelId="{0E3B3901-A21B-45D3-A83F-50204B285449}" type="pres">
      <dgm:prSet presAssocID="{2FC52307-5072-449B-BB7A-86A981AB8ABB}" presName="parentLeftMargin" presStyleLbl="node1" presStyleIdx="1" presStyleCnt="3"/>
      <dgm:spPr/>
      <dgm:t>
        <a:bodyPr/>
        <a:lstStyle/>
        <a:p>
          <a:endParaRPr lang="es-ES_tradnl"/>
        </a:p>
      </dgm:t>
    </dgm:pt>
    <dgm:pt modelId="{6827E8F0-EB5B-4277-9594-81A664E3A226}" type="pres">
      <dgm:prSet presAssocID="{2FC52307-5072-449B-BB7A-86A981AB8ABB}" presName="parentText" presStyleLbl="node1" presStyleIdx="2" presStyleCnt="3" custLinFactNeighborY="-19691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E1F8957-7D25-4E84-B829-9906277837D6}" type="pres">
      <dgm:prSet presAssocID="{2FC52307-5072-449B-BB7A-86A981AB8ABB}" presName="negativeSpace" presStyleCnt="0"/>
      <dgm:spPr/>
    </dgm:pt>
    <dgm:pt modelId="{4C12B2AF-9981-45B0-A60D-9B673B57FCA1}" type="pres">
      <dgm:prSet presAssocID="{2FC52307-5072-449B-BB7A-86A981AB8AB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A1C0F3E-58D0-4C97-A76F-2C65DCE4062B}" srcId="{C829C4AF-2812-4F64-A8A9-7F74A1395A72}" destId="{92A0A3DB-56B7-4DE2-A4F5-F4D26E88D908}" srcOrd="1" destOrd="0" parTransId="{B4FAFDC9-8082-4E9D-87DD-CCBD37C32EE0}" sibTransId="{8420EB92-47CC-4E2A-9505-91A55224DC24}"/>
    <dgm:cxn modelId="{21254730-24D3-44DF-AA74-6D09493735C9}" srcId="{CE51B0B9-320D-429E-A247-276ECD36A582}" destId="{3AF6A719-6CCE-4B05-A805-0524D09913E7}" srcOrd="0" destOrd="0" parTransId="{2F66FC12-E8FC-4C76-B9AB-09B84832200E}" sibTransId="{7E21726D-6583-4905-AA62-9EA0982F5169}"/>
    <dgm:cxn modelId="{5ED49A15-450D-4467-975D-45C152C48039}" srcId="{164C490F-5F9A-4ADD-9EB2-6D64458F64AC}" destId="{12844116-D4D1-4F85-8AEC-DC9FABACFFBC}" srcOrd="1" destOrd="0" parTransId="{E4BFB2A1-5902-4DFE-B34A-78ACCC0DFFA6}" sibTransId="{00157923-CA1A-405B-AE98-AD494DDBA6DF}"/>
    <dgm:cxn modelId="{1A39ED9B-3869-4092-9295-FCBE9CF863EF}" type="presOf" srcId="{12844116-D4D1-4F85-8AEC-DC9FABACFFBC}" destId="{21EB6946-6EA1-495B-8F68-110A433A0A02}" srcOrd="0" destOrd="2" presId="urn:microsoft.com/office/officeart/2005/8/layout/list1"/>
    <dgm:cxn modelId="{BB0EE7E3-8D44-449A-BF50-F1836C4B26D1}" type="presOf" srcId="{164C490F-5F9A-4ADD-9EB2-6D64458F64AC}" destId="{21EB6946-6EA1-495B-8F68-110A433A0A02}" srcOrd="0" destOrd="0" presId="urn:microsoft.com/office/officeart/2005/8/layout/list1"/>
    <dgm:cxn modelId="{2E85DECA-62A7-4690-BA4F-EB84C319EC12}" srcId="{3A05FC71-B5B3-4CEC-B89B-6A0137F31FEB}" destId="{CE51B0B9-320D-429E-A247-276ECD36A582}" srcOrd="1" destOrd="0" parTransId="{5FB5B07D-C61D-49E8-BD7F-01FE6D7557EF}" sibTransId="{A4C2A9D4-D67C-4CD6-9408-9EDB6D5EFC70}"/>
    <dgm:cxn modelId="{42EA87D1-7982-4A2E-9A20-3291DF617975}" srcId="{F93B8F59-523E-4BB8-9A9F-B74D6D541736}" destId="{3D33A08C-E13A-477D-B122-BC8A7A1202A2}" srcOrd="0" destOrd="0" parTransId="{F1027ADE-D481-4079-AF70-FF80E2B59948}" sibTransId="{428E9ADB-38B4-4A37-8E74-B928D4681FAB}"/>
    <dgm:cxn modelId="{A76DEFC3-2C4E-4055-9101-CB54C5242383}" type="presOf" srcId="{BCEB3912-0FA0-435F-99A9-45648941A016}" destId="{21386031-8CE9-4600-8384-A6D8FA19ECAF}" srcOrd="0" destOrd="0" presId="urn:microsoft.com/office/officeart/2005/8/layout/list1"/>
    <dgm:cxn modelId="{D237EE24-BDEC-4107-8BFE-97E4BE4B14BD}" srcId="{92A0A3DB-56B7-4DE2-A4F5-F4D26E88D908}" destId="{BBCCA7DA-A13F-4F6A-A136-560BA2D33E13}" srcOrd="1" destOrd="0" parTransId="{917B9F43-B659-4A51-BECD-AF468D4EA03A}" sibTransId="{718AE9A6-6857-408F-86D0-C00025256202}"/>
    <dgm:cxn modelId="{68C48419-4865-4A4D-820C-9AF793AE1D61}" srcId="{164C490F-5F9A-4ADD-9EB2-6D64458F64AC}" destId="{F07B715E-5528-4F7B-BAAB-57D08BF17530}" srcOrd="0" destOrd="0" parTransId="{04BED5E1-3A12-4866-8157-C8B1F654383A}" sibTransId="{53FE2B8D-ABF4-44D5-82A3-E1FA35572FF0}"/>
    <dgm:cxn modelId="{90762C13-BB10-4A7D-B1C3-FF49BD00D360}" type="presOf" srcId="{3A05FC71-B5B3-4CEC-B89B-6A0137F31FEB}" destId="{82FB2DD0-BE19-4E9C-A167-C051FD66ADC8}" srcOrd="1" destOrd="0" presId="urn:microsoft.com/office/officeart/2005/8/layout/list1"/>
    <dgm:cxn modelId="{6EC76C87-74A1-40C1-8A58-B835D789BE76}" type="presOf" srcId="{3AF6A719-6CCE-4B05-A805-0524D09913E7}" destId="{21EB6946-6EA1-495B-8F68-110A433A0A02}" srcOrd="0" destOrd="4" presId="urn:microsoft.com/office/officeart/2005/8/layout/list1"/>
    <dgm:cxn modelId="{C880CAB0-5C89-41B8-B8C4-A82834512DF2}" type="presOf" srcId="{C829C4AF-2812-4F64-A8A9-7F74A1395A72}" destId="{7BD62DDF-6322-44AC-9B5B-5DEF3A6BDEB1}" srcOrd="0" destOrd="0" presId="urn:microsoft.com/office/officeart/2005/8/layout/list1"/>
    <dgm:cxn modelId="{C7830EDA-2203-40CA-A684-AFF8D36DFA56}" type="presOf" srcId="{3D33A08C-E13A-477D-B122-BC8A7A1202A2}" destId="{21EB6946-6EA1-495B-8F68-110A433A0A02}" srcOrd="0" destOrd="7" presId="urn:microsoft.com/office/officeart/2005/8/layout/list1"/>
    <dgm:cxn modelId="{7451CD5E-F5C7-42C8-83B5-343B657C595D}" srcId="{C829C4AF-2812-4F64-A8A9-7F74A1395A72}" destId="{2FC52307-5072-449B-BB7A-86A981AB8ABB}" srcOrd="2" destOrd="0" parTransId="{E3E246F3-904F-4D20-AC54-48E3283A6976}" sibTransId="{108C9D65-19B6-40F3-8F4B-706F31A351D6}"/>
    <dgm:cxn modelId="{1876BFF3-7424-4EDD-9D9A-EF3205B61FDF}" type="presOf" srcId="{3A05FC71-B5B3-4CEC-B89B-6A0137F31FEB}" destId="{B78686B0-010A-451A-A3B8-645CB48EDF1A}" srcOrd="0" destOrd="0" presId="urn:microsoft.com/office/officeart/2005/8/layout/list1"/>
    <dgm:cxn modelId="{E5B1031A-2254-49D4-A21D-39E49400ACCF}" type="presOf" srcId="{BBCCA7DA-A13F-4F6A-A136-560BA2D33E13}" destId="{21386031-8CE9-4600-8384-A6D8FA19ECAF}" srcOrd="0" destOrd="1" presId="urn:microsoft.com/office/officeart/2005/8/layout/list1"/>
    <dgm:cxn modelId="{98C5024C-EF7E-458D-8F45-9D7358CBEF9E}" type="presOf" srcId="{2FC52307-5072-449B-BB7A-86A981AB8ABB}" destId="{0E3B3901-A21B-45D3-A83F-50204B285449}" srcOrd="0" destOrd="0" presId="urn:microsoft.com/office/officeart/2005/8/layout/list1"/>
    <dgm:cxn modelId="{5B34B764-EB35-426F-9A80-E7CFF2E14561}" srcId="{92A0A3DB-56B7-4DE2-A4F5-F4D26E88D908}" destId="{BCEB3912-0FA0-435F-99A9-45648941A016}" srcOrd="0" destOrd="0" parTransId="{AA79D2D7-C68D-413B-8A1C-FB567B0FF22E}" sibTransId="{E05C2DB0-DAB4-4A17-B1FF-E9E3D857B5FB}"/>
    <dgm:cxn modelId="{9877613B-714F-4D69-8C67-2ABB6DBD9FDD}" type="presOf" srcId="{5FEC0210-8C22-4821-8322-2FCBE5AF4633}" destId="{21EB6946-6EA1-495B-8F68-110A433A0A02}" srcOrd="0" destOrd="5" presId="urn:microsoft.com/office/officeart/2005/8/layout/list1"/>
    <dgm:cxn modelId="{0806EFA0-1225-4176-BE6F-390EA112C286}" srcId="{CE51B0B9-320D-429E-A247-276ECD36A582}" destId="{5FEC0210-8C22-4821-8322-2FCBE5AF4633}" srcOrd="1" destOrd="0" parTransId="{D97BCEA5-C3BC-41CC-AFBF-EDD660DF30D1}" sibTransId="{84ABCBAC-EFF5-4112-9072-4E6F16CB25BB}"/>
    <dgm:cxn modelId="{28C5DEA6-FF44-499C-B6DE-D2081983666A}" type="presOf" srcId="{CE51B0B9-320D-429E-A247-276ECD36A582}" destId="{21EB6946-6EA1-495B-8F68-110A433A0A02}" srcOrd="0" destOrd="3" presId="urn:microsoft.com/office/officeart/2005/8/layout/list1"/>
    <dgm:cxn modelId="{72217900-22D5-4E68-8486-548339BD0B41}" srcId="{3A05FC71-B5B3-4CEC-B89B-6A0137F31FEB}" destId="{F93B8F59-523E-4BB8-9A9F-B74D6D541736}" srcOrd="2" destOrd="0" parTransId="{37047C23-3279-4FF6-BB2E-04A13C455184}" sibTransId="{A11B09E9-5396-4536-89BB-FD4EFE55A757}"/>
    <dgm:cxn modelId="{9635EFEA-2567-46D0-A475-C761FE0C22EE}" type="presOf" srcId="{F07B715E-5528-4F7B-BAAB-57D08BF17530}" destId="{21EB6946-6EA1-495B-8F68-110A433A0A02}" srcOrd="0" destOrd="1" presId="urn:microsoft.com/office/officeart/2005/8/layout/list1"/>
    <dgm:cxn modelId="{3EF0396D-2DB4-4A15-9FC6-FD95C20F36D2}" type="presOf" srcId="{2FC52307-5072-449B-BB7A-86A981AB8ABB}" destId="{6827E8F0-EB5B-4277-9594-81A664E3A226}" srcOrd="1" destOrd="0" presId="urn:microsoft.com/office/officeart/2005/8/layout/list1"/>
    <dgm:cxn modelId="{C4CF29E2-78D3-422B-9FED-BF900B9432A6}" type="presOf" srcId="{92A0A3DB-56B7-4DE2-A4F5-F4D26E88D908}" destId="{E1DF365B-DE36-4E03-AA05-D7E40A7D3375}" srcOrd="0" destOrd="0" presId="urn:microsoft.com/office/officeart/2005/8/layout/list1"/>
    <dgm:cxn modelId="{08520E63-8B7B-43B4-BA05-D055966AEBFB}" type="presOf" srcId="{92A0A3DB-56B7-4DE2-A4F5-F4D26E88D908}" destId="{D642BC3C-537E-4181-83C7-F5F3B0E96355}" srcOrd="1" destOrd="0" presId="urn:microsoft.com/office/officeart/2005/8/layout/list1"/>
    <dgm:cxn modelId="{E53EB49E-0F9E-421C-8DE9-F8FBFC74ED09}" srcId="{3A05FC71-B5B3-4CEC-B89B-6A0137F31FEB}" destId="{164C490F-5F9A-4ADD-9EB2-6D64458F64AC}" srcOrd="0" destOrd="0" parTransId="{42922DBD-36B6-4AB6-984F-4548A01EC79A}" sibTransId="{BACCD733-6E7D-443A-9350-57FBF926A781}"/>
    <dgm:cxn modelId="{D30B8453-1CF8-46C6-AC06-F8C16882B885}" srcId="{C829C4AF-2812-4F64-A8A9-7F74A1395A72}" destId="{3A05FC71-B5B3-4CEC-B89B-6A0137F31FEB}" srcOrd="0" destOrd="0" parTransId="{16A88AD7-B337-4023-AAEC-07B8B43276FB}" sibTransId="{F8035EFD-9598-41D8-87DA-6468F3F83278}"/>
    <dgm:cxn modelId="{1BD029A4-5DA9-4F46-97AF-2283A285C3E1}" type="presOf" srcId="{F93B8F59-523E-4BB8-9A9F-B74D6D541736}" destId="{21EB6946-6EA1-495B-8F68-110A433A0A02}" srcOrd="0" destOrd="6" presId="urn:microsoft.com/office/officeart/2005/8/layout/list1"/>
    <dgm:cxn modelId="{CBC83DB7-DEFC-4A67-BB70-9CCDE277D6B4}" type="presParOf" srcId="{7BD62DDF-6322-44AC-9B5B-5DEF3A6BDEB1}" destId="{C7DB7C6E-1E15-431C-BFB5-348C8EC47DC7}" srcOrd="0" destOrd="0" presId="urn:microsoft.com/office/officeart/2005/8/layout/list1"/>
    <dgm:cxn modelId="{AEDA8637-4840-4765-BB4E-A38C87C9648C}" type="presParOf" srcId="{C7DB7C6E-1E15-431C-BFB5-348C8EC47DC7}" destId="{B78686B0-010A-451A-A3B8-645CB48EDF1A}" srcOrd="0" destOrd="0" presId="urn:microsoft.com/office/officeart/2005/8/layout/list1"/>
    <dgm:cxn modelId="{F2E9D6EA-FE42-416A-A704-22CEB216AD95}" type="presParOf" srcId="{C7DB7C6E-1E15-431C-BFB5-348C8EC47DC7}" destId="{82FB2DD0-BE19-4E9C-A167-C051FD66ADC8}" srcOrd="1" destOrd="0" presId="urn:microsoft.com/office/officeart/2005/8/layout/list1"/>
    <dgm:cxn modelId="{CFDF6FB1-E013-4D7C-BAB4-C18B76247D32}" type="presParOf" srcId="{7BD62DDF-6322-44AC-9B5B-5DEF3A6BDEB1}" destId="{7E47F62C-E49A-4C5E-B812-BE9DAD7A4E72}" srcOrd="1" destOrd="0" presId="urn:microsoft.com/office/officeart/2005/8/layout/list1"/>
    <dgm:cxn modelId="{152219C5-80D6-4C6B-9662-3509F66A6192}" type="presParOf" srcId="{7BD62DDF-6322-44AC-9B5B-5DEF3A6BDEB1}" destId="{21EB6946-6EA1-495B-8F68-110A433A0A02}" srcOrd="2" destOrd="0" presId="urn:microsoft.com/office/officeart/2005/8/layout/list1"/>
    <dgm:cxn modelId="{1A016972-8ABA-4E13-8606-EE405A67BD2F}" type="presParOf" srcId="{7BD62DDF-6322-44AC-9B5B-5DEF3A6BDEB1}" destId="{ADACFE60-7757-4C37-B994-5FDDF4EF2CAB}" srcOrd="3" destOrd="0" presId="urn:microsoft.com/office/officeart/2005/8/layout/list1"/>
    <dgm:cxn modelId="{61EB917F-C782-40A0-BBEC-885D606CF18E}" type="presParOf" srcId="{7BD62DDF-6322-44AC-9B5B-5DEF3A6BDEB1}" destId="{E678809E-14E1-4CB1-AB60-99B1D7E2FE8F}" srcOrd="4" destOrd="0" presId="urn:microsoft.com/office/officeart/2005/8/layout/list1"/>
    <dgm:cxn modelId="{3A906DB7-70CA-4378-B213-354E0041493D}" type="presParOf" srcId="{E678809E-14E1-4CB1-AB60-99B1D7E2FE8F}" destId="{E1DF365B-DE36-4E03-AA05-D7E40A7D3375}" srcOrd="0" destOrd="0" presId="urn:microsoft.com/office/officeart/2005/8/layout/list1"/>
    <dgm:cxn modelId="{6C87F331-E835-4450-B3D7-3E348D77D7AE}" type="presParOf" srcId="{E678809E-14E1-4CB1-AB60-99B1D7E2FE8F}" destId="{D642BC3C-537E-4181-83C7-F5F3B0E96355}" srcOrd="1" destOrd="0" presId="urn:microsoft.com/office/officeart/2005/8/layout/list1"/>
    <dgm:cxn modelId="{4D836D87-9B73-4D0D-B620-82C7598F9D69}" type="presParOf" srcId="{7BD62DDF-6322-44AC-9B5B-5DEF3A6BDEB1}" destId="{951B2CEB-6BD5-4122-9F75-74D96261ADD6}" srcOrd="5" destOrd="0" presId="urn:microsoft.com/office/officeart/2005/8/layout/list1"/>
    <dgm:cxn modelId="{82C61186-C7DB-4EE2-AF37-2DAF562BDF53}" type="presParOf" srcId="{7BD62DDF-6322-44AC-9B5B-5DEF3A6BDEB1}" destId="{21386031-8CE9-4600-8384-A6D8FA19ECAF}" srcOrd="6" destOrd="0" presId="urn:microsoft.com/office/officeart/2005/8/layout/list1"/>
    <dgm:cxn modelId="{F7F9A638-A19A-4E70-A356-CE858E1E39CE}" type="presParOf" srcId="{7BD62DDF-6322-44AC-9B5B-5DEF3A6BDEB1}" destId="{43729FF7-C874-4EFE-9510-9A53AB0B0D1E}" srcOrd="7" destOrd="0" presId="urn:microsoft.com/office/officeart/2005/8/layout/list1"/>
    <dgm:cxn modelId="{F3420944-843C-4D3A-8CBF-47AC8EBB7A4A}" type="presParOf" srcId="{7BD62DDF-6322-44AC-9B5B-5DEF3A6BDEB1}" destId="{ECDB1060-B6EC-4BFB-8916-72C9D7F81EF5}" srcOrd="8" destOrd="0" presId="urn:microsoft.com/office/officeart/2005/8/layout/list1"/>
    <dgm:cxn modelId="{496CF1FC-25B2-4F62-A322-661C640C414E}" type="presParOf" srcId="{ECDB1060-B6EC-4BFB-8916-72C9D7F81EF5}" destId="{0E3B3901-A21B-45D3-A83F-50204B285449}" srcOrd="0" destOrd="0" presId="urn:microsoft.com/office/officeart/2005/8/layout/list1"/>
    <dgm:cxn modelId="{86288E33-4BF8-435D-BA45-8C89798556B6}" type="presParOf" srcId="{ECDB1060-B6EC-4BFB-8916-72C9D7F81EF5}" destId="{6827E8F0-EB5B-4277-9594-81A664E3A226}" srcOrd="1" destOrd="0" presId="urn:microsoft.com/office/officeart/2005/8/layout/list1"/>
    <dgm:cxn modelId="{1550A939-232B-42D8-9693-2FAD8AFCEAB3}" type="presParOf" srcId="{7BD62DDF-6322-44AC-9B5B-5DEF3A6BDEB1}" destId="{EE1F8957-7D25-4E84-B829-9906277837D6}" srcOrd="9" destOrd="0" presId="urn:microsoft.com/office/officeart/2005/8/layout/list1"/>
    <dgm:cxn modelId="{7379A358-D761-4FF4-8B97-CD32DE5BA107}" type="presParOf" srcId="{7BD62DDF-6322-44AC-9B5B-5DEF3A6BDEB1}" destId="{4C12B2AF-9981-45B0-A60D-9B673B57FCA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91FEC1-7AF9-4645-A64B-ECBA34138F5E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20F43C1D-F46A-49F6-A286-5D87FC2A2CF5}">
      <dgm:prSet/>
      <dgm:spPr/>
      <dgm:t>
        <a:bodyPr/>
        <a:lstStyle/>
        <a:p>
          <a:pPr rtl="0"/>
          <a:r>
            <a:rPr lang="es-ES" dirty="0" smtClean="0"/>
            <a:t>El caudal computable: art. 489 CDFA</a:t>
          </a:r>
          <a:endParaRPr lang="es-ES_tradnl" dirty="0"/>
        </a:p>
      </dgm:t>
    </dgm:pt>
    <dgm:pt modelId="{3ABD2F9F-566F-4491-A881-68388890B75A}" type="parTrans" cxnId="{4FF8124C-AA12-4BDB-9F55-9103F264133E}">
      <dgm:prSet/>
      <dgm:spPr/>
      <dgm:t>
        <a:bodyPr/>
        <a:lstStyle/>
        <a:p>
          <a:endParaRPr lang="es-ES_tradnl"/>
        </a:p>
      </dgm:t>
    </dgm:pt>
    <dgm:pt modelId="{B4ABEC34-9497-4D14-9968-A7C61E009014}" type="sibTrans" cxnId="{4FF8124C-AA12-4BDB-9F55-9103F264133E}">
      <dgm:prSet/>
      <dgm:spPr/>
      <dgm:t>
        <a:bodyPr/>
        <a:lstStyle/>
        <a:p>
          <a:endParaRPr lang="es-ES_tradnl"/>
        </a:p>
      </dgm:t>
    </dgm:pt>
    <dgm:pt modelId="{72896009-A438-430E-AECD-01372398D4AF}">
      <dgm:prSet custT="1"/>
      <dgm:spPr/>
      <dgm:t>
        <a:bodyPr/>
        <a:lstStyle/>
        <a:p>
          <a:pPr rtl="0"/>
          <a:r>
            <a:rPr lang="es-ES" sz="1800" i="1" dirty="0" err="1" smtClean="0"/>
            <a:t>Relictum</a:t>
          </a:r>
          <a:r>
            <a:rPr lang="es-ES" sz="1800" dirty="0" smtClean="0"/>
            <a:t> (activo-pasivo)+ </a:t>
          </a:r>
          <a:r>
            <a:rPr lang="es-ES" sz="1800" i="1" dirty="0" err="1" smtClean="0">
              <a:hlinkClick xmlns:r="http://schemas.openxmlformats.org/officeDocument/2006/relationships" r:id="rId1" action="ppaction://hlinkfile"/>
            </a:rPr>
            <a:t>donatum</a:t>
          </a:r>
          <a:r>
            <a:rPr lang="es-ES" sz="1800" dirty="0" smtClean="0">
              <a:hlinkClick xmlns:r="http://schemas.openxmlformats.org/officeDocument/2006/relationships" r:id="rId1" action="ppaction://hlinkfile"/>
            </a:rPr>
            <a:t>/2=Legítima</a:t>
          </a:r>
          <a:endParaRPr lang="es-ES_tradnl" sz="1800" dirty="0"/>
        </a:p>
      </dgm:t>
    </dgm:pt>
    <dgm:pt modelId="{096A2568-CFDB-4EB6-9B86-A3FEDE5D2678}" type="parTrans" cxnId="{4637C83F-8473-49FF-87AD-5AA5A6187D46}">
      <dgm:prSet/>
      <dgm:spPr/>
      <dgm:t>
        <a:bodyPr/>
        <a:lstStyle/>
        <a:p>
          <a:endParaRPr lang="es-ES_tradnl"/>
        </a:p>
      </dgm:t>
    </dgm:pt>
    <dgm:pt modelId="{EF60ADEC-7A3E-4E45-B88A-B93837E22A39}" type="sibTrans" cxnId="{4637C83F-8473-49FF-87AD-5AA5A6187D46}">
      <dgm:prSet/>
      <dgm:spPr/>
      <dgm:t>
        <a:bodyPr/>
        <a:lstStyle/>
        <a:p>
          <a:endParaRPr lang="es-ES_tradnl"/>
        </a:p>
      </dgm:t>
    </dgm:pt>
    <dgm:pt modelId="{5FBFA45F-41E8-4D15-9E3C-47CAE76D8E0D}">
      <dgm:prSet custT="1"/>
      <dgm:spPr/>
      <dgm:t>
        <a:bodyPr/>
        <a:lstStyle/>
        <a:p>
          <a:pPr rtl="0"/>
          <a:r>
            <a:rPr lang="es-ES" sz="1800" dirty="0" err="1" smtClean="0"/>
            <a:t>Tº</a:t>
          </a:r>
          <a:r>
            <a:rPr lang="es-ES" sz="1800" dirty="0" smtClean="0"/>
            <a:t>: liquidación legítima (partición o reclamación)</a:t>
          </a:r>
          <a:endParaRPr lang="es-ES_tradnl" sz="1800" dirty="0"/>
        </a:p>
      </dgm:t>
    </dgm:pt>
    <dgm:pt modelId="{007013D9-C8AE-402B-8A4C-1C599065C20E}" type="parTrans" cxnId="{2F365092-C048-43B1-BDBA-B11773297DB1}">
      <dgm:prSet/>
      <dgm:spPr/>
      <dgm:t>
        <a:bodyPr/>
        <a:lstStyle/>
        <a:p>
          <a:endParaRPr lang="es-ES_tradnl"/>
        </a:p>
      </dgm:t>
    </dgm:pt>
    <dgm:pt modelId="{6E4E7734-4C29-4DDC-A4A2-54F30185D92C}" type="sibTrans" cxnId="{2F365092-C048-43B1-BDBA-B11773297DB1}">
      <dgm:prSet/>
      <dgm:spPr/>
      <dgm:t>
        <a:bodyPr/>
        <a:lstStyle/>
        <a:p>
          <a:endParaRPr lang="es-ES_tradnl"/>
        </a:p>
      </dgm:t>
    </dgm:pt>
    <dgm:pt modelId="{66A26C51-11D3-4280-A8D1-9C8676D98C00}">
      <dgm:prSet custT="1"/>
      <dgm:spPr/>
      <dgm:t>
        <a:bodyPr/>
        <a:lstStyle/>
        <a:p>
          <a:pPr rtl="0"/>
          <a:r>
            <a:rPr lang="es-ES" sz="2000" dirty="0" smtClean="0"/>
            <a:t>Composición del </a:t>
          </a:r>
          <a:r>
            <a:rPr lang="es-ES" sz="2000" i="1" dirty="0" err="1" smtClean="0"/>
            <a:t>relictum</a:t>
          </a:r>
          <a:r>
            <a:rPr lang="es-ES" sz="2000" dirty="0" smtClean="0"/>
            <a:t>.</a:t>
          </a:r>
          <a:endParaRPr lang="es-ES_tradnl" sz="2000" dirty="0"/>
        </a:p>
      </dgm:t>
    </dgm:pt>
    <dgm:pt modelId="{5C2E17E5-C52E-4392-8BC1-145454292EC0}" type="parTrans" cxnId="{042A7890-FE03-417A-86BC-EC851CA09733}">
      <dgm:prSet/>
      <dgm:spPr/>
      <dgm:t>
        <a:bodyPr/>
        <a:lstStyle/>
        <a:p>
          <a:endParaRPr lang="es-ES_tradnl"/>
        </a:p>
      </dgm:t>
    </dgm:pt>
    <dgm:pt modelId="{2E3BF98D-E3AC-495D-A619-4A803CDF7116}" type="sibTrans" cxnId="{042A7890-FE03-417A-86BC-EC851CA09733}">
      <dgm:prSet/>
      <dgm:spPr/>
      <dgm:t>
        <a:bodyPr/>
        <a:lstStyle/>
        <a:p>
          <a:endParaRPr lang="es-ES_tradnl"/>
        </a:p>
      </dgm:t>
    </dgm:pt>
    <dgm:pt modelId="{0BBBC5A2-64C5-4E75-B6D3-E044F0A6822C}">
      <dgm:prSet custT="1"/>
      <dgm:spPr/>
      <dgm:t>
        <a:bodyPr/>
        <a:lstStyle/>
        <a:p>
          <a:pPr rtl="0"/>
          <a:r>
            <a:rPr lang="es-ES" sz="1600" dirty="0" smtClean="0"/>
            <a:t>Bienes y derechos a la muerte del causante.</a:t>
          </a:r>
          <a:endParaRPr lang="es-ES_tradnl" sz="1600" dirty="0"/>
        </a:p>
      </dgm:t>
    </dgm:pt>
    <dgm:pt modelId="{88790FD0-4DEB-4CA9-9A8B-F8436F670367}" type="parTrans" cxnId="{00211C5E-D177-4FF4-9FA3-F41BD03FE38C}">
      <dgm:prSet/>
      <dgm:spPr/>
      <dgm:t>
        <a:bodyPr/>
        <a:lstStyle/>
        <a:p>
          <a:endParaRPr lang="es-ES_tradnl"/>
        </a:p>
      </dgm:t>
    </dgm:pt>
    <dgm:pt modelId="{06927EC5-C445-423E-8D6D-5F50EAD788D2}" type="sibTrans" cxnId="{00211C5E-D177-4FF4-9FA3-F41BD03FE38C}">
      <dgm:prSet/>
      <dgm:spPr/>
      <dgm:t>
        <a:bodyPr/>
        <a:lstStyle/>
        <a:p>
          <a:endParaRPr lang="es-ES_tradnl"/>
        </a:p>
      </dgm:t>
    </dgm:pt>
    <dgm:pt modelId="{411DEC38-A20A-4DA0-93BB-D04D9B3BF128}">
      <dgm:prSet custT="1"/>
      <dgm:spPr/>
      <dgm:t>
        <a:bodyPr/>
        <a:lstStyle/>
        <a:p>
          <a:pPr rtl="0"/>
          <a:r>
            <a:rPr lang="es-ES" sz="1600" dirty="0" smtClean="0"/>
            <a:t>Deudas y cargas a la muerte del causante.</a:t>
          </a:r>
          <a:endParaRPr lang="es-ES_tradnl" sz="1600" dirty="0"/>
        </a:p>
      </dgm:t>
    </dgm:pt>
    <dgm:pt modelId="{40DE1CA7-74B6-4AE3-A874-7149198AFBB4}" type="parTrans" cxnId="{B4364458-AF58-41BA-A878-68AD41FBFAFB}">
      <dgm:prSet/>
      <dgm:spPr/>
      <dgm:t>
        <a:bodyPr/>
        <a:lstStyle/>
        <a:p>
          <a:endParaRPr lang="es-ES_tradnl"/>
        </a:p>
      </dgm:t>
    </dgm:pt>
    <dgm:pt modelId="{BDAD740E-518A-424A-AB19-68B6087E3354}" type="sibTrans" cxnId="{B4364458-AF58-41BA-A878-68AD41FBFAFB}">
      <dgm:prSet/>
      <dgm:spPr/>
      <dgm:t>
        <a:bodyPr/>
        <a:lstStyle/>
        <a:p>
          <a:endParaRPr lang="es-ES_tradnl"/>
        </a:p>
      </dgm:t>
    </dgm:pt>
    <dgm:pt modelId="{982D22A6-85C0-40D4-B17D-D88EEE592C9B}">
      <dgm:prSet custT="1"/>
      <dgm:spPr/>
      <dgm:t>
        <a:bodyPr/>
        <a:lstStyle/>
        <a:p>
          <a:pPr rtl="0"/>
          <a:r>
            <a:rPr lang="es-ES" sz="1600" dirty="0" smtClean="0"/>
            <a:t>No se computan: en </a:t>
          </a:r>
          <a:r>
            <a:rPr lang="es-ES" sz="1600" dirty="0" err="1" smtClean="0"/>
            <a:t>tit</a:t>
          </a:r>
          <a:r>
            <a:rPr lang="es-ES" sz="1600" dirty="0" smtClean="0"/>
            <a:t>. </a:t>
          </a:r>
          <a:r>
            <a:rPr lang="es-ES" sz="1600" dirty="0" err="1" smtClean="0"/>
            <a:t>Suc</a:t>
          </a:r>
          <a:r>
            <a:rPr lang="es-ES" sz="1600" dirty="0" smtClean="0"/>
            <a:t>.</a:t>
          </a:r>
          <a:endParaRPr lang="es-ES_tradnl" sz="1600" dirty="0"/>
        </a:p>
      </dgm:t>
    </dgm:pt>
    <dgm:pt modelId="{9C6CA99D-727B-40FE-9DFE-9A11A3545091}" type="parTrans" cxnId="{FC695312-C46E-40CD-A541-BC428C012183}">
      <dgm:prSet/>
      <dgm:spPr/>
      <dgm:t>
        <a:bodyPr/>
        <a:lstStyle/>
        <a:p>
          <a:endParaRPr lang="es-ES_tradnl"/>
        </a:p>
      </dgm:t>
    </dgm:pt>
    <dgm:pt modelId="{E7A190ED-0D90-4D78-91B5-9FA8316072DF}" type="sibTrans" cxnId="{FC695312-C46E-40CD-A541-BC428C012183}">
      <dgm:prSet/>
      <dgm:spPr/>
      <dgm:t>
        <a:bodyPr/>
        <a:lstStyle/>
        <a:p>
          <a:endParaRPr lang="es-ES_tradnl"/>
        </a:p>
      </dgm:t>
    </dgm:pt>
    <dgm:pt modelId="{18C4D605-6539-4C7E-AA7E-1904D5FD27B0}">
      <dgm:prSet custT="1"/>
      <dgm:spPr/>
      <dgm:t>
        <a:bodyPr/>
        <a:lstStyle/>
        <a:p>
          <a:pPr rtl="0"/>
          <a:r>
            <a:rPr lang="es-ES" sz="1600" dirty="0" smtClean="0"/>
            <a:t>Pacto de presente:  bienes transmitidos.</a:t>
          </a:r>
          <a:endParaRPr lang="es-ES_tradnl" sz="1600" dirty="0"/>
        </a:p>
      </dgm:t>
    </dgm:pt>
    <dgm:pt modelId="{ABCEFD0F-FA18-4C1B-9709-09A461C34FB2}" type="parTrans" cxnId="{B33E9978-25D2-4D2E-B4E5-2F3EA69619CA}">
      <dgm:prSet/>
      <dgm:spPr/>
      <dgm:t>
        <a:bodyPr/>
        <a:lstStyle/>
        <a:p>
          <a:endParaRPr lang="es-ES_tradnl"/>
        </a:p>
      </dgm:t>
    </dgm:pt>
    <dgm:pt modelId="{9FF018B3-A82D-4156-9A33-81F461A910C7}" type="sibTrans" cxnId="{B33E9978-25D2-4D2E-B4E5-2F3EA69619CA}">
      <dgm:prSet/>
      <dgm:spPr/>
      <dgm:t>
        <a:bodyPr/>
        <a:lstStyle/>
        <a:p>
          <a:endParaRPr lang="es-ES_tradnl"/>
        </a:p>
      </dgm:t>
    </dgm:pt>
    <dgm:pt modelId="{F2D107B8-5717-45AA-B2AE-178659004D6F}">
      <dgm:prSet custT="1"/>
      <dgm:spPr/>
      <dgm:t>
        <a:bodyPr/>
        <a:lstStyle/>
        <a:p>
          <a:pPr rtl="0"/>
          <a:r>
            <a:rPr lang="es-ES" sz="1600" i="1" dirty="0" err="1" smtClean="0"/>
            <a:t>Relictum</a:t>
          </a:r>
          <a:r>
            <a:rPr lang="es-ES" sz="1600" dirty="0" smtClean="0"/>
            <a:t>: Activo-pasivo</a:t>
          </a:r>
          <a:endParaRPr lang="es-ES_tradnl" sz="1600" dirty="0"/>
        </a:p>
      </dgm:t>
    </dgm:pt>
    <dgm:pt modelId="{9445AE45-56AF-429A-AEC2-7BDC46B1FFF6}" type="parTrans" cxnId="{B0BC0EDF-DDF3-4C69-8739-E349557107BE}">
      <dgm:prSet/>
      <dgm:spPr/>
      <dgm:t>
        <a:bodyPr/>
        <a:lstStyle/>
        <a:p>
          <a:endParaRPr lang="es-ES_tradnl"/>
        </a:p>
      </dgm:t>
    </dgm:pt>
    <dgm:pt modelId="{AD9F1CF7-C7C4-4B9A-8414-F3D103FC1879}" type="sibTrans" cxnId="{B0BC0EDF-DDF3-4C69-8739-E349557107BE}">
      <dgm:prSet/>
      <dgm:spPr/>
      <dgm:t>
        <a:bodyPr/>
        <a:lstStyle/>
        <a:p>
          <a:endParaRPr lang="es-ES_tradnl"/>
        </a:p>
      </dgm:t>
    </dgm:pt>
    <dgm:pt modelId="{781F21E3-29F2-4364-980A-43B5188271EE}">
      <dgm:prSet custT="1"/>
      <dgm:spPr/>
      <dgm:t>
        <a:bodyPr/>
        <a:lstStyle/>
        <a:p>
          <a:pPr rtl="0"/>
          <a:r>
            <a:rPr lang="es-ES" sz="1600" dirty="0" smtClean="0"/>
            <a:t>Si es negativo y hay </a:t>
          </a:r>
          <a:r>
            <a:rPr lang="es-ES" sz="1600" i="1" dirty="0" err="1" smtClean="0"/>
            <a:t>donatum</a:t>
          </a:r>
          <a:r>
            <a:rPr lang="es-ES" sz="1600" i="1" dirty="0" smtClean="0"/>
            <a:t>:</a:t>
          </a:r>
          <a:r>
            <a:rPr lang="es-ES" sz="1600" dirty="0" smtClean="0"/>
            <a:t> vale cero.</a:t>
          </a:r>
          <a:endParaRPr lang="es-ES_tradnl" sz="1600" dirty="0"/>
        </a:p>
      </dgm:t>
    </dgm:pt>
    <dgm:pt modelId="{634CE380-3464-42C7-AE4D-75BD05D4728F}" type="parTrans" cxnId="{AFADB1AC-6FFC-461B-9A3D-E44FC20FEFFE}">
      <dgm:prSet/>
      <dgm:spPr/>
      <dgm:t>
        <a:bodyPr/>
        <a:lstStyle/>
        <a:p>
          <a:endParaRPr lang="es-ES_tradnl"/>
        </a:p>
      </dgm:t>
    </dgm:pt>
    <dgm:pt modelId="{99D61FFD-64C4-4A2C-89E3-1F23225F060E}" type="sibTrans" cxnId="{AFADB1AC-6FFC-461B-9A3D-E44FC20FEFFE}">
      <dgm:prSet/>
      <dgm:spPr/>
      <dgm:t>
        <a:bodyPr/>
        <a:lstStyle/>
        <a:p>
          <a:endParaRPr lang="es-ES_tradnl"/>
        </a:p>
      </dgm:t>
    </dgm:pt>
    <dgm:pt modelId="{4C64351C-18AD-4D20-BAA7-16829B2C275F}">
      <dgm:prSet custT="1"/>
      <dgm:spPr/>
      <dgm:t>
        <a:bodyPr/>
        <a:lstStyle/>
        <a:p>
          <a:pPr rtl="0"/>
          <a:r>
            <a:rPr lang="es-ES" sz="1600" dirty="0" smtClean="0"/>
            <a:t>Si es negativo y no hay </a:t>
          </a:r>
          <a:r>
            <a:rPr lang="es-ES" sz="1600" i="1" dirty="0" err="1" smtClean="0"/>
            <a:t>donatum</a:t>
          </a:r>
          <a:r>
            <a:rPr lang="es-ES" sz="1600" dirty="0" smtClean="0"/>
            <a:t>: no hay legítima.</a:t>
          </a:r>
          <a:endParaRPr lang="es-ES_tradnl" sz="1600" dirty="0"/>
        </a:p>
      </dgm:t>
    </dgm:pt>
    <dgm:pt modelId="{89F7852F-691A-46E1-A4CE-1B4C95C6FC0A}" type="parTrans" cxnId="{505542D8-21CF-4454-829A-53128B0518FD}">
      <dgm:prSet/>
      <dgm:spPr/>
      <dgm:t>
        <a:bodyPr/>
        <a:lstStyle/>
        <a:p>
          <a:endParaRPr lang="es-ES_tradnl"/>
        </a:p>
      </dgm:t>
    </dgm:pt>
    <dgm:pt modelId="{71027227-1AB5-4D16-AF0E-F4289D5BEFCD}" type="sibTrans" cxnId="{505542D8-21CF-4454-829A-53128B0518FD}">
      <dgm:prSet/>
      <dgm:spPr/>
      <dgm:t>
        <a:bodyPr/>
        <a:lstStyle/>
        <a:p>
          <a:endParaRPr lang="es-ES_tradnl"/>
        </a:p>
      </dgm:t>
    </dgm:pt>
    <dgm:pt modelId="{DF9E9F7B-A6DF-4CEB-94B1-DBEF8F3132AF}">
      <dgm:prSet custT="1"/>
      <dgm:spPr/>
      <dgm:t>
        <a:bodyPr/>
        <a:lstStyle/>
        <a:p>
          <a:pPr rtl="0"/>
          <a:r>
            <a:rPr lang="es-ES" sz="2000" dirty="0" smtClean="0"/>
            <a:t>Composición del </a:t>
          </a:r>
          <a:r>
            <a:rPr lang="es-ES" sz="2000" i="1" dirty="0" err="1" smtClean="0"/>
            <a:t>Donatum</a:t>
          </a:r>
          <a:endParaRPr lang="es-ES_tradnl" sz="2000" dirty="0"/>
        </a:p>
      </dgm:t>
    </dgm:pt>
    <dgm:pt modelId="{73A59559-6A6C-477E-B444-F9B1B0614E0D}" type="parTrans" cxnId="{2AA6C96D-D62B-4A80-8696-BEF32808D8D3}">
      <dgm:prSet/>
      <dgm:spPr/>
      <dgm:t>
        <a:bodyPr/>
        <a:lstStyle/>
        <a:p>
          <a:endParaRPr lang="es-ES_tradnl"/>
        </a:p>
      </dgm:t>
    </dgm:pt>
    <dgm:pt modelId="{01514D0F-F8C3-466D-AE89-501F14B2A93A}" type="sibTrans" cxnId="{2AA6C96D-D62B-4A80-8696-BEF32808D8D3}">
      <dgm:prSet/>
      <dgm:spPr/>
      <dgm:t>
        <a:bodyPr/>
        <a:lstStyle/>
        <a:p>
          <a:endParaRPr lang="es-ES_tradnl"/>
        </a:p>
      </dgm:t>
    </dgm:pt>
    <dgm:pt modelId="{D21DCC2A-CCA3-48B4-BA44-D6621BA31A25}">
      <dgm:prSet custT="1"/>
      <dgm:spPr/>
      <dgm:t>
        <a:bodyPr/>
        <a:lstStyle/>
        <a:p>
          <a:pPr rtl="0"/>
          <a:r>
            <a:rPr lang="es-ES" sz="1600" dirty="0" smtClean="0"/>
            <a:t>Bienes donados a parientes y extraños</a:t>
          </a:r>
          <a:endParaRPr lang="es-ES_tradnl" sz="1600" dirty="0"/>
        </a:p>
      </dgm:t>
    </dgm:pt>
    <dgm:pt modelId="{5C9FBCE2-B3AE-445B-BD06-C24C840AC2ED}" type="parTrans" cxnId="{46DEEC60-7EF7-4635-BEFF-C5F835DFB702}">
      <dgm:prSet/>
      <dgm:spPr/>
      <dgm:t>
        <a:bodyPr/>
        <a:lstStyle/>
        <a:p>
          <a:endParaRPr lang="es-ES_tradnl"/>
        </a:p>
      </dgm:t>
    </dgm:pt>
    <dgm:pt modelId="{8B17C7FD-8F9E-4455-AC7B-CB6034A2301C}" type="sibTrans" cxnId="{46DEEC60-7EF7-4635-BEFF-C5F835DFB702}">
      <dgm:prSet/>
      <dgm:spPr/>
      <dgm:t>
        <a:bodyPr/>
        <a:lstStyle/>
        <a:p>
          <a:endParaRPr lang="es-ES_tradnl"/>
        </a:p>
      </dgm:t>
    </dgm:pt>
    <dgm:pt modelId="{1A317FDC-CFA4-4070-9012-008FC5194459}">
      <dgm:prSet custT="1"/>
      <dgm:spPr/>
      <dgm:t>
        <a:bodyPr/>
        <a:lstStyle/>
        <a:p>
          <a:pPr rtl="0"/>
          <a:r>
            <a:rPr lang="es-ES" sz="1600" dirty="0" smtClean="0"/>
            <a:t>No se computan: art. 489.2 CDFA</a:t>
          </a:r>
          <a:endParaRPr lang="es-ES_tradnl" sz="1600" dirty="0"/>
        </a:p>
      </dgm:t>
    </dgm:pt>
    <dgm:pt modelId="{ED29C0F5-7D04-45F7-9B48-FA964083622B}" type="parTrans" cxnId="{61652F70-9343-42B4-9907-5CE4EF82227D}">
      <dgm:prSet/>
      <dgm:spPr/>
      <dgm:t>
        <a:bodyPr/>
        <a:lstStyle/>
        <a:p>
          <a:endParaRPr lang="es-ES_tradnl"/>
        </a:p>
      </dgm:t>
    </dgm:pt>
    <dgm:pt modelId="{CD1E10FC-E7A8-4E9C-BB77-B9ECF4BDECB4}" type="sibTrans" cxnId="{61652F70-9343-42B4-9907-5CE4EF82227D}">
      <dgm:prSet/>
      <dgm:spPr/>
      <dgm:t>
        <a:bodyPr/>
        <a:lstStyle/>
        <a:p>
          <a:endParaRPr lang="es-ES_tradnl"/>
        </a:p>
      </dgm:t>
    </dgm:pt>
    <dgm:pt modelId="{FBB3FBED-91E6-4E45-AD6F-68FA047F2400}">
      <dgm:prSet custT="1"/>
      <dgm:spPr/>
      <dgm:t>
        <a:bodyPr/>
        <a:lstStyle/>
        <a:p>
          <a:pPr rtl="0"/>
          <a:r>
            <a:rPr lang="es-ES" sz="1600" dirty="0" smtClean="0"/>
            <a:t>Valoración: actualizada (</a:t>
          </a:r>
          <a:r>
            <a:rPr lang="es-ES" sz="1600" dirty="0" err="1" smtClean="0"/>
            <a:t>Tº</a:t>
          </a:r>
          <a:r>
            <a:rPr lang="es-ES" sz="1600" dirty="0" smtClean="0"/>
            <a:t> </a:t>
          </a:r>
          <a:r>
            <a:rPr lang="es-ES" sz="1600" dirty="0" err="1" smtClean="0"/>
            <a:t>liquid</a:t>
          </a:r>
          <a:r>
            <a:rPr lang="es-ES" sz="1600" dirty="0" smtClean="0"/>
            <a:t>. </a:t>
          </a:r>
          <a:r>
            <a:rPr lang="es-ES" sz="1600" dirty="0" err="1" smtClean="0"/>
            <a:t>Legit</a:t>
          </a:r>
          <a:r>
            <a:rPr lang="es-ES" sz="1600" dirty="0" smtClean="0"/>
            <a:t>.).</a:t>
          </a:r>
          <a:endParaRPr lang="es-ES_tradnl" sz="1600" dirty="0"/>
        </a:p>
      </dgm:t>
    </dgm:pt>
    <dgm:pt modelId="{8050048C-27C7-44CD-B306-B587BFCD0BCA}" type="parTrans" cxnId="{5DF4CDA9-0074-459D-B12B-C81B15AFED78}">
      <dgm:prSet/>
      <dgm:spPr/>
      <dgm:t>
        <a:bodyPr/>
        <a:lstStyle/>
        <a:p>
          <a:endParaRPr lang="es-ES_tradnl"/>
        </a:p>
      </dgm:t>
    </dgm:pt>
    <dgm:pt modelId="{CA4661BB-EEF6-4DA7-A0CC-2727F817E8A4}" type="sibTrans" cxnId="{5DF4CDA9-0074-459D-B12B-C81B15AFED78}">
      <dgm:prSet/>
      <dgm:spPr/>
      <dgm:t>
        <a:bodyPr/>
        <a:lstStyle/>
        <a:p>
          <a:endParaRPr lang="es-ES_tradnl"/>
        </a:p>
      </dgm:t>
    </dgm:pt>
    <dgm:pt modelId="{1B8D87CF-AE5C-4996-9978-4241ABBA559C}">
      <dgm:prSet custT="1"/>
      <dgm:spPr/>
      <dgm:t>
        <a:bodyPr/>
        <a:lstStyle/>
        <a:p>
          <a:pPr rtl="0"/>
          <a:r>
            <a:rPr lang="es-ES" sz="2000" dirty="0" smtClean="0"/>
            <a:t>El cálculo de la legítima </a:t>
          </a:r>
          <a:r>
            <a:rPr lang="es-ES" sz="1800" dirty="0" smtClean="0"/>
            <a:t>:</a:t>
          </a:r>
          <a:endParaRPr lang="es-ES_tradnl" sz="1800" dirty="0"/>
        </a:p>
      </dgm:t>
    </dgm:pt>
    <dgm:pt modelId="{2F425786-5CC2-485E-AF1E-24C1A1D95977}" type="parTrans" cxnId="{77B17F1A-F62E-4A46-90B1-784F6BB645D1}">
      <dgm:prSet/>
      <dgm:spPr/>
      <dgm:t>
        <a:bodyPr/>
        <a:lstStyle/>
        <a:p>
          <a:endParaRPr lang="es-ES_tradnl"/>
        </a:p>
      </dgm:t>
    </dgm:pt>
    <dgm:pt modelId="{3E81380C-DD3F-4047-A23F-D4F7668A8E9D}" type="sibTrans" cxnId="{77B17F1A-F62E-4A46-90B1-784F6BB645D1}">
      <dgm:prSet/>
      <dgm:spPr/>
      <dgm:t>
        <a:bodyPr/>
        <a:lstStyle/>
        <a:p>
          <a:endParaRPr lang="es-ES_tradnl"/>
        </a:p>
      </dgm:t>
    </dgm:pt>
    <dgm:pt modelId="{3C3AD31A-4D85-4E25-8BB3-68D599B0DF02}">
      <dgm:prSet custT="1"/>
      <dgm:spPr/>
      <dgm:t>
        <a:bodyPr/>
        <a:lstStyle/>
        <a:p>
          <a:pPr rtl="0"/>
          <a:r>
            <a:rPr lang="es-ES" sz="1600" dirty="0" smtClean="0"/>
            <a:t>Es previo a la reducción de liberalidades  inoficiosas</a:t>
          </a:r>
          <a:endParaRPr lang="es-ES_tradnl" sz="1600" dirty="0"/>
        </a:p>
      </dgm:t>
    </dgm:pt>
    <dgm:pt modelId="{469CBACF-4E32-4EB2-A3AD-DEF6357C0B67}" type="parTrans" cxnId="{FCE96D13-91E7-4E42-8519-F8100FCB54C2}">
      <dgm:prSet/>
      <dgm:spPr/>
      <dgm:t>
        <a:bodyPr/>
        <a:lstStyle/>
        <a:p>
          <a:endParaRPr lang="es-ES_tradnl"/>
        </a:p>
      </dgm:t>
    </dgm:pt>
    <dgm:pt modelId="{878AF980-44DF-4D6E-85E0-D51AC589545A}" type="sibTrans" cxnId="{FCE96D13-91E7-4E42-8519-F8100FCB54C2}">
      <dgm:prSet/>
      <dgm:spPr/>
      <dgm:t>
        <a:bodyPr/>
        <a:lstStyle/>
        <a:p>
          <a:endParaRPr lang="es-ES_tradnl"/>
        </a:p>
      </dgm:t>
    </dgm:pt>
    <dgm:pt modelId="{6475B755-0935-4D04-9EFF-F6A44BE4F097}">
      <dgm:prSet custT="1"/>
      <dgm:spPr/>
      <dgm:t>
        <a:bodyPr/>
        <a:lstStyle/>
        <a:p>
          <a:pPr rtl="0"/>
          <a:r>
            <a:rPr lang="es-ES" sz="1800" i="1" dirty="0" smtClean="0">
              <a:hlinkClick xmlns:r="http://schemas.openxmlformats.org/officeDocument/2006/relationships" r:id="rId2"/>
            </a:rPr>
            <a:t>STSJA 4/2015</a:t>
          </a:r>
          <a:endParaRPr lang="es-ES_tradnl" sz="1800" dirty="0"/>
        </a:p>
      </dgm:t>
    </dgm:pt>
    <dgm:pt modelId="{EF48F05F-DAFF-4706-BE58-98CC7516CD57}" type="parTrans" cxnId="{7210C429-0809-4A42-8A75-CAC6F2C135AE}">
      <dgm:prSet/>
      <dgm:spPr/>
      <dgm:t>
        <a:bodyPr/>
        <a:lstStyle/>
        <a:p>
          <a:endParaRPr lang="es-ES_tradnl"/>
        </a:p>
      </dgm:t>
    </dgm:pt>
    <dgm:pt modelId="{2BAB6C78-E9A7-421C-AD19-21203A77BD93}" type="sibTrans" cxnId="{7210C429-0809-4A42-8A75-CAC6F2C135AE}">
      <dgm:prSet/>
      <dgm:spPr/>
      <dgm:t>
        <a:bodyPr/>
        <a:lstStyle/>
        <a:p>
          <a:endParaRPr lang="es-ES_tradnl"/>
        </a:p>
      </dgm:t>
    </dgm:pt>
    <dgm:pt modelId="{7EF11570-07ED-45E2-B58B-6CBB5B2867BB}" type="pres">
      <dgm:prSet presAssocID="{3991FEC1-7AF9-4645-A64B-ECBA34138F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C2C3FBC9-5B44-4C82-B061-6991D299D0CE}" type="pres">
      <dgm:prSet presAssocID="{20F43C1D-F46A-49F6-A286-5D87FC2A2CF5}" presName="Name8" presStyleCnt="0"/>
      <dgm:spPr/>
    </dgm:pt>
    <dgm:pt modelId="{FB3693FC-FD25-437A-80E2-B2A9E49BA5B0}" type="pres">
      <dgm:prSet presAssocID="{20F43C1D-F46A-49F6-A286-5D87FC2A2CF5}" presName="acctBkgd" presStyleLbl="alignAcc1" presStyleIdx="0" presStyleCnt="4"/>
      <dgm:spPr/>
      <dgm:t>
        <a:bodyPr/>
        <a:lstStyle/>
        <a:p>
          <a:endParaRPr lang="es-ES_tradnl"/>
        </a:p>
      </dgm:t>
    </dgm:pt>
    <dgm:pt modelId="{8F4016F5-06DE-4856-BF3D-7D451C3F75D1}" type="pres">
      <dgm:prSet presAssocID="{20F43C1D-F46A-49F6-A286-5D87FC2A2CF5}" presName="acctTx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B58F7C3-3843-497D-BF50-1BE3E93909F2}" type="pres">
      <dgm:prSet presAssocID="{20F43C1D-F46A-49F6-A286-5D87FC2A2CF5}" presName="level" presStyleLbl="node1" presStyleIdx="0" presStyleCnt="4" custScaleX="98022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2AAC0E9-FFAA-4875-9310-3E138E40E127}" type="pres">
      <dgm:prSet presAssocID="{20F43C1D-F46A-49F6-A286-5D87FC2A2CF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A912CA3-E219-44AB-96E2-EB80F766491F}" type="pres">
      <dgm:prSet presAssocID="{66A26C51-11D3-4280-A8D1-9C8676D98C00}" presName="Name8" presStyleCnt="0"/>
      <dgm:spPr/>
    </dgm:pt>
    <dgm:pt modelId="{2FDBDCBE-44AC-4375-A494-9B01B9A33130}" type="pres">
      <dgm:prSet presAssocID="{66A26C51-11D3-4280-A8D1-9C8676D98C00}" presName="acctBkgd" presStyleLbl="alignAcc1" presStyleIdx="1" presStyleCnt="4" custScaleY="123438" custLinFactNeighborY="-2376"/>
      <dgm:spPr/>
      <dgm:t>
        <a:bodyPr/>
        <a:lstStyle/>
        <a:p>
          <a:endParaRPr lang="es-ES_tradnl"/>
        </a:p>
      </dgm:t>
    </dgm:pt>
    <dgm:pt modelId="{86F97AEA-3619-4A59-9532-A6C34C925FA7}" type="pres">
      <dgm:prSet presAssocID="{66A26C51-11D3-4280-A8D1-9C8676D98C00}" presName="acctTx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DD531EB-EEEC-4BEE-BC0A-11A267809D6A}" type="pres">
      <dgm:prSet presAssocID="{66A26C51-11D3-4280-A8D1-9C8676D98C00}" presName="level" presStyleLbl="node1" presStyleIdx="1" presStyleCnt="4" custScaleY="17959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1B8B413-9B63-4D27-8290-C124CD4FA582}" type="pres">
      <dgm:prSet presAssocID="{66A26C51-11D3-4280-A8D1-9C8676D98C0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79CA4AC-3B36-403F-BFA0-D4647C17FAB1}" type="pres">
      <dgm:prSet presAssocID="{DF9E9F7B-A6DF-4CEB-94B1-DBEF8F3132AF}" presName="Name8" presStyleCnt="0"/>
      <dgm:spPr/>
    </dgm:pt>
    <dgm:pt modelId="{0E5609DE-332A-40A5-B6C4-A33CCF08F7D5}" type="pres">
      <dgm:prSet presAssocID="{DF9E9F7B-A6DF-4CEB-94B1-DBEF8F3132AF}" presName="acctBkgd" presStyleLbl="alignAcc1" presStyleIdx="2" presStyleCnt="4" custLinFactNeighborY="6750"/>
      <dgm:spPr/>
      <dgm:t>
        <a:bodyPr/>
        <a:lstStyle/>
        <a:p>
          <a:endParaRPr lang="es-ES_tradnl"/>
        </a:p>
      </dgm:t>
    </dgm:pt>
    <dgm:pt modelId="{7EB7FFF5-91E6-419C-961A-AEF6F699D25F}" type="pres">
      <dgm:prSet presAssocID="{DF9E9F7B-A6DF-4CEB-94B1-DBEF8F3132AF}" presName="acctTx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A57F623-6240-4D14-BACE-7B4B143D2901}" type="pres">
      <dgm:prSet presAssocID="{DF9E9F7B-A6DF-4CEB-94B1-DBEF8F3132AF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2B5ECBA-0D23-4271-8E4F-44664FD0658D}" type="pres">
      <dgm:prSet presAssocID="{DF9E9F7B-A6DF-4CEB-94B1-DBEF8F3132A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5504F09-17F6-4291-B676-CF90B9206D71}" type="pres">
      <dgm:prSet presAssocID="{1B8D87CF-AE5C-4996-9978-4241ABBA559C}" presName="Name8" presStyleCnt="0"/>
      <dgm:spPr/>
    </dgm:pt>
    <dgm:pt modelId="{4F8AB13D-E0AC-4223-B079-BF3CB97FBD07}" type="pres">
      <dgm:prSet presAssocID="{1B8D87CF-AE5C-4996-9978-4241ABBA559C}" presName="acctBkgd" presStyleLbl="alignAcc1" presStyleIdx="3" presStyleCnt="4"/>
      <dgm:spPr/>
      <dgm:t>
        <a:bodyPr/>
        <a:lstStyle/>
        <a:p>
          <a:endParaRPr lang="es-ES_tradnl"/>
        </a:p>
      </dgm:t>
    </dgm:pt>
    <dgm:pt modelId="{E00CF1EB-6122-439F-8867-7CED0DE39C2C}" type="pres">
      <dgm:prSet presAssocID="{1B8D87CF-AE5C-4996-9978-4241ABBA559C}" presName="acct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4D8A06A-5169-49E6-B233-2F6DA82200B9}" type="pres">
      <dgm:prSet presAssocID="{1B8D87CF-AE5C-4996-9978-4241ABBA559C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F7007D8-7A33-4170-876F-96177367025F}" type="pres">
      <dgm:prSet presAssocID="{1B8D87CF-AE5C-4996-9978-4241ABBA559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5222DB57-3025-4530-A85D-FB0F19AA3BC2}" type="presOf" srcId="{72896009-A438-430E-AECD-01372398D4AF}" destId="{FB3693FC-FD25-437A-80E2-B2A9E49BA5B0}" srcOrd="0" destOrd="0" presId="urn:microsoft.com/office/officeart/2005/8/layout/pyramid1"/>
    <dgm:cxn modelId="{7A0A9823-F5CF-4792-BBF1-621FC906679C}" type="presOf" srcId="{66A26C51-11D3-4280-A8D1-9C8676D98C00}" destId="{F1B8B413-9B63-4D27-8290-C124CD4FA582}" srcOrd="1" destOrd="0" presId="urn:microsoft.com/office/officeart/2005/8/layout/pyramid1"/>
    <dgm:cxn modelId="{77B17F1A-F62E-4A46-90B1-784F6BB645D1}" srcId="{3991FEC1-7AF9-4645-A64B-ECBA34138F5E}" destId="{1B8D87CF-AE5C-4996-9978-4241ABBA559C}" srcOrd="3" destOrd="0" parTransId="{2F425786-5CC2-485E-AF1E-24C1A1D95977}" sibTransId="{3E81380C-DD3F-4047-A23F-D4F7668A8E9D}"/>
    <dgm:cxn modelId="{1E3F12DB-BE2E-4AC6-B6C9-44454F3B66F3}" type="presOf" srcId="{DF9E9F7B-A6DF-4CEB-94B1-DBEF8F3132AF}" destId="{3A57F623-6240-4D14-BACE-7B4B143D2901}" srcOrd="0" destOrd="0" presId="urn:microsoft.com/office/officeart/2005/8/layout/pyramid1"/>
    <dgm:cxn modelId="{E17EE673-B5EF-498C-A329-2CBA5DB3FD91}" type="presOf" srcId="{4C64351C-18AD-4D20-BAA7-16829B2C275F}" destId="{2FDBDCBE-44AC-4375-A494-9B01B9A33130}" srcOrd="0" destOrd="6" presId="urn:microsoft.com/office/officeart/2005/8/layout/pyramid1"/>
    <dgm:cxn modelId="{AFADB1AC-6FFC-461B-9A3D-E44FC20FEFFE}" srcId="{F2D107B8-5717-45AA-B2AE-178659004D6F}" destId="{781F21E3-29F2-4364-980A-43B5188271EE}" srcOrd="0" destOrd="0" parTransId="{634CE380-3464-42C7-AE4D-75BD05D4728F}" sibTransId="{99D61FFD-64C4-4A2C-89E3-1F23225F060E}"/>
    <dgm:cxn modelId="{652C323F-3F88-4A83-82B6-1BDBD3205871}" type="presOf" srcId="{982D22A6-85C0-40D4-B17D-D88EEE592C9B}" destId="{86F97AEA-3619-4A59-9532-A6C34C925FA7}" srcOrd="1" destOrd="2" presId="urn:microsoft.com/office/officeart/2005/8/layout/pyramid1"/>
    <dgm:cxn modelId="{505542D8-21CF-4454-829A-53128B0518FD}" srcId="{F2D107B8-5717-45AA-B2AE-178659004D6F}" destId="{4C64351C-18AD-4D20-BAA7-16829B2C275F}" srcOrd="1" destOrd="0" parTransId="{89F7852F-691A-46E1-A4CE-1B4C95C6FC0A}" sibTransId="{71027227-1AB5-4D16-AF0E-F4289D5BEFCD}"/>
    <dgm:cxn modelId="{D434B6F3-4287-48E8-98A4-330CB657B0B6}" type="presOf" srcId="{0BBBC5A2-64C5-4E75-B6D3-E044F0A6822C}" destId="{2FDBDCBE-44AC-4375-A494-9B01B9A33130}" srcOrd="0" destOrd="0" presId="urn:microsoft.com/office/officeart/2005/8/layout/pyramid1"/>
    <dgm:cxn modelId="{5B46B54A-4057-43A7-9BF2-FEF6D0E5E852}" type="presOf" srcId="{411DEC38-A20A-4DA0-93BB-D04D9B3BF128}" destId="{2FDBDCBE-44AC-4375-A494-9B01B9A33130}" srcOrd="0" destOrd="1" presId="urn:microsoft.com/office/officeart/2005/8/layout/pyramid1"/>
    <dgm:cxn modelId="{46DEEC60-7EF7-4635-BEFF-C5F835DFB702}" srcId="{DF9E9F7B-A6DF-4CEB-94B1-DBEF8F3132AF}" destId="{D21DCC2A-CCA3-48B4-BA44-D6621BA31A25}" srcOrd="0" destOrd="0" parTransId="{5C9FBCE2-B3AE-445B-BD06-C24C840AC2ED}" sibTransId="{8B17C7FD-8F9E-4455-AC7B-CB6034A2301C}"/>
    <dgm:cxn modelId="{7D310FE3-C83E-4348-97F5-FFF2E79FEF83}" type="presOf" srcId="{1A317FDC-CFA4-4070-9012-008FC5194459}" destId="{0E5609DE-332A-40A5-B6C4-A33CCF08F7D5}" srcOrd="0" destOrd="1" presId="urn:microsoft.com/office/officeart/2005/8/layout/pyramid1"/>
    <dgm:cxn modelId="{FA91F7D8-A11B-4754-BFE5-3C83F5741AA8}" type="presOf" srcId="{411DEC38-A20A-4DA0-93BB-D04D9B3BF128}" destId="{86F97AEA-3619-4A59-9532-A6C34C925FA7}" srcOrd="1" destOrd="1" presId="urn:microsoft.com/office/officeart/2005/8/layout/pyramid1"/>
    <dgm:cxn modelId="{93327970-7245-4810-9CEE-5FF9C35E1CD1}" type="presOf" srcId="{0BBBC5A2-64C5-4E75-B6D3-E044F0A6822C}" destId="{86F97AEA-3619-4A59-9532-A6C34C925FA7}" srcOrd="1" destOrd="0" presId="urn:microsoft.com/office/officeart/2005/8/layout/pyramid1"/>
    <dgm:cxn modelId="{C02AF4E6-D0DF-4628-81CE-87507F78E39F}" type="presOf" srcId="{5FBFA45F-41E8-4D15-9E3C-47CAE76D8E0D}" destId="{8F4016F5-06DE-4856-BF3D-7D451C3F75D1}" srcOrd="1" destOrd="1" presId="urn:microsoft.com/office/officeart/2005/8/layout/pyramid1"/>
    <dgm:cxn modelId="{080799A7-50AF-4CEE-A6FC-FF4D8891263E}" type="presOf" srcId="{D21DCC2A-CCA3-48B4-BA44-D6621BA31A25}" destId="{7EB7FFF5-91E6-419C-961A-AEF6F699D25F}" srcOrd="1" destOrd="0" presId="urn:microsoft.com/office/officeart/2005/8/layout/pyramid1"/>
    <dgm:cxn modelId="{B0BC0EDF-DDF3-4C69-8739-E349557107BE}" srcId="{66A26C51-11D3-4280-A8D1-9C8676D98C00}" destId="{F2D107B8-5717-45AA-B2AE-178659004D6F}" srcOrd="2" destOrd="0" parTransId="{9445AE45-56AF-429A-AEC2-7BDC46B1FFF6}" sibTransId="{AD9F1CF7-C7C4-4B9A-8414-F3D103FC1879}"/>
    <dgm:cxn modelId="{2F365092-C048-43B1-BDBA-B11773297DB1}" srcId="{20F43C1D-F46A-49F6-A286-5D87FC2A2CF5}" destId="{5FBFA45F-41E8-4D15-9E3C-47CAE76D8E0D}" srcOrd="1" destOrd="0" parTransId="{007013D9-C8AE-402B-8A4C-1C599065C20E}" sibTransId="{6E4E7734-4C29-4DDC-A4A2-54F30185D92C}"/>
    <dgm:cxn modelId="{6AE6D2A5-85CB-40F6-85AF-8E1741D04247}" type="presOf" srcId="{20F43C1D-F46A-49F6-A286-5D87FC2A2CF5}" destId="{32AAC0E9-FFAA-4875-9310-3E138E40E127}" srcOrd="1" destOrd="0" presId="urn:microsoft.com/office/officeart/2005/8/layout/pyramid1"/>
    <dgm:cxn modelId="{B2BF0D17-BF43-42EB-AA52-1C987E4896F6}" type="presOf" srcId="{6475B755-0935-4D04-9EFF-F6A44BE4F097}" destId="{4F8AB13D-E0AC-4223-B079-BF3CB97FBD07}" srcOrd="0" destOrd="1" presId="urn:microsoft.com/office/officeart/2005/8/layout/pyramid1"/>
    <dgm:cxn modelId="{5704C879-9BC1-4AB8-8176-92DEACC5FACA}" type="presOf" srcId="{3C3AD31A-4D85-4E25-8BB3-68D599B0DF02}" destId="{E00CF1EB-6122-439F-8867-7CED0DE39C2C}" srcOrd="1" destOrd="0" presId="urn:microsoft.com/office/officeart/2005/8/layout/pyramid1"/>
    <dgm:cxn modelId="{38CD2654-A1C7-42E1-9D51-8ADE3E246CE5}" type="presOf" srcId="{FBB3FBED-91E6-4E45-AD6F-68FA047F2400}" destId="{7EB7FFF5-91E6-419C-961A-AEF6F699D25F}" srcOrd="1" destOrd="2" presId="urn:microsoft.com/office/officeart/2005/8/layout/pyramid1"/>
    <dgm:cxn modelId="{BE49E487-08C7-4ED8-A11B-2517B902B921}" type="presOf" srcId="{5FBFA45F-41E8-4D15-9E3C-47CAE76D8E0D}" destId="{FB3693FC-FD25-437A-80E2-B2A9E49BA5B0}" srcOrd="0" destOrd="1" presId="urn:microsoft.com/office/officeart/2005/8/layout/pyramid1"/>
    <dgm:cxn modelId="{FC695312-C46E-40CD-A541-BC428C012183}" srcId="{411DEC38-A20A-4DA0-93BB-D04D9B3BF128}" destId="{982D22A6-85C0-40D4-B17D-D88EEE592C9B}" srcOrd="0" destOrd="0" parTransId="{9C6CA99D-727B-40FE-9DFE-9A11A3545091}" sibTransId="{E7A190ED-0D90-4D78-91B5-9FA8316072DF}"/>
    <dgm:cxn modelId="{6C27456A-3A4E-417B-B6F8-8DF57A6BECC4}" type="presOf" srcId="{18C4D605-6539-4C7E-AA7E-1904D5FD27B0}" destId="{86F97AEA-3619-4A59-9532-A6C34C925FA7}" srcOrd="1" destOrd="3" presId="urn:microsoft.com/office/officeart/2005/8/layout/pyramid1"/>
    <dgm:cxn modelId="{61652F70-9343-42B4-9907-5CE4EF82227D}" srcId="{DF9E9F7B-A6DF-4CEB-94B1-DBEF8F3132AF}" destId="{1A317FDC-CFA4-4070-9012-008FC5194459}" srcOrd="1" destOrd="0" parTransId="{ED29C0F5-7D04-45F7-9B48-FA964083622B}" sibTransId="{CD1E10FC-E7A8-4E9C-BB77-B9ECF4BDECB4}"/>
    <dgm:cxn modelId="{042A7890-FE03-417A-86BC-EC851CA09733}" srcId="{3991FEC1-7AF9-4645-A64B-ECBA34138F5E}" destId="{66A26C51-11D3-4280-A8D1-9C8676D98C00}" srcOrd="1" destOrd="0" parTransId="{5C2E17E5-C52E-4392-8BC1-145454292EC0}" sibTransId="{2E3BF98D-E3AC-495D-A619-4A803CDF7116}"/>
    <dgm:cxn modelId="{DE6E9FFB-2358-44D8-9146-722D88796A02}" type="presOf" srcId="{982D22A6-85C0-40D4-B17D-D88EEE592C9B}" destId="{2FDBDCBE-44AC-4375-A494-9B01B9A33130}" srcOrd="0" destOrd="2" presId="urn:microsoft.com/office/officeart/2005/8/layout/pyramid1"/>
    <dgm:cxn modelId="{1D37D65D-C08F-49F3-A9A4-2D3C12C48834}" type="presOf" srcId="{781F21E3-29F2-4364-980A-43B5188271EE}" destId="{2FDBDCBE-44AC-4375-A494-9B01B9A33130}" srcOrd="0" destOrd="5" presId="urn:microsoft.com/office/officeart/2005/8/layout/pyramid1"/>
    <dgm:cxn modelId="{497D595A-F347-49F0-A4BF-5D7B8478A2AE}" type="presOf" srcId="{1A317FDC-CFA4-4070-9012-008FC5194459}" destId="{7EB7FFF5-91E6-419C-961A-AEF6F699D25F}" srcOrd="1" destOrd="1" presId="urn:microsoft.com/office/officeart/2005/8/layout/pyramid1"/>
    <dgm:cxn modelId="{A0C1F917-F051-4717-AB94-2C6A26B4916D}" type="presOf" srcId="{1B8D87CF-AE5C-4996-9978-4241ABBA559C}" destId="{CF7007D8-7A33-4170-876F-96177367025F}" srcOrd="1" destOrd="0" presId="urn:microsoft.com/office/officeart/2005/8/layout/pyramid1"/>
    <dgm:cxn modelId="{62BA2C40-4B5A-41A4-8F8C-EF0AF28BF12F}" type="presOf" srcId="{FBB3FBED-91E6-4E45-AD6F-68FA047F2400}" destId="{0E5609DE-332A-40A5-B6C4-A33CCF08F7D5}" srcOrd="0" destOrd="2" presId="urn:microsoft.com/office/officeart/2005/8/layout/pyramid1"/>
    <dgm:cxn modelId="{F6C16780-243E-453A-A3DE-5A0FDF673DF8}" type="presOf" srcId="{F2D107B8-5717-45AA-B2AE-178659004D6F}" destId="{2FDBDCBE-44AC-4375-A494-9B01B9A33130}" srcOrd="0" destOrd="4" presId="urn:microsoft.com/office/officeart/2005/8/layout/pyramid1"/>
    <dgm:cxn modelId="{4637C83F-8473-49FF-87AD-5AA5A6187D46}" srcId="{20F43C1D-F46A-49F6-A286-5D87FC2A2CF5}" destId="{72896009-A438-430E-AECD-01372398D4AF}" srcOrd="0" destOrd="0" parTransId="{096A2568-CFDB-4EB6-9B86-A3FEDE5D2678}" sibTransId="{EF60ADEC-7A3E-4E45-B88A-B93837E22A39}"/>
    <dgm:cxn modelId="{38978781-1645-4001-AC85-C09E40451E83}" type="presOf" srcId="{4C64351C-18AD-4D20-BAA7-16829B2C275F}" destId="{86F97AEA-3619-4A59-9532-A6C34C925FA7}" srcOrd="1" destOrd="6" presId="urn:microsoft.com/office/officeart/2005/8/layout/pyramid1"/>
    <dgm:cxn modelId="{AE99004B-2BF4-4F4A-A8E6-800E7D9CA174}" type="presOf" srcId="{3991FEC1-7AF9-4645-A64B-ECBA34138F5E}" destId="{7EF11570-07ED-45E2-B58B-6CBB5B2867BB}" srcOrd="0" destOrd="0" presId="urn:microsoft.com/office/officeart/2005/8/layout/pyramid1"/>
    <dgm:cxn modelId="{387150F8-1BA5-4515-BB2A-E5C1792EA195}" type="presOf" srcId="{3C3AD31A-4D85-4E25-8BB3-68D599B0DF02}" destId="{4F8AB13D-E0AC-4223-B079-BF3CB97FBD07}" srcOrd="0" destOrd="0" presId="urn:microsoft.com/office/officeart/2005/8/layout/pyramid1"/>
    <dgm:cxn modelId="{02432265-2191-416A-BD71-DAB27C9948DC}" type="presOf" srcId="{781F21E3-29F2-4364-980A-43B5188271EE}" destId="{86F97AEA-3619-4A59-9532-A6C34C925FA7}" srcOrd="1" destOrd="5" presId="urn:microsoft.com/office/officeart/2005/8/layout/pyramid1"/>
    <dgm:cxn modelId="{675DDF40-964F-413F-8C03-CD5E0EBFD3DB}" type="presOf" srcId="{DF9E9F7B-A6DF-4CEB-94B1-DBEF8F3132AF}" destId="{02B5ECBA-0D23-4271-8E4F-44664FD0658D}" srcOrd="1" destOrd="0" presId="urn:microsoft.com/office/officeart/2005/8/layout/pyramid1"/>
    <dgm:cxn modelId="{AA9CEC26-605E-450A-8ED2-B367FD9160E2}" type="presOf" srcId="{1B8D87CF-AE5C-4996-9978-4241ABBA559C}" destId="{94D8A06A-5169-49E6-B233-2F6DA82200B9}" srcOrd="0" destOrd="0" presId="urn:microsoft.com/office/officeart/2005/8/layout/pyramid1"/>
    <dgm:cxn modelId="{14BAEA1B-2D4C-4768-B82A-EF7A3CC74121}" type="presOf" srcId="{72896009-A438-430E-AECD-01372398D4AF}" destId="{8F4016F5-06DE-4856-BF3D-7D451C3F75D1}" srcOrd="1" destOrd="0" presId="urn:microsoft.com/office/officeart/2005/8/layout/pyramid1"/>
    <dgm:cxn modelId="{C78EA578-5F59-44BD-A71F-7AADCCF2AC43}" type="presOf" srcId="{20F43C1D-F46A-49F6-A286-5D87FC2A2CF5}" destId="{DB58F7C3-3843-497D-BF50-1BE3E93909F2}" srcOrd="0" destOrd="0" presId="urn:microsoft.com/office/officeart/2005/8/layout/pyramid1"/>
    <dgm:cxn modelId="{B4364458-AF58-41BA-A878-68AD41FBFAFB}" srcId="{66A26C51-11D3-4280-A8D1-9C8676D98C00}" destId="{411DEC38-A20A-4DA0-93BB-D04D9B3BF128}" srcOrd="1" destOrd="0" parTransId="{40DE1CA7-74B6-4AE3-A874-7149198AFBB4}" sibTransId="{BDAD740E-518A-424A-AB19-68B6087E3354}"/>
    <dgm:cxn modelId="{4FF8124C-AA12-4BDB-9F55-9103F264133E}" srcId="{3991FEC1-7AF9-4645-A64B-ECBA34138F5E}" destId="{20F43C1D-F46A-49F6-A286-5D87FC2A2CF5}" srcOrd="0" destOrd="0" parTransId="{3ABD2F9F-566F-4491-A881-68388890B75A}" sibTransId="{B4ABEC34-9497-4D14-9968-A7C61E009014}"/>
    <dgm:cxn modelId="{18CB6546-64D4-4204-A766-071CD34D41E9}" type="presOf" srcId="{F2D107B8-5717-45AA-B2AE-178659004D6F}" destId="{86F97AEA-3619-4A59-9532-A6C34C925FA7}" srcOrd="1" destOrd="4" presId="urn:microsoft.com/office/officeart/2005/8/layout/pyramid1"/>
    <dgm:cxn modelId="{FCE96D13-91E7-4E42-8519-F8100FCB54C2}" srcId="{1B8D87CF-AE5C-4996-9978-4241ABBA559C}" destId="{3C3AD31A-4D85-4E25-8BB3-68D599B0DF02}" srcOrd="0" destOrd="0" parTransId="{469CBACF-4E32-4EB2-A3AD-DEF6357C0B67}" sibTransId="{878AF980-44DF-4D6E-85E0-D51AC589545A}"/>
    <dgm:cxn modelId="{2AA6C96D-D62B-4A80-8696-BEF32808D8D3}" srcId="{3991FEC1-7AF9-4645-A64B-ECBA34138F5E}" destId="{DF9E9F7B-A6DF-4CEB-94B1-DBEF8F3132AF}" srcOrd="2" destOrd="0" parTransId="{73A59559-6A6C-477E-B444-F9B1B0614E0D}" sibTransId="{01514D0F-F8C3-466D-AE89-501F14B2A93A}"/>
    <dgm:cxn modelId="{5DF4CDA9-0074-459D-B12B-C81B15AFED78}" srcId="{DF9E9F7B-A6DF-4CEB-94B1-DBEF8F3132AF}" destId="{FBB3FBED-91E6-4E45-AD6F-68FA047F2400}" srcOrd="2" destOrd="0" parTransId="{8050048C-27C7-44CD-B306-B587BFCD0BCA}" sibTransId="{CA4661BB-EEF6-4DA7-A0CC-2727F817E8A4}"/>
    <dgm:cxn modelId="{6C5C87C0-7BDB-4BDE-AE6E-E236D9ED4AE8}" type="presOf" srcId="{66A26C51-11D3-4280-A8D1-9C8676D98C00}" destId="{5DD531EB-EEEC-4BEE-BC0A-11A267809D6A}" srcOrd="0" destOrd="0" presId="urn:microsoft.com/office/officeart/2005/8/layout/pyramid1"/>
    <dgm:cxn modelId="{00211C5E-D177-4FF4-9FA3-F41BD03FE38C}" srcId="{66A26C51-11D3-4280-A8D1-9C8676D98C00}" destId="{0BBBC5A2-64C5-4E75-B6D3-E044F0A6822C}" srcOrd="0" destOrd="0" parTransId="{88790FD0-4DEB-4CA9-9A8B-F8436F670367}" sibTransId="{06927EC5-C445-423E-8D6D-5F50EAD788D2}"/>
    <dgm:cxn modelId="{B33E9978-25D2-4D2E-B4E5-2F3EA69619CA}" srcId="{411DEC38-A20A-4DA0-93BB-D04D9B3BF128}" destId="{18C4D605-6539-4C7E-AA7E-1904D5FD27B0}" srcOrd="1" destOrd="0" parTransId="{ABCEFD0F-FA18-4C1B-9709-09A461C34FB2}" sibTransId="{9FF018B3-A82D-4156-9A33-81F461A910C7}"/>
    <dgm:cxn modelId="{E7229DBE-8C7F-4BC2-AC9F-F59738E3CA42}" type="presOf" srcId="{D21DCC2A-CCA3-48B4-BA44-D6621BA31A25}" destId="{0E5609DE-332A-40A5-B6C4-A33CCF08F7D5}" srcOrd="0" destOrd="0" presId="urn:microsoft.com/office/officeart/2005/8/layout/pyramid1"/>
    <dgm:cxn modelId="{7FFFA3C0-3BAF-442B-BB88-EFD8BC600B7F}" type="presOf" srcId="{6475B755-0935-4D04-9EFF-F6A44BE4F097}" destId="{E00CF1EB-6122-439F-8867-7CED0DE39C2C}" srcOrd="1" destOrd="1" presId="urn:microsoft.com/office/officeart/2005/8/layout/pyramid1"/>
    <dgm:cxn modelId="{61B710C5-F2D9-41B4-8A4A-65ED79851E0B}" type="presOf" srcId="{18C4D605-6539-4C7E-AA7E-1904D5FD27B0}" destId="{2FDBDCBE-44AC-4375-A494-9B01B9A33130}" srcOrd="0" destOrd="3" presId="urn:microsoft.com/office/officeart/2005/8/layout/pyramid1"/>
    <dgm:cxn modelId="{7210C429-0809-4A42-8A75-CAC6F2C135AE}" srcId="{1B8D87CF-AE5C-4996-9978-4241ABBA559C}" destId="{6475B755-0935-4D04-9EFF-F6A44BE4F097}" srcOrd="1" destOrd="0" parTransId="{EF48F05F-DAFF-4706-BE58-98CC7516CD57}" sibTransId="{2BAB6C78-E9A7-421C-AD19-21203A77BD93}"/>
    <dgm:cxn modelId="{D9979EC5-5B82-453B-9FCE-3CE1222F1252}" type="presParOf" srcId="{7EF11570-07ED-45E2-B58B-6CBB5B2867BB}" destId="{C2C3FBC9-5B44-4C82-B061-6991D299D0CE}" srcOrd="0" destOrd="0" presId="urn:microsoft.com/office/officeart/2005/8/layout/pyramid1"/>
    <dgm:cxn modelId="{B9B0F284-07D9-4F30-A422-1ACB3185C755}" type="presParOf" srcId="{C2C3FBC9-5B44-4C82-B061-6991D299D0CE}" destId="{FB3693FC-FD25-437A-80E2-B2A9E49BA5B0}" srcOrd="0" destOrd="0" presId="urn:microsoft.com/office/officeart/2005/8/layout/pyramid1"/>
    <dgm:cxn modelId="{F75EC975-966D-4ED5-A777-ABEF544CD8EC}" type="presParOf" srcId="{C2C3FBC9-5B44-4C82-B061-6991D299D0CE}" destId="{8F4016F5-06DE-4856-BF3D-7D451C3F75D1}" srcOrd="1" destOrd="0" presId="urn:microsoft.com/office/officeart/2005/8/layout/pyramid1"/>
    <dgm:cxn modelId="{22B02A51-2329-4C57-BA37-78A7A2B004F7}" type="presParOf" srcId="{C2C3FBC9-5B44-4C82-B061-6991D299D0CE}" destId="{DB58F7C3-3843-497D-BF50-1BE3E93909F2}" srcOrd="2" destOrd="0" presId="urn:microsoft.com/office/officeart/2005/8/layout/pyramid1"/>
    <dgm:cxn modelId="{4B432BCC-5381-4241-9613-754DD3658B05}" type="presParOf" srcId="{C2C3FBC9-5B44-4C82-B061-6991D299D0CE}" destId="{32AAC0E9-FFAA-4875-9310-3E138E40E127}" srcOrd="3" destOrd="0" presId="urn:microsoft.com/office/officeart/2005/8/layout/pyramid1"/>
    <dgm:cxn modelId="{CA1C1F6F-6A2E-4549-AA16-157E52C13585}" type="presParOf" srcId="{7EF11570-07ED-45E2-B58B-6CBB5B2867BB}" destId="{8A912CA3-E219-44AB-96E2-EB80F766491F}" srcOrd="1" destOrd="0" presId="urn:microsoft.com/office/officeart/2005/8/layout/pyramid1"/>
    <dgm:cxn modelId="{1CE0B5A5-D9C4-4A19-9C8D-C15D26CD8708}" type="presParOf" srcId="{8A912CA3-E219-44AB-96E2-EB80F766491F}" destId="{2FDBDCBE-44AC-4375-A494-9B01B9A33130}" srcOrd="0" destOrd="0" presId="urn:microsoft.com/office/officeart/2005/8/layout/pyramid1"/>
    <dgm:cxn modelId="{9FD794F4-0917-46EB-AE87-7445DD4D3CB0}" type="presParOf" srcId="{8A912CA3-E219-44AB-96E2-EB80F766491F}" destId="{86F97AEA-3619-4A59-9532-A6C34C925FA7}" srcOrd="1" destOrd="0" presId="urn:microsoft.com/office/officeart/2005/8/layout/pyramid1"/>
    <dgm:cxn modelId="{3CB30105-922E-4098-96F4-333505CFF1F5}" type="presParOf" srcId="{8A912CA3-E219-44AB-96E2-EB80F766491F}" destId="{5DD531EB-EEEC-4BEE-BC0A-11A267809D6A}" srcOrd="2" destOrd="0" presId="urn:microsoft.com/office/officeart/2005/8/layout/pyramid1"/>
    <dgm:cxn modelId="{861B0539-50AE-49BB-8920-17BD6BD55B7C}" type="presParOf" srcId="{8A912CA3-E219-44AB-96E2-EB80F766491F}" destId="{F1B8B413-9B63-4D27-8290-C124CD4FA582}" srcOrd="3" destOrd="0" presId="urn:microsoft.com/office/officeart/2005/8/layout/pyramid1"/>
    <dgm:cxn modelId="{62851667-3CB3-4C13-82DA-B1B02646595F}" type="presParOf" srcId="{7EF11570-07ED-45E2-B58B-6CBB5B2867BB}" destId="{179CA4AC-3B36-403F-BFA0-D4647C17FAB1}" srcOrd="2" destOrd="0" presId="urn:microsoft.com/office/officeart/2005/8/layout/pyramid1"/>
    <dgm:cxn modelId="{455721B8-3F6C-4D40-BD9F-9CBB303F7CBE}" type="presParOf" srcId="{179CA4AC-3B36-403F-BFA0-D4647C17FAB1}" destId="{0E5609DE-332A-40A5-B6C4-A33CCF08F7D5}" srcOrd="0" destOrd="0" presId="urn:microsoft.com/office/officeart/2005/8/layout/pyramid1"/>
    <dgm:cxn modelId="{454AF4A7-D9CD-4805-88B7-06A25400DB2D}" type="presParOf" srcId="{179CA4AC-3B36-403F-BFA0-D4647C17FAB1}" destId="{7EB7FFF5-91E6-419C-961A-AEF6F699D25F}" srcOrd="1" destOrd="0" presId="urn:microsoft.com/office/officeart/2005/8/layout/pyramid1"/>
    <dgm:cxn modelId="{FD4E147D-7638-41A2-9163-52083940A048}" type="presParOf" srcId="{179CA4AC-3B36-403F-BFA0-D4647C17FAB1}" destId="{3A57F623-6240-4D14-BACE-7B4B143D2901}" srcOrd="2" destOrd="0" presId="urn:microsoft.com/office/officeart/2005/8/layout/pyramid1"/>
    <dgm:cxn modelId="{1589147F-207C-42BC-8496-1940D7D18303}" type="presParOf" srcId="{179CA4AC-3B36-403F-BFA0-D4647C17FAB1}" destId="{02B5ECBA-0D23-4271-8E4F-44664FD0658D}" srcOrd="3" destOrd="0" presId="urn:microsoft.com/office/officeart/2005/8/layout/pyramid1"/>
    <dgm:cxn modelId="{5A59DA1F-B773-4834-A881-EAC33790E7B1}" type="presParOf" srcId="{7EF11570-07ED-45E2-B58B-6CBB5B2867BB}" destId="{C5504F09-17F6-4291-B676-CF90B9206D71}" srcOrd="3" destOrd="0" presId="urn:microsoft.com/office/officeart/2005/8/layout/pyramid1"/>
    <dgm:cxn modelId="{DC4EA9D9-DFA1-448E-84D7-1C3A2E308DC3}" type="presParOf" srcId="{C5504F09-17F6-4291-B676-CF90B9206D71}" destId="{4F8AB13D-E0AC-4223-B079-BF3CB97FBD07}" srcOrd="0" destOrd="0" presId="urn:microsoft.com/office/officeart/2005/8/layout/pyramid1"/>
    <dgm:cxn modelId="{A468B1CF-EDAE-405A-AAA1-ABA0100D93A7}" type="presParOf" srcId="{C5504F09-17F6-4291-B676-CF90B9206D71}" destId="{E00CF1EB-6122-439F-8867-7CED0DE39C2C}" srcOrd="1" destOrd="0" presId="urn:microsoft.com/office/officeart/2005/8/layout/pyramid1"/>
    <dgm:cxn modelId="{29A03F7A-4D02-4F6A-8941-3D53F9687531}" type="presParOf" srcId="{C5504F09-17F6-4291-B676-CF90B9206D71}" destId="{94D8A06A-5169-49E6-B233-2F6DA82200B9}" srcOrd="2" destOrd="0" presId="urn:microsoft.com/office/officeart/2005/8/layout/pyramid1"/>
    <dgm:cxn modelId="{C2065DF8-7008-47C7-BCB1-5BBC49DDE3F3}" type="presParOf" srcId="{C5504F09-17F6-4291-B676-CF90B9206D71}" destId="{CF7007D8-7A33-4170-876F-96177367025F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09C7BC-BF34-4B99-A904-6F331848D260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A6E00636-D575-4848-AAB0-C72BEDEF9722}">
      <dgm:prSet/>
      <dgm:spPr/>
      <dgm:t>
        <a:bodyPr/>
        <a:lstStyle/>
        <a:p>
          <a:pPr rtl="0"/>
          <a:r>
            <a:rPr lang="es-ES" smtClean="0"/>
            <a:t>Imputación/Infracción cuantitativa.</a:t>
          </a:r>
          <a:endParaRPr lang="es-ES_tradnl"/>
        </a:p>
      </dgm:t>
    </dgm:pt>
    <dgm:pt modelId="{79A36212-35CF-410F-BAC8-09F1FEB4335F}" type="parTrans" cxnId="{86D58260-DA4E-447A-B970-1C3991B691F9}">
      <dgm:prSet/>
      <dgm:spPr/>
      <dgm:t>
        <a:bodyPr/>
        <a:lstStyle/>
        <a:p>
          <a:endParaRPr lang="es-ES_tradnl"/>
        </a:p>
      </dgm:t>
    </dgm:pt>
    <dgm:pt modelId="{D5990FC9-AABB-419D-9CB8-8C9566B46DA2}" type="sibTrans" cxnId="{86D58260-DA4E-447A-B970-1C3991B691F9}">
      <dgm:prSet/>
      <dgm:spPr/>
      <dgm:t>
        <a:bodyPr/>
        <a:lstStyle/>
        <a:p>
          <a:endParaRPr lang="es-ES_tradnl"/>
        </a:p>
      </dgm:t>
    </dgm:pt>
    <dgm:pt modelId="{DFC951F0-6089-40DD-ABB2-D6F774367697}">
      <dgm:prSet custT="1"/>
      <dgm:spPr/>
      <dgm:t>
        <a:bodyPr/>
        <a:lstStyle/>
        <a:p>
          <a:pPr rtl="0"/>
          <a:r>
            <a:rPr lang="es-ES" sz="1600" dirty="0" smtClean="0"/>
            <a:t>Qué es imputación</a:t>
          </a:r>
          <a:endParaRPr lang="es-ES_tradnl" sz="1600" dirty="0"/>
        </a:p>
      </dgm:t>
    </dgm:pt>
    <dgm:pt modelId="{8DAB09A3-0493-46E0-9640-DCE1B0D74AD5}" type="parTrans" cxnId="{38F2EC1F-A4B7-41F3-9C1C-8B129E689121}">
      <dgm:prSet/>
      <dgm:spPr/>
      <dgm:t>
        <a:bodyPr/>
        <a:lstStyle/>
        <a:p>
          <a:endParaRPr lang="es-ES_tradnl"/>
        </a:p>
      </dgm:t>
    </dgm:pt>
    <dgm:pt modelId="{61653E84-1F61-4E82-9B48-1615A5184A9C}" type="sibTrans" cxnId="{38F2EC1F-A4B7-41F3-9C1C-8B129E689121}">
      <dgm:prSet/>
      <dgm:spPr/>
      <dgm:t>
        <a:bodyPr/>
        <a:lstStyle/>
        <a:p>
          <a:endParaRPr lang="es-ES_tradnl"/>
        </a:p>
      </dgm:t>
    </dgm:pt>
    <dgm:pt modelId="{E907E4B1-E72E-438B-886A-11C2F20C6AA2}">
      <dgm:prSet custT="1"/>
      <dgm:spPr/>
      <dgm:t>
        <a:bodyPr/>
        <a:lstStyle/>
        <a:p>
          <a:pPr rtl="0"/>
          <a:r>
            <a:rPr lang="es-ES" sz="1600" dirty="0" smtClean="0"/>
            <a:t>Qué es infracción.</a:t>
          </a:r>
          <a:endParaRPr lang="es-ES_tradnl" sz="1600" dirty="0"/>
        </a:p>
      </dgm:t>
    </dgm:pt>
    <dgm:pt modelId="{2C5DA8D6-4432-4860-91A1-050F712C488D}" type="parTrans" cxnId="{9AED95E7-F4AF-4DAF-9510-DC2D240F3BAE}">
      <dgm:prSet/>
      <dgm:spPr/>
      <dgm:t>
        <a:bodyPr/>
        <a:lstStyle/>
        <a:p>
          <a:endParaRPr lang="es-ES_tradnl"/>
        </a:p>
      </dgm:t>
    </dgm:pt>
    <dgm:pt modelId="{5D6239E1-6894-4532-8588-8261DF8EFE41}" type="sibTrans" cxnId="{9AED95E7-F4AF-4DAF-9510-DC2D240F3BAE}">
      <dgm:prSet/>
      <dgm:spPr/>
      <dgm:t>
        <a:bodyPr/>
        <a:lstStyle/>
        <a:p>
          <a:endParaRPr lang="es-ES_tradnl"/>
        </a:p>
      </dgm:t>
    </dgm:pt>
    <dgm:pt modelId="{FB6BE509-5D01-4E9C-9EFE-FCD1765EFAF0}">
      <dgm:prSet/>
      <dgm:spPr/>
      <dgm:t>
        <a:bodyPr/>
        <a:lstStyle/>
        <a:p>
          <a:pPr rtl="0"/>
          <a:r>
            <a:rPr lang="es-ES" dirty="0" smtClean="0"/>
            <a:t>Liberalidades imputables: art. 490.1 CDFA.</a:t>
          </a:r>
          <a:endParaRPr lang="es-ES_tradnl" dirty="0"/>
        </a:p>
      </dgm:t>
    </dgm:pt>
    <dgm:pt modelId="{5152637F-CCA1-4337-A7B8-909F74800D8E}" type="parTrans" cxnId="{B8FDC083-C88A-4EE0-BC47-75367E018836}">
      <dgm:prSet/>
      <dgm:spPr/>
      <dgm:t>
        <a:bodyPr/>
        <a:lstStyle/>
        <a:p>
          <a:endParaRPr lang="es-ES_tradnl"/>
        </a:p>
      </dgm:t>
    </dgm:pt>
    <dgm:pt modelId="{F39F22FF-87D4-434D-A924-A2883E25AA76}" type="sibTrans" cxnId="{B8FDC083-C88A-4EE0-BC47-75367E018836}">
      <dgm:prSet/>
      <dgm:spPr/>
      <dgm:t>
        <a:bodyPr/>
        <a:lstStyle/>
        <a:p>
          <a:endParaRPr lang="es-ES_tradnl"/>
        </a:p>
      </dgm:t>
    </dgm:pt>
    <dgm:pt modelId="{B01D0E42-AC1C-47FF-9385-3DA2957D4FA1}">
      <dgm:prSet custT="1"/>
      <dgm:spPr/>
      <dgm:t>
        <a:bodyPr/>
        <a:lstStyle/>
        <a:p>
          <a:pPr rtl="0"/>
          <a:r>
            <a:rPr lang="es-ES" sz="1600" dirty="0" smtClean="0"/>
            <a:t>herencia/legado/donación/sucesión legal, etc.</a:t>
          </a:r>
          <a:endParaRPr lang="es-ES_tradnl" sz="1600" dirty="0"/>
        </a:p>
      </dgm:t>
    </dgm:pt>
    <dgm:pt modelId="{E47D48B2-E77B-451E-9911-67E49C668D5D}" type="parTrans" cxnId="{A9D58369-1E7F-4895-B241-E3106D4DC3F3}">
      <dgm:prSet/>
      <dgm:spPr/>
      <dgm:t>
        <a:bodyPr/>
        <a:lstStyle/>
        <a:p>
          <a:endParaRPr lang="es-ES_tradnl"/>
        </a:p>
      </dgm:t>
    </dgm:pt>
    <dgm:pt modelId="{C614B7E0-C894-4FF3-BBE9-395E86AB7CFC}" type="sibTrans" cxnId="{A9D58369-1E7F-4895-B241-E3106D4DC3F3}">
      <dgm:prSet/>
      <dgm:spPr/>
      <dgm:t>
        <a:bodyPr/>
        <a:lstStyle/>
        <a:p>
          <a:endParaRPr lang="es-ES_tradnl"/>
        </a:p>
      </dgm:t>
    </dgm:pt>
    <dgm:pt modelId="{09D2C98A-3AFD-4B56-A210-A89CCD3938D9}">
      <dgm:prSet custT="1"/>
      <dgm:spPr/>
      <dgm:t>
        <a:bodyPr/>
        <a:lstStyle/>
        <a:p>
          <a:pPr rtl="0"/>
          <a:r>
            <a:rPr lang="es-ES" sz="1600" dirty="0" smtClean="0"/>
            <a:t>Causante/fiduciario</a:t>
          </a:r>
          <a:endParaRPr lang="es-ES_tradnl" sz="1600" dirty="0"/>
        </a:p>
      </dgm:t>
    </dgm:pt>
    <dgm:pt modelId="{077F77B2-A750-4513-B2FC-D613F8C204F6}" type="parTrans" cxnId="{7F48C63B-A1EE-434F-BC64-7DEC4C4B696E}">
      <dgm:prSet/>
      <dgm:spPr/>
      <dgm:t>
        <a:bodyPr/>
        <a:lstStyle/>
        <a:p>
          <a:endParaRPr lang="es-ES_tradnl"/>
        </a:p>
      </dgm:t>
    </dgm:pt>
    <dgm:pt modelId="{8C20FE6C-255B-4ADD-A158-5A8D85171572}" type="sibTrans" cxnId="{7F48C63B-A1EE-434F-BC64-7DEC4C4B696E}">
      <dgm:prSet/>
      <dgm:spPr/>
      <dgm:t>
        <a:bodyPr/>
        <a:lstStyle/>
        <a:p>
          <a:endParaRPr lang="es-ES_tradnl"/>
        </a:p>
      </dgm:t>
    </dgm:pt>
    <dgm:pt modelId="{D444A213-A892-4777-9FF6-AA1724570B38}">
      <dgm:prSet custT="1"/>
      <dgm:spPr/>
      <dgm:t>
        <a:bodyPr/>
        <a:lstStyle/>
        <a:p>
          <a:pPr rtl="0"/>
          <a:r>
            <a:rPr lang="es-ES" sz="1600" i="1" dirty="0" smtClean="0"/>
            <a:t>in hoc </a:t>
          </a:r>
          <a:r>
            <a:rPr lang="es-ES" sz="1600" i="1" dirty="0" err="1" smtClean="0"/>
            <a:t>regno</a:t>
          </a:r>
          <a:r>
            <a:rPr lang="es-ES" sz="1600" i="1" dirty="0" smtClean="0"/>
            <a:t> tota </a:t>
          </a:r>
          <a:r>
            <a:rPr lang="es-ES" sz="1600" i="1" dirty="0" err="1" smtClean="0"/>
            <a:t>hereditatis</a:t>
          </a:r>
          <a:r>
            <a:rPr lang="es-ES" sz="1600" i="1" dirty="0" smtClean="0"/>
            <a:t> </a:t>
          </a:r>
          <a:r>
            <a:rPr lang="es-ES" sz="1600" i="1" dirty="0" err="1" smtClean="0"/>
            <a:t>est</a:t>
          </a:r>
          <a:r>
            <a:rPr lang="es-ES" sz="1600" i="1" dirty="0" smtClean="0"/>
            <a:t> legitima</a:t>
          </a:r>
          <a:endParaRPr lang="es-ES_tradnl" sz="1600" i="1" dirty="0"/>
        </a:p>
      </dgm:t>
    </dgm:pt>
    <dgm:pt modelId="{6A068B02-4EEB-4908-9E9E-5A4F3D05DC16}" type="parTrans" cxnId="{352F06B6-9902-49FB-B1B1-B0FED59DB326}">
      <dgm:prSet/>
      <dgm:spPr/>
      <dgm:t>
        <a:bodyPr/>
        <a:lstStyle/>
        <a:p>
          <a:endParaRPr lang="es-ES_tradnl"/>
        </a:p>
      </dgm:t>
    </dgm:pt>
    <dgm:pt modelId="{8B898FC6-5FA6-4397-AC09-A3D563722C26}" type="sibTrans" cxnId="{352F06B6-9902-49FB-B1B1-B0FED59DB326}">
      <dgm:prSet/>
      <dgm:spPr/>
      <dgm:t>
        <a:bodyPr/>
        <a:lstStyle/>
        <a:p>
          <a:endParaRPr lang="es-ES_tradnl"/>
        </a:p>
      </dgm:t>
    </dgm:pt>
    <dgm:pt modelId="{A90D26D5-F208-4055-A8B9-A3F82C1CC5F2}">
      <dgm:prSet/>
      <dgm:spPr/>
      <dgm:t>
        <a:bodyPr/>
        <a:lstStyle/>
        <a:p>
          <a:pPr rtl="0"/>
          <a:r>
            <a:rPr lang="es-ES" dirty="0" smtClean="0"/>
            <a:t>Sujetos que deben recibirlas.</a:t>
          </a:r>
          <a:endParaRPr lang="es-ES_tradnl" dirty="0"/>
        </a:p>
      </dgm:t>
    </dgm:pt>
    <dgm:pt modelId="{6A5BA377-7D5F-4AC2-9A69-712A3535D74D}" type="parTrans" cxnId="{A96E99B2-31EC-4ED2-8C98-0975D161B9AD}">
      <dgm:prSet/>
      <dgm:spPr/>
      <dgm:t>
        <a:bodyPr/>
        <a:lstStyle/>
        <a:p>
          <a:endParaRPr lang="es-ES_tradnl"/>
        </a:p>
      </dgm:t>
    </dgm:pt>
    <dgm:pt modelId="{7E3913BF-8260-4244-8FB2-425B105B4493}" type="sibTrans" cxnId="{A96E99B2-31EC-4ED2-8C98-0975D161B9AD}">
      <dgm:prSet/>
      <dgm:spPr/>
      <dgm:t>
        <a:bodyPr/>
        <a:lstStyle/>
        <a:p>
          <a:endParaRPr lang="es-ES_tradnl"/>
        </a:p>
      </dgm:t>
    </dgm:pt>
    <dgm:pt modelId="{E0FD0BC5-2C07-49E2-8C36-15B8FE76F095}">
      <dgm:prSet custT="1"/>
      <dgm:spPr/>
      <dgm:t>
        <a:bodyPr/>
        <a:lstStyle/>
        <a:p>
          <a:pPr rtl="0"/>
          <a:r>
            <a:rPr lang="es-ES" sz="1600" dirty="0" smtClean="0"/>
            <a:t>Descendientes</a:t>
          </a:r>
          <a:endParaRPr lang="es-ES_tradnl" sz="1600" dirty="0"/>
        </a:p>
      </dgm:t>
    </dgm:pt>
    <dgm:pt modelId="{EA43FB2C-3B4A-4030-AB08-4BDFD80E9792}" type="parTrans" cxnId="{78D2CBA0-259C-4588-8A5D-7C26C65C8CB4}">
      <dgm:prSet/>
      <dgm:spPr/>
      <dgm:t>
        <a:bodyPr/>
        <a:lstStyle/>
        <a:p>
          <a:endParaRPr lang="es-ES_tradnl"/>
        </a:p>
      </dgm:t>
    </dgm:pt>
    <dgm:pt modelId="{55E05930-8196-425F-909F-598E00BC108E}" type="sibTrans" cxnId="{78D2CBA0-259C-4588-8A5D-7C26C65C8CB4}">
      <dgm:prSet/>
      <dgm:spPr/>
      <dgm:t>
        <a:bodyPr/>
        <a:lstStyle/>
        <a:p>
          <a:endParaRPr lang="es-ES_tradnl"/>
        </a:p>
      </dgm:t>
    </dgm:pt>
    <dgm:pt modelId="{D4F3D086-C967-4966-AFE4-821D6F17C3E3}">
      <dgm:prSet custT="1"/>
      <dgm:spPr/>
      <dgm:t>
        <a:bodyPr/>
        <a:lstStyle/>
        <a:p>
          <a:pPr rtl="0"/>
          <a:r>
            <a:rPr lang="es-ES" sz="1600" dirty="0" smtClean="0"/>
            <a:t>Incluso: los que no lleguen a ser legitimarios</a:t>
          </a:r>
          <a:endParaRPr lang="es-ES_tradnl" sz="1600" dirty="0"/>
        </a:p>
      </dgm:t>
    </dgm:pt>
    <dgm:pt modelId="{28049FAB-B5E0-4152-93F4-DF9194D7F602}" type="parTrans" cxnId="{591BBF81-C3BF-4E25-B04B-D66DEF077623}">
      <dgm:prSet/>
      <dgm:spPr/>
      <dgm:t>
        <a:bodyPr/>
        <a:lstStyle/>
        <a:p>
          <a:endParaRPr lang="es-ES_tradnl"/>
        </a:p>
      </dgm:t>
    </dgm:pt>
    <dgm:pt modelId="{4D7F1CBF-57E7-49FF-A0EA-EE06947AE5CD}" type="sibTrans" cxnId="{591BBF81-C3BF-4E25-B04B-D66DEF077623}">
      <dgm:prSet/>
      <dgm:spPr/>
      <dgm:t>
        <a:bodyPr/>
        <a:lstStyle/>
        <a:p>
          <a:endParaRPr lang="es-ES_tradnl"/>
        </a:p>
      </dgm:t>
    </dgm:pt>
    <dgm:pt modelId="{56E11350-A63C-4F12-B404-F858F0DFD7EC}">
      <dgm:prSet/>
      <dgm:spPr/>
      <dgm:t>
        <a:bodyPr/>
        <a:lstStyle/>
        <a:p>
          <a:pPr rtl="0"/>
          <a:r>
            <a:rPr lang="es-ES" dirty="0" smtClean="0"/>
            <a:t>Liberalidades no imputables: art. 491 CDFA</a:t>
          </a:r>
          <a:endParaRPr lang="es-ES_tradnl" dirty="0"/>
        </a:p>
      </dgm:t>
    </dgm:pt>
    <dgm:pt modelId="{72ED39A1-DAC2-4427-BA50-69DE878B5CB8}" type="parTrans" cxnId="{67E41EC2-C2EF-491C-A35E-A680D07CD373}">
      <dgm:prSet/>
      <dgm:spPr/>
      <dgm:t>
        <a:bodyPr/>
        <a:lstStyle/>
        <a:p>
          <a:endParaRPr lang="es-ES_tradnl"/>
        </a:p>
      </dgm:t>
    </dgm:pt>
    <dgm:pt modelId="{5CC5F256-1D9D-4432-A990-73C7D9F5EFC6}" type="sibTrans" cxnId="{67E41EC2-C2EF-491C-A35E-A680D07CD373}">
      <dgm:prSet/>
      <dgm:spPr/>
      <dgm:t>
        <a:bodyPr/>
        <a:lstStyle/>
        <a:p>
          <a:endParaRPr lang="es-ES_tradnl"/>
        </a:p>
      </dgm:t>
    </dgm:pt>
    <dgm:pt modelId="{E3408AD4-A3A1-451C-B4B2-D7A2DF63E837}">
      <dgm:prSet custT="1"/>
      <dgm:spPr/>
      <dgm:t>
        <a:bodyPr/>
        <a:lstStyle/>
        <a:p>
          <a:pPr rtl="0"/>
          <a:r>
            <a:rPr lang="es-ES" sz="1400" dirty="0" smtClean="0"/>
            <a:t>1. Excluidas: causante/fiduciario</a:t>
          </a:r>
          <a:endParaRPr lang="es-ES_tradnl" sz="1400" dirty="0"/>
        </a:p>
      </dgm:t>
    </dgm:pt>
    <dgm:pt modelId="{B52CCAE6-263B-4D87-A18A-CEED072C1FAB}" type="parTrans" cxnId="{7656E08D-E0F0-47D0-89B5-36F5B8CEA5FD}">
      <dgm:prSet/>
      <dgm:spPr/>
      <dgm:t>
        <a:bodyPr/>
        <a:lstStyle/>
        <a:p>
          <a:endParaRPr lang="es-ES_tradnl"/>
        </a:p>
      </dgm:t>
    </dgm:pt>
    <dgm:pt modelId="{B60809C8-7C52-4B0C-B7F8-D087EE98A78C}" type="sibTrans" cxnId="{7656E08D-E0F0-47D0-89B5-36F5B8CEA5FD}">
      <dgm:prSet/>
      <dgm:spPr/>
      <dgm:t>
        <a:bodyPr/>
        <a:lstStyle/>
        <a:p>
          <a:endParaRPr lang="es-ES_tradnl"/>
        </a:p>
      </dgm:t>
    </dgm:pt>
    <dgm:pt modelId="{5A5FB35A-E829-4C12-BDCE-AB26E40D6C8D}">
      <dgm:prSet custT="1"/>
      <dgm:spPr/>
      <dgm:t>
        <a:bodyPr/>
        <a:lstStyle/>
        <a:p>
          <a:pPr rtl="0"/>
          <a:r>
            <a:rPr lang="es-ES" sz="1400" dirty="0" smtClean="0"/>
            <a:t>Computan como a extraños.</a:t>
          </a:r>
          <a:endParaRPr lang="es-ES_tradnl" sz="1400" dirty="0"/>
        </a:p>
      </dgm:t>
    </dgm:pt>
    <dgm:pt modelId="{992E6DEE-63D8-42C6-A234-8E40DB6332B3}" type="parTrans" cxnId="{5F65FF18-091C-47EF-AEEC-3A9E5E2F4A0F}">
      <dgm:prSet/>
      <dgm:spPr/>
      <dgm:t>
        <a:bodyPr/>
        <a:lstStyle/>
        <a:p>
          <a:endParaRPr lang="es-ES_tradnl"/>
        </a:p>
      </dgm:t>
    </dgm:pt>
    <dgm:pt modelId="{6F1E3C0B-4373-4975-87E6-0898EBD4818A}" type="sibTrans" cxnId="{5F65FF18-091C-47EF-AEEC-3A9E5E2F4A0F}">
      <dgm:prSet/>
      <dgm:spPr/>
      <dgm:t>
        <a:bodyPr/>
        <a:lstStyle/>
        <a:p>
          <a:endParaRPr lang="es-ES_tradnl"/>
        </a:p>
      </dgm:t>
    </dgm:pt>
    <dgm:pt modelId="{FD0EB429-A563-4577-B99E-3B11BAC48E85}">
      <dgm:prSet custT="1"/>
      <dgm:spPr/>
      <dgm:t>
        <a:bodyPr/>
        <a:lstStyle/>
        <a:p>
          <a:pPr rtl="0"/>
          <a:r>
            <a:rPr lang="es-ES" sz="1400" dirty="0" smtClean="0"/>
            <a:t>Problema: si exceden: ¿art. 494 CDFA?</a:t>
          </a:r>
          <a:endParaRPr lang="es-ES_tradnl" sz="1400" dirty="0"/>
        </a:p>
      </dgm:t>
    </dgm:pt>
    <dgm:pt modelId="{CB6EE681-5371-4C09-B8AB-6F7F2F893085}" type="parTrans" cxnId="{36D087C2-90C6-42C0-AEDB-16412F18FAE9}">
      <dgm:prSet/>
      <dgm:spPr/>
      <dgm:t>
        <a:bodyPr/>
        <a:lstStyle/>
        <a:p>
          <a:endParaRPr lang="es-ES_tradnl"/>
        </a:p>
      </dgm:t>
    </dgm:pt>
    <dgm:pt modelId="{2412C836-6158-48FB-B683-43A337D5B59B}" type="sibTrans" cxnId="{36D087C2-90C6-42C0-AEDB-16412F18FAE9}">
      <dgm:prSet/>
      <dgm:spPr/>
      <dgm:t>
        <a:bodyPr/>
        <a:lstStyle/>
        <a:p>
          <a:endParaRPr lang="es-ES_tradnl"/>
        </a:p>
      </dgm:t>
    </dgm:pt>
    <dgm:pt modelId="{A55BAC77-F050-4C9D-B651-997534EADE88}">
      <dgm:prSet custT="1"/>
      <dgm:spPr/>
      <dgm:t>
        <a:bodyPr/>
        <a:lstStyle/>
        <a:p>
          <a:pPr rtl="0"/>
          <a:r>
            <a:rPr lang="es-ES" sz="1600" dirty="0" smtClean="0"/>
            <a:t>2. Las del art.  489.2 CDFA</a:t>
          </a:r>
          <a:endParaRPr lang="es-ES_tradnl" sz="1600" dirty="0"/>
        </a:p>
      </dgm:t>
    </dgm:pt>
    <dgm:pt modelId="{57986360-0949-45C9-BA63-DCD6F120C605}" type="parTrans" cxnId="{1954E80C-88B5-45F5-A69F-F252DC794186}">
      <dgm:prSet/>
      <dgm:spPr/>
      <dgm:t>
        <a:bodyPr/>
        <a:lstStyle/>
        <a:p>
          <a:endParaRPr lang="es-ES_tradnl"/>
        </a:p>
      </dgm:t>
    </dgm:pt>
    <dgm:pt modelId="{0D95CF03-F522-43FC-91D3-D01F01C4A3F0}" type="sibTrans" cxnId="{1954E80C-88B5-45F5-A69F-F252DC794186}">
      <dgm:prSet/>
      <dgm:spPr/>
      <dgm:t>
        <a:bodyPr/>
        <a:lstStyle/>
        <a:p>
          <a:endParaRPr lang="es-ES_tradnl"/>
        </a:p>
      </dgm:t>
    </dgm:pt>
    <dgm:pt modelId="{6FFCD965-DA10-481D-82EA-3872CFF39863}">
      <dgm:prSet/>
      <dgm:spPr/>
      <dgm:t>
        <a:bodyPr/>
        <a:lstStyle/>
        <a:p>
          <a:pPr rtl="0"/>
          <a:r>
            <a:rPr lang="es-ES" dirty="0" smtClean="0"/>
            <a:t>Valoración de las liberalidades:</a:t>
          </a:r>
          <a:endParaRPr lang="es-ES_tradnl" dirty="0"/>
        </a:p>
      </dgm:t>
    </dgm:pt>
    <dgm:pt modelId="{D44F048E-ADAC-4F5E-A8BC-C0615D449C93}" type="parTrans" cxnId="{4DA00A7F-EACA-4D93-A0DC-2AED6C8D14B6}">
      <dgm:prSet/>
      <dgm:spPr/>
      <dgm:t>
        <a:bodyPr/>
        <a:lstStyle/>
        <a:p>
          <a:endParaRPr lang="es-ES_tradnl"/>
        </a:p>
      </dgm:t>
    </dgm:pt>
    <dgm:pt modelId="{F5DD7CEF-F41F-465A-AB26-AB8E37B4198C}" type="sibTrans" cxnId="{4DA00A7F-EACA-4D93-A0DC-2AED6C8D14B6}">
      <dgm:prSet/>
      <dgm:spPr/>
      <dgm:t>
        <a:bodyPr/>
        <a:lstStyle/>
        <a:p>
          <a:endParaRPr lang="es-ES_tradnl"/>
        </a:p>
      </dgm:t>
    </dgm:pt>
    <dgm:pt modelId="{F3D101EC-B4C2-40CB-84FD-961786A8C0C6}">
      <dgm:prSet custT="1"/>
      <dgm:spPr/>
      <dgm:t>
        <a:bodyPr/>
        <a:lstStyle/>
        <a:p>
          <a:pPr rtl="0"/>
          <a:r>
            <a:rPr lang="es-ES" sz="1800" dirty="0" smtClean="0"/>
            <a:t>art. 490.2 CDFA.</a:t>
          </a:r>
          <a:endParaRPr lang="es-ES_tradnl" sz="1800" dirty="0"/>
        </a:p>
      </dgm:t>
    </dgm:pt>
    <dgm:pt modelId="{BC6F411C-503A-4C24-83B9-B31AB251E7D2}" type="parTrans" cxnId="{AA58A62C-AB01-46D3-8FB2-6BE5CB078E2F}">
      <dgm:prSet/>
      <dgm:spPr/>
      <dgm:t>
        <a:bodyPr/>
        <a:lstStyle/>
        <a:p>
          <a:endParaRPr lang="es-ES_tradnl"/>
        </a:p>
      </dgm:t>
    </dgm:pt>
    <dgm:pt modelId="{BAF138CF-B6C3-40CB-B797-4E0513838B28}" type="sibTrans" cxnId="{AA58A62C-AB01-46D3-8FB2-6BE5CB078E2F}">
      <dgm:prSet/>
      <dgm:spPr/>
      <dgm:t>
        <a:bodyPr/>
        <a:lstStyle/>
        <a:p>
          <a:endParaRPr lang="es-ES_tradnl"/>
        </a:p>
      </dgm:t>
    </dgm:pt>
    <dgm:pt modelId="{7470387C-214C-4E1F-B378-1496F4F5C895}" type="pres">
      <dgm:prSet presAssocID="{7409C7BC-BF34-4B99-A904-6F331848D2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9F51596C-1DEA-4B7F-A2E5-1DFF148B0FC5}" type="pres">
      <dgm:prSet presAssocID="{6FFCD965-DA10-481D-82EA-3872CFF39863}" presName="boxAndChildren" presStyleCnt="0"/>
      <dgm:spPr/>
    </dgm:pt>
    <dgm:pt modelId="{5276D36C-6148-4F53-B472-6D70AB97E064}" type="pres">
      <dgm:prSet presAssocID="{6FFCD965-DA10-481D-82EA-3872CFF39863}" presName="parentTextBox" presStyleLbl="node1" presStyleIdx="0" presStyleCnt="5"/>
      <dgm:spPr/>
      <dgm:t>
        <a:bodyPr/>
        <a:lstStyle/>
        <a:p>
          <a:endParaRPr lang="es-ES_tradnl"/>
        </a:p>
      </dgm:t>
    </dgm:pt>
    <dgm:pt modelId="{7912F6CA-EB14-47F0-9239-BE0E83B1133C}" type="pres">
      <dgm:prSet presAssocID="{6FFCD965-DA10-481D-82EA-3872CFF39863}" presName="entireBox" presStyleLbl="node1" presStyleIdx="0" presStyleCnt="5" custLinFactNeighborY="3491"/>
      <dgm:spPr/>
      <dgm:t>
        <a:bodyPr/>
        <a:lstStyle/>
        <a:p>
          <a:endParaRPr lang="es-ES_tradnl"/>
        </a:p>
      </dgm:t>
    </dgm:pt>
    <dgm:pt modelId="{0F079A00-3E9F-401C-87F2-AF4392D924B2}" type="pres">
      <dgm:prSet presAssocID="{6FFCD965-DA10-481D-82EA-3872CFF39863}" presName="descendantBox" presStyleCnt="0"/>
      <dgm:spPr/>
    </dgm:pt>
    <dgm:pt modelId="{FF7352A3-6778-4899-A8D5-66E2596EA671}" type="pres">
      <dgm:prSet presAssocID="{F3D101EC-B4C2-40CB-84FD-961786A8C0C6}" presName="childTextBox" presStyleLbl="fgAccFollowNode1" presStyleIdx="0" presStyleCnt="10" custScaleY="11019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E45C2C7-C4D4-4F36-B988-0734A7A7E074}" type="pres">
      <dgm:prSet presAssocID="{5CC5F256-1D9D-4432-A990-73C7D9F5EFC6}" presName="sp" presStyleCnt="0"/>
      <dgm:spPr/>
    </dgm:pt>
    <dgm:pt modelId="{039D049C-AD7C-41E6-B5D6-9CBA0A0BA6A8}" type="pres">
      <dgm:prSet presAssocID="{56E11350-A63C-4F12-B404-F858F0DFD7EC}" presName="arrowAndChildren" presStyleCnt="0"/>
      <dgm:spPr/>
    </dgm:pt>
    <dgm:pt modelId="{2408DB75-415C-4288-A23C-805C85707FD9}" type="pres">
      <dgm:prSet presAssocID="{56E11350-A63C-4F12-B404-F858F0DFD7EC}" presName="parentTextArrow" presStyleLbl="node1" presStyleIdx="0" presStyleCnt="5"/>
      <dgm:spPr/>
      <dgm:t>
        <a:bodyPr/>
        <a:lstStyle/>
        <a:p>
          <a:endParaRPr lang="es-ES_tradnl"/>
        </a:p>
      </dgm:t>
    </dgm:pt>
    <dgm:pt modelId="{88FBA2B6-950F-4F1F-9EAA-FD5343BDAD95}" type="pres">
      <dgm:prSet presAssocID="{56E11350-A63C-4F12-B404-F858F0DFD7EC}" presName="arrow" presStyleLbl="node1" presStyleIdx="1" presStyleCnt="5"/>
      <dgm:spPr/>
      <dgm:t>
        <a:bodyPr/>
        <a:lstStyle/>
        <a:p>
          <a:endParaRPr lang="es-ES_tradnl"/>
        </a:p>
      </dgm:t>
    </dgm:pt>
    <dgm:pt modelId="{9E62AC9E-B106-40CC-84CC-3F70C0298052}" type="pres">
      <dgm:prSet presAssocID="{56E11350-A63C-4F12-B404-F858F0DFD7EC}" presName="descendantArrow" presStyleCnt="0"/>
      <dgm:spPr/>
    </dgm:pt>
    <dgm:pt modelId="{53C12AA2-E3A3-4A60-A091-31E788B39986}" type="pres">
      <dgm:prSet presAssocID="{E3408AD4-A3A1-451C-B4B2-D7A2DF63E837}" presName="childTextArrow" presStyleLbl="fgAccFollowNode1" presStyleIdx="1" presStyleCnt="10" custScaleY="154358" custLinFactNeighborY="1741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E0645A9-3C9F-4FC4-924C-836B2121A592}" type="pres">
      <dgm:prSet presAssocID="{A55BAC77-F050-4C9D-B651-997534EADE88}" presName="childTextArrow" presStyleLbl="fg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51338A2-5DCF-45C9-899E-0BA2798CF7F6}" type="pres">
      <dgm:prSet presAssocID="{7E3913BF-8260-4244-8FB2-425B105B4493}" presName="sp" presStyleCnt="0"/>
      <dgm:spPr/>
    </dgm:pt>
    <dgm:pt modelId="{C6C64306-523F-482C-AD41-ED24DBDBB100}" type="pres">
      <dgm:prSet presAssocID="{A90D26D5-F208-4055-A8B9-A3F82C1CC5F2}" presName="arrowAndChildren" presStyleCnt="0"/>
      <dgm:spPr/>
    </dgm:pt>
    <dgm:pt modelId="{6192A9FC-A2FC-4088-91F6-44416EC3FBB2}" type="pres">
      <dgm:prSet presAssocID="{A90D26D5-F208-4055-A8B9-A3F82C1CC5F2}" presName="parentTextArrow" presStyleLbl="node1" presStyleIdx="1" presStyleCnt="5"/>
      <dgm:spPr/>
      <dgm:t>
        <a:bodyPr/>
        <a:lstStyle/>
        <a:p>
          <a:endParaRPr lang="es-ES_tradnl"/>
        </a:p>
      </dgm:t>
    </dgm:pt>
    <dgm:pt modelId="{38139EB8-DD18-4F23-B24E-BE718C5F549F}" type="pres">
      <dgm:prSet presAssocID="{A90D26D5-F208-4055-A8B9-A3F82C1CC5F2}" presName="arrow" presStyleLbl="node1" presStyleIdx="2" presStyleCnt="5"/>
      <dgm:spPr/>
      <dgm:t>
        <a:bodyPr/>
        <a:lstStyle/>
        <a:p>
          <a:endParaRPr lang="es-ES_tradnl"/>
        </a:p>
      </dgm:t>
    </dgm:pt>
    <dgm:pt modelId="{748A872B-5AC3-4585-818F-335C0B67B812}" type="pres">
      <dgm:prSet presAssocID="{A90D26D5-F208-4055-A8B9-A3F82C1CC5F2}" presName="descendantArrow" presStyleCnt="0"/>
      <dgm:spPr/>
    </dgm:pt>
    <dgm:pt modelId="{8CC284D1-231A-40D2-A4F6-A04B507A4D24}" type="pres">
      <dgm:prSet presAssocID="{E0FD0BC5-2C07-49E2-8C36-15B8FE76F095}" presName="childTextArrow" presStyleLbl="fg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2D42A49-CC94-43D2-BB0A-94D0FE777DF1}" type="pres">
      <dgm:prSet presAssocID="{D4F3D086-C967-4966-AFE4-821D6F17C3E3}" presName="childTextArrow" presStyleLbl="fg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FAC7ABD-1120-4943-A5AC-B27D400A6C06}" type="pres">
      <dgm:prSet presAssocID="{F39F22FF-87D4-434D-A924-A2883E25AA76}" presName="sp" presStyleCnt="0"/>
      <dgm:spPr/>
    </dgm:pt>
    <dgm:pt modelId="{4798C7AB-4FF4-447F-B96F-E864C75EE5FE}" type="pres">
      <dgm:prSet presAssocID="{FB6BE509-5D01-4E9C-9EFE-FCD1765EFAF0}" presName="arrowAndChildren" presStyleCnt="0"/>
      <dgm:spPr/>
    </dgm:pt>
    <dgm:pt modelId="{54D5200E-4BB6-4495-A6FE-7801CC409A38}" type="pres">
      <dgm:prSet presAssocID="{FB6BE509-5D01-4E9C-9EFE-FCD1765EFAF0}" presName="parentTextArrow" presStyleLbl="node1" presStyleIdx="2" presStyleCnt="5"/>
      <dgm:spPr/>
      <dgm:t>
        <a:bodyPr/>
        <a:lstStyle/>
        <a:p>
          <a:endParaRPr lang="es-ES_tradnl"/>
        </a:p>
      </dgm:t>
    </dgm:pt>
    <dgm:pt modelId="{B57FABE2-7D38-436A-BC34-0215557B4000}" type="pres">
      <dgm:prSet presAssocID="{FB6BE509-5D01-4E9C-9EFE-FCD1765EFAF0}" presName="arrow" presStyleLbl="node1" presStyleIdx="3" presStyleCnt="5"/>
      <dgm:spPr/>
      <dgm:t>
        <a:bodyPr/>
        <a:lstStyle/>
        <a:p>
          <a:endParaRPr lang="es-ES_tradnl"/>
        </a:p>
      </dgm:t>
    </dgm:pt>
    <dgm:pt modelId="{FDCBCA0E-D98C-4B02-9B49-5B364CEE7AC6}" type="pres">
      <dgm:prSet presAssocID="{FB6BE509-5D01-4E9C-9EFE-FCD1765EFAF0}" presName="descendantArrow" presStyleCnt="0"/>
      <dgm:spPr/>
    </dgm:pt>
    <dgm:pt modelId="{2F15DA7B-183A-4F80-A7F6-69A22B74EA95}" type="pres">
      <dgm:prSet presAssocID="{B01D0E42-AC1C-47FF-9385-3DA2957D4FA1}" presName="childTextArrow" presStyleLbl="fg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C8BA210-54E8-40C7-ABD6-C02E922F0533}" type="pres">
      <dgm:prSet presAssocID="{09D2C98A-3AFD-4B56-A210-A89CCD3938D9}" presName="childTextArrow" presStyleLbl="fgAccFollowNode1" presStyleIdx="6" presStyleCnt="10" custScaleX="7217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AE84B66-FEC6-4909-A915-BF3EC371416B}" type="pres">
      <dgm:prSet presAssocID="{D444A213-A892-4777-9FF6-AA1724570B38}" presName="childTextArrow" presStyleLbl="fg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7B9C0C6-0688-43BB-B326-A52F9CC28696}" type="pres">
      <dgm:prSet presAssocID="{D5990FC9-AABB-419D-9CB8-8C9566B46DA2}" presName="sp" presStyleCnt="0"/>
      <dgm:spPr/>
    </dgm:pt>
    <dgm:pt modelId="{84A95FC6-5141-45D1-A13E-3DCE2DAA1E3A}" type="pres">
      <dgm:prSet presAssocID="{A6E00636-D575-4848-AAB0-C72BEDEF9722}" presName="arrowAndChildren" presStyleCnt="0"/>
      <dgm:spPr/>
    </dgm:pt>
    <dgm:pt modelId="{E83A20EE-CFE2-4D09-AB47-B18303E1642E}" type="pres">
      <dgm:prSet presAssocID="{A6E00636-D575-4848-AAB0-C72BEDEF9722}" presName="parentTextArrow" presStyleLbl="node1" presStyleIdx="3" presStyleCnt="5"/>
      <dgm:spPr/>
      <dgm:t>
        <a:bodyPr/>
        <a:lstStyle/>
        <a:p>
          <a:endParaRPr lang="es-ES_tradnl"/>
        </a:p>
      </dgm:t>
    </dgm:pt>
    <dgm:pt modelId="{9DA7F964-5300-4F6A-9EAE-993893A5681F}" type="pres">
      <dgm:prSet presAssocID="{A6E00636-D575-4848-AAB0-C72BEDEF9722}" presName="arrow" presStyleLbl="node1" presStyleIdx="4" presStyleCnt="5"/>
      <dgm:spPr/>
      <dgm:t>
        <a:bodyPr/>
        <a:lstStyle/>
        <a:p>
          <a:endParaRPr lang="es-ES_tradnl"/>
        </a:p>
      </dgm:t>
    </dgm:pt>
    <dgm:pt modelId="{D5C4F06F-2BE5-41F3-AE99-AAD8A6F3F750}" type="pres">
      <dgm:prSet presAssocID="{A6E00636-D575-4848-AAB0-C72BEDEF9722}" presName="descendantArrow" presStyleCnt="0"/>
      <dgm:spPr/>
    </dgm:pt>
    <dgm:pt modelId="{CDD74B2C-0638-4020-8707-9BBC1005E057}" type="pres">
      <dgm:prSet presAssocID="{DFC951F0-6089-40DD-ABB2-D6F774367697}" presName="childTextArrow" presStyleLbl="fg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D92BEAC-1E11-49E6-9377-FE8BD8C8424E}" type="pres">
      <dgm:prSet presAssocID="{E907E4B1-E72E-438B-886A-11C2F20C6AA2}" presName="childTextArrow" presStyleLbl="fg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86E0BA08-2710-4B7F-B7CD-8930082613D2}" type="presOf" srcId="{A55BAC77-F050-4C9D-B651-997534EADE88}" destId="{7E0645A9-3C9F-4FC4-924C-836B2121A592}" srcOrd="0" destOrd="0" presId="urn:microsoft.com/office/officeart/2005/8/layout/process4"/>
    <dgm:cxn modelId="{9DF75F7C-8388-4529-87DF-165416EF979C}" type="presOf" srcId="{56E11350-A63C-4F12-B404-F858F0DFD7EC}" destId="{88FBA2B6-950F-4F1F-9EAA-FD5343BDAD95}" srcOrd="1" destOrd="0" presId="urn:microsoft.com/office/officeart/2005/8/layout/process4"/>
    <dgm:cxn modelId="{36D087C2-90C6-42C0-AEDB-16412F18FAE9}" srcId="{E3408AD4-A3A1-451C-B4B2-D7A2DF63E837}" destId="{FD0EB429-A563-4577-B99E-3B11BAC48E85}" srcOrd="1" destOrd="0" parTransId="{CB6EE681-5371-4C09-B8AB-6F7F2F893085}" sibTransId="{2412C836-6158-48FB-B683-43A337D5B59B}"/>
    <dgm:cxn modelId="{9AED95E7-F4AF-4DAF-9510-DC2D240F3BAE}" srcId="{A6E00636-D575-4848-AAB0-C72BEDEF9722}" destId="{E907E4B1-E72E-438B-886A-11C2F20C6AA2}" srcOrd="1" destOrd="0" parTransId="{2C5DA8D6-4432-4860-91A1-050F712C488D}" sibTransId="{5D6239E1-6894-4532-8588-8261DF8EFE41}"/>
    <dgm:cxn modelId="{2809A896-9A36-485E-A052-F591B83A8CA5}" type="presOf" srcId="{F3D101EC-B4C2-40CB-84FD-961786A8C0C6}" destId="{FF7352A3-6778-4899-A8D5-66E2596EA671}" srcOrd="0" destOrd="0" presId="urn:microsoft.com/office/officeart/2005/8/layout/process4"/>
    <dgm:cxn modelId="{B8FDC083-C88A-4EE0-BC47-75367E018836}" srcId="{7409C7BC-BF34-4B99-A904-6F331848D260}" destId="{FB6BE509-5D01-4E9C-9EFE-FCD1765EFAF0}" srcOrd="1" destOrd="0" parTransId="{5152637F-CCA1-4337-A7B8-909F74800D8E}" sibTransId="{F39F22FF-87D4-434D-A924-A2883E25AA76}"/>
    <dgm:cxn modelId="{B6193B06-A737-4673-A000-80BC2D138A52}" type="presOf" srcId="{A6E00636-D575-4848-AAB0-C72BEDEF9722}" destId="{9DA7F964-5300-4F6A-9EAE-993893A5681F}" srcOrd="1" destOrd="0" presId="urn:microsoft.com/office/officeart/2005/8/layout/process4"/>
    <dgm:cxn modelId="{AA58A62C-AB01-46D3-8FB2-6BE5CB078E2F}" srcId="{6FFCD965-DA10-481D-82EA-3872CFF39863}" destId="{F3D101EC-B4C2-40CB-84FD-961786A8C0C6}" srcOrd="0" destOrd="0" parTransId="{BC6F411C-503A-4C24-83B9-B31AB251E7D2}" sibTransId="{BAF138CF-B6C3-40CB-B797-4E0513838B28}"/>
    <dgm:cxn modelId="{43512B30-0A3C-4887-A0C7-FF5F764A8CBF}" type="presOf" srcId="{FB6BE509-5D01-4E9C-9EFE-FCD1765EFAF0}" destId="{B57FABE2-7D38-436A-BC34-0215557B4000}" srcOrd="1" destOrd="0" presId="urn:microsoft.com/office/officeart/2005/8/layout/process4"/>
    <dgm:cxn modelId="{D74F8731-A687-48CE-841E-3C645DA789AF}" type="presOf" srcId="{D4F3D086-C967-4966-AFE4-821D6F17C3E3}" destId="{D2D42A49-CC94-43D2-BB0A-94D0FE777DF1}" srcOrd="0" destOrd="0" presId="urn:microsoft.com/office/officeart/2005/8/layout/process4"/>
    <dgm:cxn modelId="{7C53BB39-F798-415A-8C1D-A4B8819B5BF4}" type="presOf" srcId="{E3408AD4-A3A1-451C-B4B2-D7A2DF63E837}" destId="{53C12AA2-E3A3-4A60-A091-31E788B39986}" srcOrd="0" destOrd="0" presId="urn:microsoft.com/office/officeart/2005/8/layout/process4"/>
    <dgm:cxn modelId="{1954E80C-88B5-45F5-A69F-F252DC794186}" srcId="{56E11350-A63C-4F12-B404-F858F0DFD7EC}" destId="{A55BAC77-F050-4C9D-B651-997534EADE88}" srcOrd="1" destOrd="0" parTransId="{57986360-0949-45C9-BA63-DCD6F120C605}" sibTransId="{0D95CF03-F522-43FC-91D3-D01F01C4A3F0}"/>
    <dgm:cxn modelId="{0CEC5D15-9792-4345-8B3E-AB7F95EEDDCB}" type="presOf" srcId="{B01D0E42-AC1C-47FF-9385-3DA2957D4FA1}" destId="{2F15DA7B-183A-4F80-A7F6-69A22B74EA95}" srcOrd="0" destOrd="0" presId="urn:microsoft.com/office/officeart/2005/8/layout/process4"/>
    <dgm:cxn modelId="{5AF061AC-2219-4FD0-A0E3-AF788CE25DE4}" type="presOf" srcId="{D444A213-A892-4777-9FF6-AA1724570B38}" destId="{6AE84B66-FEC6-4909-A915-BF3EC371416B}" srcOrd="0" destOrd="0" presId="urn:microsoft.com/office/officeart/2005/8/layout/process4"/>
    <dgm:cxn modelId="{229C75B1-5758-4CB5-8A68-42AB1B0E562D}" type="presOf" srcId="{FB6BE509-5D01-4E9C-9EFE-FCD1765EFAF0}" destId="{54D5200E-4BB6-4495-A6FE-7801CC409A38}" srcOrd="0" destOrd="0" presId="urn:microsoft.com/office/officeart/2005/8/layout/process4"/>
    <dgm:cxn modelId="{C3FA7413-6233-4DEB-AA44-EA7298FE05EB}" type="presOf" srcId="{5A5FB35A-E829-4C12-BDCE-AB26E40D6C8D}" destId="{53C12AA2-E3A3-4A60-A091-31E788B39986}" srcOrd="0" destOrd="1" presId="urn:microsoft.com/office/officeart/2005/8/layout/process4"/>
    <dgm:cxn modelId="{A9D58369-1E7F-4895-B241-E3106D4DC3F3}" srcId="{FB6BE509-5D01-4E9C-9EFE-FCD1765EFAF0}" destId="{B01D0E42-AC1C-47FF-9385-3DA2957D4FA1}" srcOrd="0" destOrd="0" parTransId="{E47D48B2-E77B-451E-9911-67E49C668D5D}" sibTransId="{C614B7E0-C894-4FF3-BBE9-395E86AB7CFC}"/>
    <dgm:cxn modelId="{5F65FF18-091C-47EF-AEEC-3A9E5E2F4A0F}" srcId="{E3408AD4-A3A1-451C-B4B2-D7A2DF63E837}" destId="{5A5FB35A-E829-4C12-BDCE-AB26E40D6C8D}" srcOrd="0" destOrd="0" parTransId="{992E6DEE-63D8-42C6-A234-8E40DB6332B3}" sibTransId="{6F1E3C0B-4373-4975-87E6-0898EBD4818A}"/>
    <dgm:cxn modelId="{7F48C63B-A1EE-434F-BC64-7DEC4C4B696E}" srcId="{FB6BE509-5D01-4E9C-9EFE-FCD1765EFAF0}" destId="{09D2C98A-3AFD-4B56-A210-A89CCD3938D9}" srcOrd="1" destOrd="0" parTransId="{077F77B2-A750-4513-B2FC-D613F8C204F6}" sibTransId="{8C20FE6C-255B-4ADD-A158-5A8D85171572}"/>
    <dgm:cxn modelId="{525390CC-0C34-4394-9BA2-B66DD4EE4FA1}" type="presOf" srcId="{E907E4B1-E72E-438B-886A-11C2F20C6AA2}" destId="{6D92BEAC-1E11-49E6-9377-FE8BD8C8424E}" srcOrd="0" destOrd="0" presId="urn:microsoft.com/office/officeart/2005/8/layout/process4"/>
    <dgm:cxn modelId="{61BF6FED-A578-4389-9D12-A0C909871474}" type="presOf" srcId="{56E11350-A63C-4F12-B404-F858F0DFD7EC}" destId="{2408DB75-415C-4288-A23C-805C85707FD9}" srcOrd="0" destOrd="0" presId="urn:microsoft.com/office/officeart/2005/8/layout/process4"/>
    <dgm:cxn modelId="{4DA00A7F-EACA-4D93-A0DC-2AED6C8D14B6}" srcId="{7409C7BC-BF34-4B99-A904-6F331848D260}" destId="{6FFCD965-DA10-481D-82EA-3872CFF39863}" srcOrd="4" destOrd="0" parTransId="{D44F048E-ADAC-4F5E-A8BC-C0615D449C93}" sibTransId="{F5DD7CEF-F41F-465A-AB26-AB8E37B4198C}"/>
    <dgm:cxn modelId="{86D58260-DA4E-447A-B970-1C3991B691F9}" srcId="{7409C7BC-BF34-4B99-A904-6F331848D260}" destId="{A6E00636-D575-4848-AAB0-C72BEDEF9722}" srcOrd="0" destOrd="0" parTransId="{79A36212-35CF-410F-BAC8-09F1FEB4335F}" sibTransId="{D5990FC9-AABB-419D-9CB8-8C9566B46DA2}"/>
    <dgm:cxn modelId="{38F2EC1F-A4B7-41F3-9C1C-8B129E689121}" srcId="{A6E00636-D575-4848-AAB0-C72BEDEF9722}" destId="{DFC951F0-6089-40DD-ABB2-D6F774367697}" srcOrd="0" destOrd="0" parTransId="{8DAB09A3-0493-46E0-9640-DCE1B0D74AD5}" sibTransId="{61653E84-1F61-4E82-9B48-1615A5184A9C}"/>
    <dgm:cxn modelId="{7656E08D-E0F0-47D0-89B5-36F5B8CEA5FD}" srcId="{56E11350-A63C-4F12-B404-F858F0DFD7EC}" destId="{E3408AD4-A3A1-451C-B4B2-D7A2DF63E837}" srcOrd="0" destOrd="0" parTransId="{B52CCAE6-263B-4D87-A18A-CEED072C1FAB}" sibTransId="{B60809C8-7C52-4B0C-B7F8-D087EE98A78C}"/>
    <dgm:cxn modelId="{78D2CBA0-259C-4588-8A5D-7C26C65C8CB4}" srcId="{A90D26D5-F208-4055-A8B9-A3F82C1CC5F2}" destId="{E0FD0BC5-2C07-49E2-8C36-15B8FE76F095}" srcOrd="0" destOrd="0" parTransId="{EA43FB2C-3B4A-4030-AB08-4BDFD80E9792}" sibTransId="{55E05930-8196-425F-909F-598E00BC108E}"/>
    <dgm:cxn modelId="{B759A313-D492-4E37-8C9E-343553010390}" type="presOf" srcId="{A6E00636-D575-4848-AAB0-C72BEDEF9722}" destId="{E83A20EE-CFE2-4D09-AB47-B18303E1642E}" srcOrd="0" destOrd="0" presId="urn:microsoft.com/office/officeart/2005/8/layout/process4"/>
    <dgm:cxn modelId="{A96E99B2-31EC-4ED2-8C98-0975D161B9AD}" srcId="{7409C7BC-BF34-4B99-A904-6F331848D260}" destId="{A90D26D5-F208-4055-A8B9-A3F82C1CC5F2}" srcOrd="2" destOrd="0" parTransId="{6A5BA377-7D5F-4AC2-9A69-712A3535D74D}" sibTransId="{7E3913BF-8260-4244-8FB2-425B105B4493}"/>
    <dgm:cxn modelId="{352F06B6-9902-49FB-B1B1-B0FED59DB326}" srcId="{FB6BE509-5D01-4E9C-9EFE-FCD1765EFAF0}" destId="{D444A213-A892-4777-9FF6-AA1724570B38}" srcOrd="2" destOrd="0" parTransId="{6A068B02-4EEB-4908-9E9E-5A4F3D05DC16}" sibTransId="{8B898FC6-5FA6-4397-AC09-A3D563722C26}"/>
    <dgm:cxn modelId="{763318D3-B0F0-4628-B0E6-87FBA5DB76DC}" type="presOf" srcId="{7409C7BC-BF34-4B99-A904-6F331848D260}" destId="{7470387C-214C-4E1F-B378-1496F4F5C895}" srcOrd="0" destOrd="0" presId="urn:microsoft.com/office/officeart/2005/8/layout/process4"/>
    <dgm:cxn modelId="{67E41EC2-C2EF-491C-A35E-A680D07CD373}" srcId="{7409C7BC-BF34-4B99-A904-6F331848D260}" destId="{56E11350-A63C-4F12-B404-F858F0DFD7EC}" srcOrd="3" destOrd="0" parTransId="{72ED39A1-DAC2-4427-BA50-69DE878B5CB8}" sibTransId="{5CC5F256-1D9D-4432-A990-73C7D9F5EFC6}"/>
    <dgm:cxn modelId="{1125BE81-9C61-466B-B892-647D84116939}" type="presOf" srcId="{DFC951F0-6089-40DD-ABB2-D6F774367697}" destId="{CDD74B2C-0638-4020-8707-9BBC1005E057}" srcOrd="0" destOrd="0" presId="urn:microsoft.com/office/officeart/2005/8/layout/process4"/>
    <dgm:cxn modelId="{F9BDE4DB-837C-406C-9374-844691DDE54B}" type="presOf" srcId="{6FFCD965-DA10-481D-82EA-3872CFF39863}" destId="{5276D36C-6148-4F53-B472-6D70AB97E064}" srcOrd="0" destOrd="0" presId="urn:microsoft.com/office/officeart/2005/8/layout/process4"/>
    <dgm:cxn modelId="{3C5A5282-6E8E-4DE2-8DEF-7E91309E6AC2}" type="presOf" srcId="{A90D26D5-F208-4055-A8B9-A3F82C1CC5F2}" destId="{38139EB8-DD18-4F23-B24E-BE718C5F549F}" srcOrd="1" destOrd="0" presId="urn:microsoft.com/office/officeart/2005/8/layout/process4"/>
    <dgm:cxn modelId="{E317912A-4289-4524-94D3-9BF8316A7066}" type="presOf" srcId="{A90D26D5-F208-4055-A8B9-A3F82C1CC5F2}" destId="{6192A9FC-A2FC-4088-91F6-44416EC3FBB2}" srcOrd="0" destOrd="0" presId="urn:microsoft.com/office/officeart/2005/8/layout/process4"/>
    <dgm:cxn modelId="{0632C47C-B6EA-4C8F-ADC7-75159FD126A8}" type="presOf" srcId="{09D2C98A-3AFD-4B56-A210-A89CCD3938D9}" destId="{6C8BA210-54E8-40C7-ABD6-C02E922F0533}" srcOrd="0" destOrd="0" presId="urn:microsoft.com/office/officeart/2005/8/layout/process4"/>
    <dgm:cxn modelId="{7ABF9315-3502-4425-818E-76C4EE0486D6}" type="presOf" srcId="{6FFCD965-DA10-481D-82EA-3872CFF39863}" destId="{7912F6CA-EB14-47F0-9239-BE0E83B1133C}" srcOrd="1" destOrd="0" presId="urn:microsoft.com/office/officeart/2005/8/layout/process4"/>
    <dgm:cxn modelId="{591BBF81-C3BF-4E25-B04B-D66DEF077623}" srcId="{A90D26D5-F208-4055-A8B9-A3F82C1CC5F2}" destId="{D4F3D086-C967-4966-AFE4-821D6F17C3E3}" srcOrd="1" destOrd="0" parTransId="{28049FAB-B5E0-4152-93F4-DF9194D7F602}" sibTransId="{4D7F1CBF-57E7-49FF-A0EA-EE06947AE5CD}"/>
    <dgm:cxn modelId="{C6D8D84E-2259-4258-BF3D-430EA87955AF}" type="presOf" srcId="{E0FD0BC5-2C07-49E2-8C36-15B8FE76F095}" destId="{8CC284D1-231A-40D2-A4F6-A04B507A4D24}" srcOrd="0" destOrd="0" presId="urn:microsoft.com/office/officeart/2005/8/layout/process4"/>
    <dgm:cxn modelId="{03C7BDC6-3F29-4B27-8B9D-4B26402A9A91}" type="presOf" srcId="{FD0EB429-A563-4577-B99E-3B11BAC48E85}" destId="{53C12AA2-E3A3-4A60-A091-31E788B39986}" srcOrd="0" destOrd="2" presId="urn:microsoft.com/office/officeart/2005/8/layout/process4"/>
    <dgm:cxn modelId="{D19AE461-181A-4EC1-A06C-4176D295F5EF}" type="presParOf" srcId="{7470387C-214C-4E1F-B378-1496F4F5C895}" destId="{9F51596C-1DEA-4B7F-A2E5-1DFF148B0FC5}" srcOrd="0" destOrd="0" presId="urn:microsoft.com/office/officeart/2005/8/layout/process4"/>
    <dgm:cxn modelId="{EF50F0B9-13DC-4170-92D1-6DF61D8E9704}" type="presParOf" srcId="{9F51596C-1DEA-4B7F-A2E5-1DFF148B0FC5}" destId="{5276D36C-6148-4F53-B472-6D70AB97E064}" srcOrd="0" destOrd="0" presId="urn:microsoft.com/office/officeart/2005/8/layout/process4"/>
    <dgm:cxn modelId="{1D82B12C-4C77-496B-97E1-F05B8CF93C60}" type="presParOf" srcId="{9F51596C-1DEA-4B7F-A2E5-1DFF148B0FC5}" destId="{7912F6CA-EB14-47F0-9239-BE0E83B1133C}" srcOrd="1" destOrd="0" presId="urn:microsoft.com/office/officeart/2005/8/layout/process4"/>
    <dgm:cxn modelId="{E165F6EF-BDEF-48B0-A6DA-9AD2043F0967}" type="presParOf" srcId="{9F51596C-1DEA-4B7F-A2E5-1DFF148B0FC5}" destId="{0F079A00-3E9F-401C-87F2-AF4392D924B2}" srcOrd="2" destOrd="0" presId="urn:microsoft.com/office/officeart/2005/8/layout/process4"/>
    <dgm:cxn modelId="{49940BAB-F26B-4D29-ADD9-BA993D374CE5}" type="presParOf" srcId="{0F079A00-3E9F-401C-87F2-AF4392D924B2}" destId="{FF7352A3-6778-4899-A8D5-66E2596EA671}" srcOrd="0" destOrd="0" presId="urn:microsoft.com/office/officeart/2005/8/layout/process4"/>
    <dgm:cxn modelId="{2CFD1073-B328-48C2-B2A9-E3452F05C8DD}" type="presParOf" srcId="{7470387C-214C-4E1F-B378-1496F4F5C895}" destId="{6E45C2C7-C4D4-4F36-B988-0734A7A7E074}" srcOrd="1" destOrd="0" presId="urn:microsoft.com/office/officeart/2005/8/layout/process4"/>
    <dgm:cxn modelId="{76887A65-705D-4B8F-8DC6-F7EB4C80924F}" type="presParOf" srcId="{7470387C-214C-4E1F-B378-1496F4F5C895}" destId="{039D049C-AD7C-41E6-B5D6-9CBA0A0BA6A8}" srcOrd="2" destOrd="0" presId="urn:microsoft.com/office/officeart/2005/8/layout/process4"/>
    <dgm:cxn modelId="{859CCD22-A467-49C8-99A5-BAC433B45442}" type="presParOf" srcId="{039D049C-AD7C-41E6-B5D6-9CBA0A0BA6A8}" destId="{2408DB75-415C-4288-A23C-805C85707FD9}" srcOrd="0" destOrd="0" presId="urn:microsoft.com/office/officeart/2005/8/layout/process4"/>
    <dgm:cxn modelId="{8AA4E670-A067-4299-B3C4-B3D83B97985F}" type="presParOf" srcId="{039D049C-AD7C-41E6-B5D6-9CBA0A0BA6A8}" destId="{88FBA2B6-950F-4F1F-9EAA-FD5343BDAD95}" srcOrd="1" destOrd="0" presId="urn:microsoft.com/office/officeart/2005/8/layout/process4"/>
    <dgm:cxn modelId="{19F6BFF5-8FAB-4652-A05C-67819C05FDF6}" type="presParOf" srcId="{039D049C-AD7C-41E6-B5D6-9CBA0A0BA6A8}" destId="{9E62AC9E-B106-40CC-84CC-3F70C0298052}" srcOrd="2" destOrd="0" presId="urn:microsoft.com/office/officeart/2005/8/layout/process4"/>
    <dgm:cxn modelId="{AB6E0905-918B-44B8-A8F3-6F56611DD116}" type="presParOf" srcId="{9E62AC9E-B106-40CC-84CC-3F70C0298052}" destId="{53C12AA2-E3A3-4A60-A091-31E788B39986}" srcOrd="0" destOrd="0" presId="urn:microsoft.com/office/officeart/2005/8/layout/process4"/>
    <dgm:cxn modelId="{E9E1B5A3-1A00-4155-AC8B-5F5513AC8F68}" type="presParOf" srcId="{9E62AC9E-B106-40CC-84CC-3F70C0298052}" destId="{7E0645A9-3C9F-4FC4-924C-836B2121A592}" srcOrd="1" destOrd="0" presId="urn:microsoft.com/office/officeart/2005/8/layout/process4"/>
    <dgm:cxn modelId="{7B84662D-2216-4B4D-8968-2877276A26D1}" type="presParOf" srcId="{7470387C-214C-4E1F-B378-1496F4F5C895}" destId="{651338A2-5DCF-45C9-899E-0BA2798CF7F6}" srcOrd="3" destOrd="0" presId="urn:microsoft.com/office/officeart/2005/8/layout/process4"/>
    <dgm:cxn modelId="{4B787E3A-4FB4-4D62-804C-745FEC6460AB}" type="presParOf" srcId="{7470387C-214C-4E1F-B378-1496F4F5C895}" destId="{C6C64306-523F-482C-AD41-ED24DBDBB100}" srcOrd="4" destOrd="0" presId="urn:microsoft.com/office/officeart/2005/8/layout/process4"/>
    <dgm:cxn modelId="{56357744-433B-4D93-9A2E-66C4C47F42F2}" type="presParOf" srcId="{C6C64306-523F-482C-AD41-ED24DBDBB100}" destId="{6192A9FC-A2FC-4088-91F6-44416EC3FBB2}" srcOrd="0" destOrd="0" presId="urn:microsoft.com/office/officeart/2005/8/layout/process4"/>
    <dgm:cxn modelId="{3C04B98B-45BF-413E-A292-A053C1E02D72}" type="presParOf" srcId="{C6C64306-523F-482C-AD41-ED24DBDBB100}" destId="{38139EB8-DD18-4F23-B24E-BE718C5F549F}" srcOrd="1" destOrd="0" presId="urn:microsoft.com/office/officeart/2005/8/layout/process4"/>
    <dgm:cxn modelId="{966C5A0F-7C1D-4E07-8255-54AFB3D7D8AD}" type="presParOf" srcId="{C6C64306-523F-482C-AD41-ED24DBDBB100}" destId="{748A872B-5AC3-4585-818F-335C0B67B812}" srcOrd="2" destOrd="0" presId="urn:microsoft.com/office/officeart/2005/8/layout/process4"/>
    <dgm:cxn modelId="{CF8D18A0-B67C-4B17-AF86-BEC3453A284E}" type="presParOf" srcId="{748A872B-5AC3-4585-818F-335C0B67B812}" destId="{8CC284D1-231A-40D2-A4F6-A04B507A4D24}" srcOrd="0" destOrd="0" presId="urn:microsoft.com/office/officeart/2005/8/layout/process4"/>
    <dgm:cxn modelId="{AED3E377-B845-4229-9AEF-97812D1BBE2E}" type="presParOf" srcId="{748A872B-5AC3-4585-818F-335C0B67B812}" destId="{D2D42A49-CC94-43D2-BB0A-94D0FE777DF1}" srcOrd="1" destOrd="0" presId="urn:microsoft.com/office/officeart/2005/8/layout/process4"/>
    <dgm:cxn modelId="{E3766159-EE01-435E-A245-80198401EB41}" type="presParOf" srcId="{7470387C-214C-4E1F-B378-1496F4F5C895}" destId="{AFAC7ABD-1120-4943-A5AC-B27D400A6C06}" srcOrd="5" destOrd="0" presId="urn:microsoft.com/office/officeart/2005/8/layout/process4"/>
    <dgm:cxn modelId="{B141E827-C9CD-42E7-8732-E14CEA91FA5E}" type="presParOf" srcId="{7470387C-214C-4E1F-B378-1496F4F5C895}" destId="{4798C7AB-4FF4-447F-B96F-E864C75EE5FE}" srcOrd="6" destOrd="0" presId="urn:microsoft.com/office/officeart/2005/8/layout/process4"/>
    <dgm:cxn modelId="{AB179147-169A-4E85-A61C-ACC1F3261647}" type="presParOf" srcId="{4798C7AB-4FF4-447F-B96F-E864C75EE5FE}" destId="{54D5200E-4BB6-4495-A6FE-7801CC409A38}" srcOrd="0" destOrd="0" presId="urn:microsoft.com/office/officeart/2005/8/layout/process4"/>
    <dgm:cxn modelId="{37CAF700-DE09-4008-A575-E4F6856A6E8F}" type="presParOf" srcId="{4798C7AB-4FF4-447F-B96F-E864C75EE5FE}" destId="{B57FABE2-7D38-436A-BC34-0215557B4000}" srcOrd="1" destOrd="0" presId="urn:microsoft.com/office/officeart/2005/8/layout/process4"/>
    <dgm:cxn modelId="{34430BBD-31D4-4189-A4B9-EB7FC497DBEB}" type="presParOf" srcId="{4798C7AB-4FF4-447F-B96F-E864C75EE5FE}" destId="{FDCBCA0E-D98C-4B02-9B49-5B364CEE7AC6}" srcOrd="2" destOrd="0" presId="urn:microsoft.com/office/officeart/2005/8/layout/process4"/>
    <dgm:cxn modelId="{AF1AE9C0-6F29-4D6A-9E5E-9AA26AA07822}" type="presParOf" srcId="{FDCBCA0E-D98C-4B02-9B49-5B364CEE7AC6}" destId="{2F15DA7B-183A-4F80-A7F6-69A22B74EA95}" srcOrd="0" destOrd="0" presId="urn:microsoft.com/office/officeart/2005/8/layout/process4"/>
    <dgm:cxn modelId="{60586825-FE00-460B-B883-BCA5DEC44BF9}" type="presParOf" srcId="{FDCBCA0E-D98C-4B02-9B49-5B364CEE7AC6}" destId="{6C8BA210-54E8-40C7-ABD6-C02E922F0533}" srcOrd="1" destOrd="0" presId="urn:microsoft.com/office/officeart/2005/8/layout/process4"/>
    <dgm:cxn modelId="{C746EEC5-F8A0-4797-8959-85C8AA955183}" type="presParOf" srcId="{FDCBCA0E-D98C-4B02-9B49-5B364CEE7AC6}" destId="{6AE84B66-FEC6-4909-A915-BF3EC371416B}" srcOrd="2" destOrd="0" presId="urn:microsoft.com/office/officeart/2005/8/layout/process4"/>
    <dgm:cxn modelId="{809CF31D-E778-40B7-BFF2-33E996E484F8}" type="presParOf" srcId="{7470387C-214C-4E1F-B378-1496F4F5C895}" destId="{D7B9C0C6-0688-43BB-B326-A52F9CC28696}" srcOrd="7" destOrd="0" presId="urn:microsoft.com/office/officeart/2005/8/layout/process4"/>
    <dgm:cxn modelId="{FA53C1FE-BB07-4A74-9C1C-4E42FE6923B7}" type="presParOf" srcId="{7470387C-214C-4E1F-B378-1496F4F5C895}" destId="{84A95FC6-5141-45D1-A13E-3DCE2DAA1E3A}" srcOrd="8" destOrd="0" presId="urn:microsoft.com/office/officeart/2005/8/layout/process4"/>
    <dgm:cxn modelId="{0FF71BF1-C49F-4E20-A02B-6F20CBB6B140}" type="presParOf" srcId="{84A95FC6-5141-45D1-A13E-3DCE2DAA1E3A}" destId="{E83A20EE-CFE2-4D09-AB47-B18303E1642E}" srcOrd="0" destOrd="0" presId="urn:microsoft.com/office/officeart/2005/8/layout/process4"/>
    <dgm:cxn modelId="{43766855-161C-4195-A748-B8E73CD3A8BE}" type="presParOf" srcId="{84A95FC6-5141-45D1-A13E-3DCE2DAA1E3A}" destId="{9DA7F964-5300-4F6A-9EAE-993893A5681F}" srcOrd="1" destOrd="0" presId="urn:microsoft.com/office/officeart/2005/8/layout/process4"/>
    <dgm:cxn modelId="{2DA13EE6-C7CD-4F6A-A324-7106087A1877}" type="presParOf" srcId="{84A95FC6-5141-45D1-A13E-3DCE2DAA1E3A}" destId="{D5C4F06F-2BE5-41F3-AE99-AAD8A6F3F750}" srcOrd="2" destOrd="0" presId="urn:microsoft.com/office/officeart/2005/8/layout/process4"/>
    <dgm:cxn modelId="{FDEBF5BD-1DBC-4698-A8CD-767D4CFBC4CE}" type="presParOf" srcId="{D5C4F06F-2BE5-41F3-AE99-AAD8A6F3F750}" destId="{CDD74B2C-0638-4020-8707-9BBC1005E057}" srcOrd="0" destOrd="0" presId="urn:microsoft.com/office/officeart/2005/8/layout/process4"/>
    <dgm:cxn modelId="{CD62A08C-224E-4EDB-8D85-78CCCD685490}" type="presParOf" srcId="{D5C4F06F-2BE5-41F3-AE99-AAD8A6F3F750}" destId="{6D92BEAC-1E11-49E6-9377-FE8BD8C8424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C35939-0686-4279-870E-95734BB03C5A}" type="doc">
      <dgm:prSet loTypeId="urn:microsoft.com/office/officeart/2005/8/layout/cycle3" loCatId="cycle" qsTypeId="urn:microsoft.com/office/officeart/2005/8/quickstyle/3d5" qsCatId="3D" csTypeId="urn:microsoft.com/office/officeart/2005/8/colors/colorful1" csCatId="colorful"/>
      <dgm:spPr/>
      <dgm:t>
        <a:bodyPr/>
        <a:lstStyle/>
        <a:p>
          <a:endParaRPr lang="es-ES_tradnl"/>
        </a:p>
      </dgm:t>
    </dgm:pt>
    <dgm:pt modelId="{53FB53DA-6612-4D1B-9334-F36B5832DFBF}">
      <dgm:prSet/>
      <dgm:spPr/>
      <dgm:t>
        <a:bodyPr/>
        <a:lstStyle/>
        <a:p>
          <a:pPr rtl="0"/>
          <a:r>
            <a:rPr lang="es-ES" dirty="0" smtClean="0"/>
            <a:t>Regulación: art. 492 CDFA.</a:t>
          </a:r>
          <a:endParaRPr lang="es-ES_tradnl" dirty="0"/>
        </a:p>
      </dgm:t>
    </dgm:pt>
    <dgm:pt modelId="{0E3F18E4-8D2F-47EE-8DFF-F9073F779D2B}" type="parTrans" cxnId="{725B5A17-5ED3-4DF8-9579-3795E74E228F}">
      <dgm:prSet/>
      <dgm:spPr/>
      <dgm:t>
        <a:bodyPr/>
        <a:lstStyle/>
        <a:p>
          <a:endParaRPr lang="es-ES_tradnl"/>
        </a:p>
      </dgm:t>
    </dgm:pt>
    <dgm:pt modelId="{76335238-15BC-4CB2-A3C0-926940B72A69}" type="sibTrans" cxnId="{725B5A17-5ED3-4DF8-9579-3795E74E228F}">
      <dgm:prSet/>
      <dgm:spPr/>
      <dgm:t>
        <a:bodyPr/>
        <a:lstStyle/>
        <a:p>
          <a:endParaRPr lang="es-ES_tradnl"/>
        </a:p>
      </dgm:t>
    </dgm:pt>
    <dgm:pt modelId="{E87C7DE5-96AD-420F-9B96-A2F6E1514C9C}">
      <dgm:prSet/>
      <dgm:spPr/>
      <dgm:t>
        <a:bodyPr/>
        <a:lstStyle/>
        <a:p>
          <a:pPr rtl="0"/>
          <a:r>
            <a:rPr lang="es-ES" dirty="0" smtClean="0"/>
            <a:t>Anterior a la delación</a:t>
          </a:r>
          <a:endParaRPr lang="es-ES_tradnl" dirty="0"/>
        </a:p>
      </dgm:t>
    </dgm:pt>
    <dgm:pt modelId="{4BDE584D-D28D-468A-A6DA-BA3611444AFC}" type="parTrans" cxnId="{DE514C34-CD69-4555-89D1-750358F964AB}">
      <dgm:prSet/>
      <dgm:spPr/>
      <dgm:t>
        <a:bodyPr/>
        <a:lstStyle/>
        <a:p>
          <a:endParaRPr lang="es-ES_tradnl"/>
        </a:p>
      </dgm:t>
    </dgm:pt>
    <dgm:pt modelId="{301E9A38-02E4-4F4B-AE9B-1FDFFE3BDE00}" type="sibTrans" cxnId="{DE514C34-CD69-4555-89D1-750358F964AB}">
      <dgm:prSet/>
      <dgm:spPr/>
      <dgm:t>
        <a:bodyPr/>
        <a:lstStyle/>
        <a:p>
          <a:endParaRPr lang="es-ES_tradnl"/>
        </a:p>
      </dgm:t>
    </dgm:pt>
    <dgm:pt modelId="{6E710F80-7F74-485B-A7AB-C55AF11242E6}">
      <dgm:prSet/>
      <dgm:spPr/>
      <dgm:t>
        <a:bodyPr/>
        <a:lstStyle/>
        <a:p>
          <a:pPr rtl="0"/>
          <a:r>
            <a:rPr lang="es-ES" smtClean="0"/>
            <a:t>Unilateral (irrevocable)/pacto sucesorio</a:t>
          </a:r>
          <a:endParaRPr lang="es-ES_tradnl"/>
        </a:p>
      </dgm:t>
    </dgm:pt>
    <dgm:pt modelId="{5FB64BFF-CCCC-4619-A788-ACBF118C438A}" type="parTrans" cxnId="{AB3E34A1-0715-4BA5-8414-A91E0212C0FA}">
      <dgm:prSet/>
      <dgm:spPr/>
      <dgm:t>
        <a:bodyPr/>
        <a:lstStyle/>
        <a:p>
          <a:endParaRPr lang="es-ES_tradnl"/>
        </a:p>
      </dgm:t>
    </dgm:pt>
    <dgm:pt modelId="{CF343836-30B7-4F8C-9C2B-5261642EE2D6}" type="sibTrans" cxnId="{AB3E34A1-0715-4BA5-8414-A91E0212C0FA}">
      <dgm:prSet/>
      <dgm:spPr/>
      <dgm:t>
        <a:bodyPr/>
        <a:lstStyle/>
        <a:p>
          <a:endParaRPr lang="es-ES_tradnl"/>
        </a:p>
      </dgm:t>
    </dgm:pt>
    <dgm:pt modelId="{2F36A47E-CD98-4497-9E8C-BF9B72979113}">
      <dgm:prSet/>
      <dgm:spPr/>
      <dgm:t>
        <a:bodyPr/>
        <a:lstStyle/>
        <a:p>
          <a:pPr rtl="0"/>
          <a:r>
            <a:rPr lang="es-ES" smtClean="0"/>
            <a:t>Escritura pública/mayor edad</a:t>
          </a:r>
          <a:endParaRPr lang="es-ES_tradnl"/>
        </a:p>
      </dgm:t>
    </dgm:pt>
    <dgm:pt modelId="{9D43E9FB-C130-429C-B260-1D7E11A1C5D2}" type="parTrans" cxnId="{B0A4FFCB-9B53-4BC1-8066-DD83907D6032}">
      <dgm:prSet/>
      <dgm:spPr/>
      <dgm:t>
        <a:bodyPr/>
        <a:lstStyle/>
        <a:p>
          <a:endParaRPr lang="es-ES_tradnl"/>
        </a:p>
      </dgm:t>
    </dgm:pt>
    <dgm:pt modelId="{04B2EB3C-5C16-4319-BFA4-E8823C254100}" type="sibTrans" cxnId="{B0A4FFCB-9B53-4BC1-8066-DD83907D6032}">
      <dgm:prSet/>
      <dgm:spPr/>
      <dgm:t>
        <a:bodyPr/>
        <a:lstStyle/>
        <a:p>
          <a:endParaRPr lang="es-ES_tradnl"/>
        </a:p>
      </dgm:t>
    </dgm:pt>
    <dgm:pt modelId="{61734ABF-A829-4ADB-AA36-A3328E1DD98D}">
      <dgm:prSet/>
      <dgm:spPr/>
      <dgm:t>
        <a:bodyPr/>
        <a:lstStyle/>
        <a:p>
          <a:pPr rtl="0"/>
          <a:r>
            <a:rPr lang="es-ES" smtClean="0"/>
            <a:t>Después delación.</a:t>
          </a:r>
          <a:endParaRPr lang="es-ES_tradnl"/>
        </a:p>
      </dgm:t>
    </dgm:pt>
    <dgm:pt modelId="{78B1BFFE-307D-4DC0-A31E-2B5B63BCA4D7}" type="parTrans" cxnId="{F8AEA0D5-55C5-44AA-9816-1853E0A75E07}">
      <dgm:prSet/>
      <dgm:spPr/>
      <dgm:t>
        <a:bodyPr/>
        <a:lstStyle/>
        <a:p>
          <a:endParaRPr lang="es-ES_tradnl"/>
        </a:p>
      </dgm:t>
    </dgm:pt>
    <dgm:pt modelId="{E40C008B-1539-4D17-92E1-971905D9C252}" type="sibTrans" cxnId="{F8AEA0D5-55C5-44AA-9816-1853E0A75E07}">
      <dgm:prSet/>
      <dgm:spPr/>
      <dgm:t>
        <a:bodyPr/>
        <a:lstStyle/>
        <a:p>
          <a:endParaRPr lang="es-ES_tradnl"/>
        </a:p>
      </dgm:t>
    </dgm:pt>
    <dgm:pt modelId="{B97860A3-E096-427A-9FC2-D5F53373B183}">
      <dgm:prSet/>
      <dgm:spPr/>
      <dgm:t>
        <a:bodyPr/>
        <a:lstStyle/>
        <a:p>
          <a:pPr rtl="0"/>
          <a:r>
            <a:rPr lang="es-ES" dirty="0" smtClean="0"/>
            <a:t>Repudiación herencia</a:t>
          </a:r>
          <a:endParaRPr lang="es-ES_tradnl" dirty="0"/>
        </a:p>
      </dgm:t>
    </dgm:pt>
    <dgm:pt modelId="{0FD83992-A92F-4BBE-9CF4-1F784991C5B3}" type="parTrans" cxnId="{66634060-87F4-4DF8-A45D-DCFD11F9B281}">
      <dgm:prSet/>
      <dgm:spPr/>
      <dgm:t>
        <a:bodyPr/>
        <a:lstStyle/>
        <a:p>
          <a:endParaRPr lang="es-ES_tradnl"/>
        </a:p>
      </dgm:t>
    </dgm:pt>
    <dgm:pt modelId="{ACA952B8-11D2-45C9-A215-985DDEB70D00}" type="sibTrans" cxnId="{66634060-87F4-4DF8-A45D-DCFD11F9B281}">
      <dgm:prSet/>
      <dgm:spPr/>
      <dgm:t>
        <a:bodyPr/>
        <a:lstStyle/>
        <a:p>
          <a:endParaRPr lang="es-ES_tradnl"/>
        </a:p>
      </dgm:t>
    </dgm:pt>
    <dgm:pt modelId="{605374DF-BAD0-4956-B399-383B58AF456B}">
      <dgm:prSet/>
      <dgm:spPr/>
      <dgm:t>
        <a:bodyPr/>
        <a:lstStyle/>
        <a:p>
          <a:pPr rtl="0"/>
          <a:r>
            <a:rPr lang="es-ES" dirty="0" smtClean="0"/>
            <a:t>Forma:  art. 351 CDFA</a:t>
          </a:r>
          <a:endParaRPr lang="es-ES_tradnl" dirty="0"/>
        </a:p>
      </dgm:t>
    </dgm:pt>
    <dgm:pt modelId="{E57736DD-6F09-47A7-B6DF-2DBB1C880C3B}" type="parTrans" cxnId="{B2FA7D22-7459-4661-93E6-7E9380079466}">
      <dgm:prSet/>
      <dgm:spPr/>
      <dgm:t>
        <a:bodyPr/>
        <a:lstStyle/>
        <a:p>
          <a:endParaRPr lang="es-ES_tradnl"/>
        </a:p>
      </dgm:t>
    </dgm:pt>
    <dgm:pt modelId="{29A036A0-046B-41E7-820B-D78C1DBE8B24}" type="sibTrans" cxnId="{B2FA7D22-7459-4661-93E6-7E9380079466}">
      <dgm:prSet/>
      <dgm:spPr/>
      <dgm:t>
        <a:bodyPr/>
        <a:lstStyle/>
        <a:p>
          <a:endParaRPr lang="es-ES_tradnl"/>
        </a:p>
      </dgm:t>
    </dgm:pt>
    <dgm:pt modelId="{9A0E3F96-B746-45C9-9809-D7B686FEAFB0}">
      <dgm:prSet/>
      <dgm:spPr/>
      <dgm:t>
        <a:bodyPr/>
        <a:lstStyle/>
        <a:p>
          <a:pPr rtl="0"/>
          <a:r>
            <a:rPr lang="es-ES" dirty="0" smtClean="0"/>
            <a:t>Capacidad: art. 346 CDFA.</a:t>
          </a:r>
          <a:endParaRPr lang="es-ES_tradnl" dirty="0"/>
        </a:p>
      </dgm:t>
    </dgm:pt>
    <dgm:pt modelId="{A9B505C9-0D1D-41AE-BD9E-DDAF928535BE}" type="parTrans" cxnId="{C05E2D6C-0D6B-4966-9FA7-39A578413FB1}">
      <dgm:prSet/>
      <dgm:spPr/>
      <dgm:t>
        <a:bodyPr/>
        <a:lstStyle/>
        <a:p>
          <a:endParaRPr lang="es-ES_tradnl"/>
        </a:p>
      </dgm:t>
    </dgm:pt>
    <dgm:pt modelId="{4F5B5404-E716-470B-A3D5-39E9DB9FC476}" type="sibTrans" cxnId="{C05E2D6C-0D6B-4966-9FA7-39A578413FB1}">
      <dgm:prSet/>
      <dgm:spPr/>
      <dgm:t>
        <a:bodyPr/>
        <a:lstStyle/>
        <a:p>
          <a:endParaRPr lang="es-ES_tradnl"/>
        </a:p>
      </dgm:t>
    </dgm:pt>
    <dgm:pt modelId="{30773468-D12A-45EA-8E93-D8B773D0CD3A}">
      <dgm:prSet/>
      <dgm:spPr/>
      <dgm:t>
        <a:bodyPr/>
        <a:lstStyle/>
        <a:p>
          <a:pPr rtl="0"/>
          <a:r>
            <a:rPr lang="es-ES" smtClean="0"/>
            <a:t>¿A qué se renuncia?</a:t>
          </a:r>
          <a:endParaRPr lang="es-ES_tradnl"/>
        </a:p>
      </dgm:t>
    </dgm:pt>
    <dgm:pt modelId="{5F9649BB-1772-41F7-B4D1-D4532A85238C}" type="parTrans" cxnId="{E706BE01-D0C7-4501-B72A-058A484ED193}">
      <dgm:prSet/>
      <dgm:spPr/>
      <dgm:t>
        <a:bodyPr/>
        <a:lstStyle/>
        <a:p>
          <a:endParaRPr lang="es-ES_tradnl"/>
        </a:p>
      </dgm:t>
    </dgm:pt>
    <dgm:pt modelId="{DA97935E-D319-4F56-8606-22B123233488}" type="sibTrans" cxnId="{E706BE01-D0C7-4501-B72A-058A484ED193}">
      <dgm:prSet/>
      <dgm:spPr/>
      <dgm:t>
        <a:bodyPr/>
        <a:lstStyle/>
        <a:p>
          <a:endParaRPr lang="es-ES_tradnl"/>
        </a:p>
      </dgm:t>
    </dgm:pt>
    <dgm:pt modelId="{03B39FEC-C230-4186-AD84-044A06ABC6E6}">
      <dgm:prSet/>
      <dgm:spPr/>
      <dgm:t>
        <a:bodyPr/>
        <a:lstStyle/>
        <a:p>
          <a:pPr rtl="0"/>
          <a:r>
            <a:rPr lang="es-ES" smtClean="0"/>
            <a:t>Acciones</a:t>
          </a:r>
          <a:endParaRPr lang="es-ES_tradnl"/>
        </a:p>
      </dgm:t>
    </dgm:pt>
    <dgm:pt modelId="{C680DE78-648F-4ED3-8254-836ECD974018}" type="parTrans" cxnId="{9C5475B9-15EC-45AC-AB4E-818D15E629C4}">
      <dgm:prSet/>
      <dgm:spPr/>
      <dgm:t>
        <a:bodyPr/>
        <a:lstStyle/>
        <a:p>
          <a:endParaRPr lang="es-ES_tradnl"/>
        </a:p>
      </dgm:t>
    </dgm:pt>
    <dgm:pt modelId="{777222F8-60A6-458A-BDD5-09600068BC5A}" type="sibTrans" cxnId="{9C5475B9-15EC-45AC-AB4E-818D15E629C4}">
      <dgm:prSet/>
      <dgm:spPr/>
      <dgm:t>
        <a:bodyPr/>
        <a:lstStyle/>
        <a:p>
          <a:endParaRPr lang="es-ES_tradnl"/>
        </a:p>
      </dgm:t>
    </dgm:pt>
    <dgm:pt modelId="{BA97B80D-D428-49B6-9482-9E801820BF37}">
      <dgm:prSet/>
      <dgm:spPr/>
      <dgm:t>
        <a:bodyPr/>
        <a:lstStyle/>
        <a:p>
          <a:pPr rtl="0"/>
          <a:r>
            <a:rPr lang="es-ES" smtClean="0"/>
            <a:t>Conserva: su condición</a:t>
          </a:r>
          <a:endParaRPr lang="es-ES_tradnl"/>
        </a:p>
      </dgm:t>
    </dgm:pt>
    <dgm:pt modelId="{A0D851A7-C9B0-4602-A3FC-B0A743A56AB3}" type="parTrans" cxnId="{808B7B20-0DF3-4CBD-B86A-0F466DA58825}">
      <dgm:prSet/>
      <dgm:spPr/>
      <dgm:t>
        <a:bodyPr/>
        <a:lstStyle/>
        <a:p>
          <a:endParaRPr lang="es-ES_tradnl"/>
        </a:p>
      </dgm:t>
    </dgm:pt>
    <dgm:pt modelId="{2FE87F0E-4ECB-4241-B894-BA49EB5DBCBF}" type="sibTrans" cxnId="{808B7B20-0DF3-4CBD-B86A-0F466DA58825}">
      <dgm:prSet/>
      <dgm:spPr/>
      <dgm:t>
        <a:bodyPr/>
        <a:lstStyle/>
        <a:p>
          <a:endParaRPr lang="es-ES_tradnl"/>
        </a:p>
      </dgm:t>
    </dgm:pt>
    <dgm:pt modelId="{A34C2000-519D-42AC-A1CA-C2F753C47E14}">
      <dgm:prSet/>
      <dgm:spPr/>
      <dgm:t>
        <a:bodyPr/>
        <a:lstStyle/>
        <a:p>
          <a:pPr rtl="0"/>
          <a:r>
            <a:rPr lang="es-ES" smtClean="0"/>
            <a:t>suces.legal/voluntaria</a:t>
          </a:r>
          <a:endParaRPr lang="es-ES_tradnl"/>
        </a:p>
      </dgm:t>
    </dgm:pt>
    <dgm:pt modelId="{A7D9528D-7F82-480E-BDEB-EAB401008585}" type="parTrans" cxnId="{0B410CD4-FEEA-45EB-BB32-FADDF10604C9}">
      <dgm:prSet/>
      <dgm:spPr/>
      <dgm:t>
        <a:bodyPr/>
        <a:lstStyle/>
        <a:p>
          <a:endParaRPr lang="es-ES_tradnl"/>
        </a:p>
      </dgm:t>
    </dgm:pt>
    <dgm:pt modelId="{C3B9F2C8-2089-41C7-9640-B57745BC6051}" type="sibTrans" cxnId="{0B410CD4-FEEA-45EB-BB32-FADDF10604C9}">
      <dgm:prSet/>
      <dgm:spPr/>
      <dgm:t>
        <a:bodyPr/>
        <a:lstStyle/>
        <a:p>
          <a:endParaRPr lang="es-ES_tradnl"/>
        </a:p>
      </dgm:t>
    </dgm:pt>
    <dgm:pt modelId="{923FCC89-50C9-4416-AE0C-743F147F2F42}">
      <dgm:prSet/>
      <dgm:spPr/>
      <dgm:t>
        <a:bodyPr/>
        <a:lstStyle/>
        <a:p>
          <a:pPr rtl="0"/>
          <a:r>
            <a:rPr lang="es-ES" smtClean="0"/>
            <a:t>Renuncia a cualquier liberalidad.</a:t>
          </a:r>
          <a:endParaRPr lang="es-ES_tradnl"/>
        </a:p>
      </dgm:t>
    </dgm:pt>
    <dgm:pt modelId="{B578481A-F954-4630-80D2-40F518C9B6C2}" type="parTrans" cxnId="{9655796A-F929-4B02-87BB-21BD91D3063C}">
      <dgm:prSet/>
      <dgm:spPr/>
      <dgm:t>
        <a:bodyPr/>
        <a:lstStyle/>
        <a:p>
          <a:endParaRPr lang="es-ES_tradnl"/>
        </a:p>
      </dgm:t>
    </dgm:pt>
    <dgm:pt modelId="{465DCB0A-32E9-4CDB-B5DE-B6D61542AFF9}" type="sibTrans" cxnId="{9655796A-F929-4B02-87BB-21BD91D3063C}">
      <dgm:prSet/>
      <dgm:spPr/>
      <dgm:t>
        <a:bodyPr/>
        <a:lstStyle/>
        <a:p>
          <a:endParaRPr lang="es-ES_tradnl"/>
        </a:p>
      </dgm:t>
    </dgm:pt>
    <dgm:pt modelId="{CE2A3662-8614-4152-AB94-7124BD60DB68}">
      <dgm:prSet/>
      <dgm:spPr/>
      <dgm:t>
        <a:bodyPr/>
        <a:lstStyle/>
        <a:p>
          <a:pPr rtl="0"/>
          <a:r>
            <a:rPr lang="es-ES" smtClean="0"/>
            <a:t>≈ renun. Legítima</a:t>
          </a:r>
          <a:endParaRPr lang="es-ES_tradnl"/>
        </a:p>
      </dgm:t>
    </dgm:pt>
    <dgm:pt modelId="{6E16F774-97B8-49B1-AD2A-2BD4348DD2CA}" type="parTrans" cxnId="{84F5BB7B-0814-4E77-8420-4B0C0893D711}">
      <dgm:prSet/>
      <dgm:spPr/>
      <dgm:t>
        <a:bodyPr/>
        <a:lstStyle/>
        <a:p>
          <a:endParaRPr lang="es-ES_tradnl"/>
        </a:p>
      </dgm:t>
    </dgm:pt>
    <dgm:pt modelId="{6FF12880-BB34-48BF-8233-3CBD6A12A014}" type="sibTrans" cxnId="{84F5BB7B-0814-4E77-8420-4B0C0893D711}">
      <dgm:prSet/>
      <dgm:spPr/>
      <dgm:t>
        <a:bodyPr/>
        <a:lstStyle/>
        <a:p>
          <a:endParaRPr lang="es-ES_tradnl"/>
        </a:p>
      </dgm:t>
    </dgm:pt>
    <dgm:pt modelId="{A046645C-2823-4A2C-9303-75808CB11EFE}">
      <dgm:prSet/>
      <dgm:spPr/>
      <dgm:t>
        <a:bodyPr/>
        <a:lstStyle/>
        <a:p>
          <a:pPr rtl="0"/>
          <a:r>
            <a:rPr lang="es-ES" smtClean="0"/>
            <a:t>≈ ˃ Libertad del causante</a:t>
          </a:r>
          <a:endParaRPr lang="es-ES_tradnl"/>
        </a:p>
      </dgm:t>
    </dgm:pt>
    <dgm:pt modelId="{6A1154FD-FE69-4D6D-8978-98C9E4FF79AF}" type="parTrans" cxnId="{FE3B9328-F776-48DE-AF3B-AC89FDA670BA}">
      <dgm:prSet/>
      <dgm:spPr/>
      <dgm:t>
        <a:bodyPr/>
        <a:lstStyle/>
        <a:p>
          <a:endParaRPr lang="es-ES_tradnl"/>
        </a:p>
      </dgm:t>
    </dgm:pt>
    <dgm:pt modelId="{88EBF4FC-9536-40FA-9C9C-52CD83E98165}" type="sibTrans" cxnId="{FE3B9328-F776-48DE-AF3B-AC89FDA670BA}">
      <dgm:prSet/>
      <dgm:spPr/>
      <dgm:t>
        <a:bodyPr/>
        <a:lstStyle/>
        <a:p>
          <a:endParaRPr lang="es-ES_tradnl"/>
        </a:p>
      </dgm:t>
    </dgm:pt>
    <dgm:pt modelId="{24EAD423-2A3C-49D7-9CF0-1CCCFCB4B117}" type="pres">
      <dgm:prSet presAssocID="{CFC35939-0686-4279-870E-95734BB03C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ACE90283-DECB-4212-8F5A-B0FAA25C55B7}" type="pres">
      <dgm:prSet presAssocID="{CFC35939-0686-4279-870E-95734BB03C5A}" presName="cycle" presStyleCnt="0"/>
      <dgm:spPr/>
    </dgm:pt>
    <dgm:pt modelId="{FCDC6428-2F87-46E2-B8CA-9C45E9A69605}" type="pres">
      <dgm:prSet presAssocID="{53FB53DA-6612-4D1B-9334-F36B5832DFBF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9879782-70F3-45A2-8657-E843651F7081}" type="pres">
      <dgm:prSet presAssocID="{76335238-15BC-4CB2-A3C0-926940B72A69}" presName="sibTransFirstNode" presStyleLbl="bgShp" presStyleIdx="0" presStyleCnt="1"/>
      <dgm:spPr/>
      <dgm:t>
        <a:bodyPr/>
        <a:lstStyle/>
        <a:p>
          <a:endParaRPr lang="es-ES_tradnl"/>
        </a:p>
      </dgm:t>
    </dgm:pt>
    <dgm:pt modelId="{51E67030-E652-432E-A879-005E0D462B94}" type="pres">
      <dgm:prSet presAssocID="{E87C7DE5-96AD-420F-9B96-A2F6E1514C9C}" presName="nodeFollowingNodes" presStyleLbl="node1" presStyleIdx="1" presStyleCnt="5" custRadScaleRad="115348" custRadScaleInc="410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1592BA4-8315-4675-B06B-5033D695FE16}" type="pres">
      <dgm:prSet presAssocID="{61734ABF-A829-4ADB-AA36-A3328E1DD98D}" presName="nodeFollowingNodes" presStyleLbl="node1" presStyleIdx="2" presStyleCnt="5" custRadScaleRad="112629" custRadScaleInc="-1347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E3A9D44-3C05-4288-9E43-D0FE1B357473}" type="pres">
      <dgm:prSet presAssocID="{30773468-D12A-45EA-8E93-D8B773D0CD3A}" presName="nodeFollowingNodes" presStyleLbl="node1" presStyleIdx="3" presStyleCnt="5" custRadScaleRad="107090" custRadScaleInc="822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BA4D9A0-205D-4313-854C-B0407BBECA19}" type="pres">
      <dgm:prSet presAssocID="{923FCC89-50C9-4416-AE0C-743F147F2F42}" presName="nodeFollowingNodes" presStyleLbl="node1" presStyleIdx="4" presStyleCnt="5" custRadScaleRad="112718" custRadScaleInc="-348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2095585E-6B0D-4757-91CF-81F8900B9A5A}" type="presOf" srcId="{BA97B80D-D428-49B6-9482-9E801820BF37}" destId="{9E3A9D44-3C05-4288-9E43-D0FE1B357473}" srcOrd="0" destOrd="2" presId="urn:microsoft.com/office/officeart/2005/8/layout/cycle3"/>
    <dgm:cxn modelId="{0154D187-D462-49E4-87FD-7A64A887E035}" type="presOf" srcId="{B97860A3-E096-427A-9FC2-D5F53373B183}" destId="{61592BA4-8315-4675-B06B-5033D695FE16}" srcOrd="0" destOrd="1" presId="urn:microsoft.com/office/officeart/2005/8/layout/cycle3"/>
    <dgm:cxn modelId="{942730E0-30CD-47E6-9D02-44D7B8CE303B}" type="presOf" srcId="{2F36A47E-CD98-4497-9E8C-BF9B72979113}" destId="{51E67030-E652-432E-A879-005E0D462B94}" srcOrd="0" destOrd="2" presId="urn:microsoft.com/office/officeart/2005/8/layout/cycle3"/>
    <dgm:cxn modelId="{CE5751DA-16E3-4879-9D29-7580BF7188EB}" type="presOf" srcId="{605374DF-BAD0-4956-B399-383B58AF456B}" destId="{61592BA4-8315-4675-B06B-5033D695FE16}" srcOrd="0" destOrd="2" presId="urn:microsoft.com/office/officeart/2005/8/layout/cycle3"/>
    <dgm:cxn modelId="{07419435-8220-4EFB-8F42-FD82BC174B12}" type="presOf" srcId="{A046645C-2823-4A2C-9303-75808CB11EFE}" destId="{ABA4D9A0-205D-4313-854C-B0407BBECA19}" srcOrd="0" destOrd="2" presId="urn:microsoft.com/office/officeart/2005/8/layout/cycle3"/>
    <dgm:cxn modelId="{40F89856-C6B1-4B39-92AD-DE0F0BF4D8B4}" type="presOf" srcId="{A34C2000-519D-42AC-A1CA-C2F753C47E14}" destId="{9E3A9D44-3C05-4288-9E43-D0FE1B357473}" srcOrd="0" destOrd="3" presId="urn:microsoft.com/office/officeart/2005/8/layout/cycle3"/>
    <dgm:cxn modelId="{5F29203E-7F47-498F-9B02-EC2F7204FBC5}" type="presOf" srcId="{30773468-D12A-45EA-8E93-D8B773D0CD3A}" destId="{9E3A9D44-3C05-4288-9E43-D0FE1B357473}" srcOrd="0" destOrd="0" presId="urn:microsoft.com/office/officeart/2005/8/layout/cycle3"/>
    <dgm:cxn modelId="{B2FA7D22-7459-4661-93E6-7E9380079466}" srcId="{61734ABF-A829-4ADB-AA36-A3328E1DD98D}" destId="{605374DF-BAD0-4956-B399-383B58AF456B}" srcOrd="1" destOrd="0" parTransId="{E57736DD-6F09-47A7-B6DF-2DBB1C880C3B}" sibTransId="{29A036A0-046B-41E7-820B-D78C1DBE8B24}"/>
    <dgm:cxn modelId="{808B7B20-0DF3-4CBD-B86A-0F466DA58825}" srcId="{30773468-D12A-45EA-8E93-D8B773D0CD3A}" destId="{BA97B80D-D428-49B6-9482-9E801820BF37}" srcOrd="1" destOrd="0" parTransId="{A0D851A7-C9B0-4602-A3FC-B0A743A56AB3}" sibTransId="{2FE87F0E-4ECB-4241-B894-BA49EB5DBCBF}"/>
    <dgm:cxn modelId="{9EBAF84C-7D7B-4BB4-985F-278B1C330811}" type="presOf" srcId="{76335238-15BC-4CB2-A3C0-926940B72A69}" destId="{29879782-70F3-45A2-8657-E843651F7081}" srcOrd="0" destOrd="0" presId="urn:microsoft.com/office/officeart/2005/8/layout/cycle3"/>
    <dgm:cxn modelId="{84F30465-0000-4DEE-A386-C5101573B099}" type="presOf" srcId="{03B39FEC-C230-4186-AD84-044A06ABC6E6}" destId="{9E3A9D44-3C05-4288-9E43-D0FE1B357473}" srcOrd="0" destOrd="1" presId="urn:microsoft.com/office/officeart/2005/8/layout/cycle3"/>
    <dgm:cxn modelId="{A6834383-091B-487D-89A8-BFC13E14574B}" type="presOf" srcId="{9A0E3F96-B746-45C9-9809-D7B686FEAFB0}" destId="{61592BA4-8315-4675-B06B-5033D695FE16}" srcOrd="0" destOrd="3" presId="urn:microsoft.com/office/officeart/2005/8/layout/cycle3"/>
    <dgm:cxn modelId="{AB3E34A1-0715-4BA5-8414-A91E0212C0FA}" srcId="{E87C7DE5-96AD-420F-9B96-A2F6E1514C9C}" destId="{6E710F80-7F74-485B-A7AB-C55AF11242E6}" srcOrd="0" destOrd="0" parTransId="{5FB64BFF-CCCC-4619-A788-ACBF118C438A}" sibTransId="{CF343836-30B7-4F8C-9C2B-5261642EE2D6}"/>
    <dgm:cxn modelId="{FE3B9328-F776-48DE-AF3B-AC89FDA670BA}" srcId="{923FCC89-50C9-4416-AE0C-743F147F2F42}" destId="{A046645C-2823-4A2C-9303-75808CB11EFE}" srcOrd="1" destOrd="0" parTransId="{6A1154FD-FE69-4D6D-8978-98C9E4FF79AF}" sibTransId="{88EBF4FC-9536-40FA-9C9C-52CD83E98165}"/>
    <dgm:cxn modelId="{B0A4FFCB-9B53-4BC1-8066-DD83907D6032}" srcId="{E87C7DE5-96AD-420F-9B96-A2F6E1514C9C}" destId="{2F36A47E-CD98-4497-9E8C-BF9B72979113}" srcOrd="1" destOrd="0" parTransId="{9D43E9FB-C130-429C-B260-1D7E11A1C5D2}" sibTransId="{04B2EB3C-5C16-4319-BFA4-E8823C254100}"/>
    <dgm:cxn modelId="{0B410CD4-FEEA-45EB-BB32-FADDF10604C9}" srcId="{30773468-D12A-45EA-8E93-D8B773D0CD3A}" destId="{A34C2000-519D-42AC-A1CA-C2F753C47E14}" srcOrd="2" destOrd="0" parTransId="{A7D9528D-7F82-480E-BDEB-EAB401008585}" sibTransId="{C3B9F2C8-2089-41C7-9640-B57745BC6051}"/>
    <dgm:cxn modelId="{84F5BB7B-0814-4E77-8420-4B0C0893D711}" srcId="{923FCC89-50C9-4416-AE0C-743F147F2F42}" destId="{CE2A3662-8614-4152-AB94-7124BD60DB68}" srcOrd="0" destOrd="0" parTransId="{6E16F774-97B8-49B1-AD2A-2BD4348DD2CA}" sibTransId="{6FF12880-BB34-48BF-8233-3CBD6A12A014}"/>
    <dgm:cxn modelId="{C05E2D6C-0D6B-4966-9FA7-39A578413FB1}" srcId="{61734ABF-A829-4ADB-AA36-A3328E1DD98D}" destId="{9A0E3F96-B746-45C9-9809-D7B686FEAFB0}" srcOrd="2" destOrd="0" parTransId="{A9B505C9-0D1D-41AE-BD9E-DDAF928535BE}" sibTransId="{4F5B5404-E716-470B-A3D5-39E9DB9FC476}"/>
    <dgm:cxn modelId="{66634060-87F4-4DF8-A45D-DCFD11F9B281}" srcId="{61734ABF-A829-4ADB-AA36-A3328E1DD98D}" destId="{B97860A3-E096-427A-9FC2-D5F53373B183}" srcOrd="0" destOrd="0" parTransId="{0FD83992-A92F-4BBE-9CF4-1F784991C5B3}" sibTransId="{ACA952B8-11D2-45C9-A215-985DDEB70D00}"/>
    <dgm:cxn modelId="{23FA1E08-9C53-44DD-ACA4-4C95F6680246}" type="presOf" srcId="{53FB53DA-6612-4D1B-9334-F36B5832DFBF}" destId="{FCDC6428-2F87-46E2-B8CA-9C45E9A69605}" srcOrd="0" destOrd="0" presId="urn:microsoft.com/office/officeart/2005/8/layout/cycle3"/>
    <dgm:cxn modelId="{F8AEA0D5-55C5-44AA-9816-1853E0A75E07}" srcId="{CFC35939-0686-4279-870E-95734BB03C5A}" destId="{61734ABF-A829-4ADB-AA36-A3328E1DD98D}" srcOrd="2" destOrd="0" parTransId="{78B1BFFE-307D-4DC0-A31E-2B5B63BCA4D7}" sibTransId="{E40C008B-1539-4D17-92E1-971905D9C252}"/>
    <dgm:cxn modelId="{6A3FCBD3-3086-40F6-B103-0BED7A581383}" type="presOf" srcId="{CFC35939-0686-4279-870E-95734BB03C5A}" destId="{24EAD423-2A3C-49D7-9CF0-1CCCFCB4B117}" srcOrd="0" destOrd="0" presId="urn:microsoft.com/office/officeart/2005/8/layout/cycle3"/>
    <dgm:cxn modelId="{725B5A17-5ED3-4DF8-9579-3795E74E228F}" srcId="{CFC35939-0686-4279-870E-95734BB03C5A}" destId="{53FB53DA-6612-4D1B-9334-F36B5832DFBF}" srcOrd="0" destOrd="0" parTransId="{0E3F18E4-8D2F-47EE-8DFF-F9073F779D2B}" sibTransId="{76335238-15BC-4CB2-A3C0-926940B72A69}"/>
    <dgm:cxn modelId="{9C5475B9-15EC-45AC-AB4E-818D15E629C4}" srcId="{30773468-D12A-45EA-8E93-D8B773D0CD3A}" destId="{03B39FEC-C230-4186-AD84-044A06ABC6E6}" srcOrd="0" destOrd="0" parTransId="{C680DE78-648F-4ED3-8254-836ECD974018}" sibTransId="{777222F8-60A6-458A-BDD5-09600068BC5A}"/>
    <dgm:cxn modelId="{CAD54241-A713-4832-8925-EE03D12CA68F}" type="presOf" srcId="{6E710F80-7F74-485B-A7AB-C55AF11242E6}" destId="{51E67030-E652-432E-A879-005E0D462B94}" srcOrd="0" destOrd="1" presId="urn:microsoft.com/office/officeart/2005/8/layout/cycle3"/>
    <dgm:cxn modelId="{094ACE02-1458-4B41-ADFA-0C5C7BC14C55}" type="presOf" srcId="{E87C7DE5-96AD-420F-9B96-A2F6E1514C9C}" destId="{51E67030-E652-432E-A879-005E0D462B94}" srcOrd="0" destOrd="0" presId="urn:microsoft.com/office/officeart/2005/8/layout/cycle3"/>
    <dgm:cxn modelId="{AF8AB2A0-F5CA-41F1-9676-43CE3B1FED54}" type="presOf" srcId="{61734ABF-A829-4ADB-AA36-A3328E1DD98D}" destId="{61592BA4-8315-4675-B06B-5033D695FE16}" srcOrd="0" destOrd="0" presId="urn:microsoft.com/office/officeart/2005/8/layout/cycle3"/>
    <dgm:cxn modelId="{E706BE01-D0C7-4501-B72A-058A484ED193}" srcId="{CFC35939-0686-4279-870E-95734BB03C5A}" destId="{30773468-D12A-45EA-8E93-D8B773D0CD3A}" srcOrd="3" destOrd="0" parTransId="{5F9649BB-1772-41F7-B4D1-D4532A85238C}" sibTransId="{DA97935E-D319-4F56-8606-22B123233488}"/>
    <dgm:cxn modelId="{B7B6885F-75C5-4D63-B907-95647716C045}" type="presOf" srcId="{CE2A3662-8614-4152-AB94-7124BD60DB68}" destId="{ABA4D9A0-205D-4313-854C-B0407BBECA19}" srcOrd="0" destOrd="1" presId="urn:microsoft.com/office/officeart/2005/8/layout/cycle3"/>
    <dgm:cxn modelId="{9655796A-F929-4B02-87BB-21BD91D3063C}" srcId="{CFC35939-0686-4279-870E-95734BB03C5A}" destId="{923FCC89-50C9-4416-AE0C-743F147F2F42}" srcOrd="4" destOrd="0" parTransId="{B578481A-F954-4630-80D2-40F518C9B6C2}" sibTransId="{465DCB0A-32E9-4CDB-B5DE-B6D61542AFF9}"/>
    <dgm:cxn modelId="{DE514C34-CD69-4555-89D1-750358F964AB}" srcId="{CFC35939-0686-4279-870E-95734BB03C5A}" destId="{E87C7DE5-96AD-420F-9B96-A2F6E1514C9C}" srcOrd="1" destOrd="0" parTransId="{4BDE584D-D28D-468A-A6DA-BA3611444AFC}" sibTransId="{301E9A38-02E4-4F4B-AE9B-1FDFFE3BDE00}"/>
    <dgm:cxn modelId="{707F5B34-6C80-4C56-A68A-02E0DD37E69E}" type="presOf" srcId="{923FCC89-50C9-4416-AE0C-743F147F2F42}" destId="{ABA4D9A0-205D-4313-854C-B0407BBECA19}" srcOrd="0" destOrd="0" presId="urn:microsoft.com/office/officeart/2005/8/layout/cycle3"/>
    <dgm:cxn modelId="{F08C52B7-79F0-49D8-86F2-90CC0E05590D}" type="presParOf" srcId="{24EAD423-2A3C-49D7-9CF0-1CCCFCB4B117}" destId="{ACE90283-DECB-4212-8F5A-B0FAA25C55B7}" srcOrd="0" destOrd="0" presId="urn:microsoft.com/office/officeart/2005/8/layout/cycle3"/>
    <dgm:cxn modelId="{173AEA26-E37D-471E-AF07-46AF81FB392E}" type="presParOf" srcId="{ACE90283-DECB-4212-8F5A-B0FAA25C55B7}" destId="{FCDC6428-2F87-46E2-B8CA-9C45E9A69605}" srcOrd="0" destOrd="0" presId="urn:microsoft.com/office/officeart/2005/8/layout/cycle3"/>
    <dgm:cxn modelId="{C5C2D3BF-8926-49C1-B1FF-37452BC99F3B}" type="presParOf" srcId="{ACE90283-DECB-4212-8F5A-B0FAA25C55B7}" destId="{29879782-70F3-45A2-8657-E843651F7081}" srcOrd="1" destOrd="0" presId="urn:microsoft.com/office/officeart/2005/8/layout/cycle3"/>
    <dgm:cxn modelId="{BCC02BAA-C107-4F03-925C-36E9A02CE0BA}" type="presParOf" srcId="{ACE90283-DECB-4212-8F5A-B0FAA25C55B7}" destId="{51E67030-E652-432E-A879-005E0D462B94}" srcOrd="2" destOrd="0" presId="urn:microsoft.com/office/officeart/2005/8/layout/cycle3"/>
    <dgm:cxn modelId="{03E7AA86-8D53-4909-A960-D126BE160C5D}" type="presParOf" srcId="{ACE90283-DECB-4212-8F5A-B0FAA25C55B7}" destId="{61592BA4-8315-4675-B06B-5033D695FE16}" srcOrd="3" destOrd="0" presId="urn:microsoft.com/office/officeart/2005/8/layout/cycle3"/>
    <dgm:cxn modelId="{62792555-4403-4AF4-82AE-C49C01065421}" type="presParOf" srcId="{ACE90283-DECB-4212-8F5A-B0FAA25C55B7}" destId="{9E3A9D44-3C05-4288-9E43-D0FE1B357473}" srcOrd="4" destOrd="0" presId="urn:microsoft.com/office/officeart/2005/8/layout/cycle3"/>
    <dgm:cxn modelId="{0FBE77EA-C1A5-4785-AE2C-D8B226D9C149}" type="presParOf" srcId="{ACE90283-DECB-4212-8F5A-B0FAA25C55B7}" destId="{ABA4D9A0-205D-4313-854C-B0407BBECA1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0969D5-21DA-48FC-8D56-543FCD623C1C}" type="doc">
      <dgm:prSet loTypeId="urn:microsoft.com/office/officeart/2005/8/layout/hierarchy3" loCatId="hierarchy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94D5F9FA-EDC1-4E34-B092-BB74B6C841AE}">
      <dgm:prSet custT="1"/>
      <dgm:spPr/>
      <dgm:t>
        <a:bodyPr/>
        <a:lstStyle/>
        <a:p>
          <a:pPr rtl="0"/>
          <a:r>
            <a:rPr lang="es-ES" sz="2000" dirty="0" smtClean="0"/>
            <a:t>Concepto:</a:t>
          </a:r>
          <a:endParaRPr lang="es-ES_tradnl" sz="2000" dirty="0"/>
        </a:p>
      </dgm:t>
    </dgm:pt>
    <dgm:pt modelId="{B97245EF-04A9-4E4D-9236-C1C76889C11D}" type="parTrans" cxnId="{95DC019B-1BC0-4184-A2F2-FDBEFACD9B33}">
      <dgm:prSet/>
      <dgm:spPr/>
      <dgm:t>
        <a:bodyPr/>
        <a:lstStyle/>
        <a:p>
          <a:endParaRPr lang="es-ES_tradnl"/>
        </a:p>
      </dgm:t>
    </dgm:pt>
    <dgm:pt modelId="{DCB773B6-445B-4996-83F5-21A1944B184C}" type="sibTrans" cxnId="{95DC019B-1BC0-4184-A2F2-FDBEFACD9B33}">
      <dgm:prSet/>
      <dgm:spPr/>
      <dgm:t>
        <a:bodyPr/>
        <a:lstStyle/>
        <a:p>
          <a:endParaRPr lang="es-ES_tradnl"/>
        </a:p>
      </dgm:t>
    </dgm:pt>
    <dgm:pt modelId="{E42D644D-2CFF-43E3-ABE4-1E92D79F1D53}">
      <dgm:prSet/>
      <dgm:spPr/>
      <dgm:t>
        <a:bodyPr/>
        <a:lstStyle/>
        <a:p>
          <a:pPr rtl="0"/>
          <a:r>
            <a:rPr lang="es-ES" dirty="0" smtClean="0"/>
            <a:t>Requisitos:</a:t>
          </a:r>
          <a:endParaRPr lang="es-ES_tradnl" dirty="0"/>
        </a:p>
      </dgm:t>
    </dgm:pt>
    <dgm:pt modelId="{024853EA-04E4-427D-AA62-60FA5D8B4EA2}" type="parTrans" cxnId="{C87C76A6-2643-490C-8BB6-0534701BEB0A}">
      <dgm:prSet/>
      <dgm:spPr/>
      <dgm:t>
        <a:bodyPr/>
        <a:lstStyle/>
        <a:p>
          <a:endParaRPr lang="es-ES_tradnl"/>
        </a:p>
      </dgm:t>
    </dgm:pt>
    <dgm:pt modelId="{E50E7A5F-06B1-4FEF-ABE2-9F027D9D09F2}" type="sibTrans" cxnId="{C87C76A6-2643-490C-8BB6-0534701BEB0A}">
      <dgm:prSet/>
      <dgm:spPr/>
      <dgm:t>
        <a:bodyPr/>
        <a:lstStyle/>
        <a:p>
          <a:endParaRPr lang="es-ES_tradnl"/>
        </a:p>
      </dgm:t>
    </dgm:pt>
    <dgm:pt modelId="{D9E37E8D-E978-4F8E-B979-9C871FFF3A87}">
      <dgm:prSet custT="1"/>
      <dgm:spPr/>
      <dgm:t>
        <a:bodyPr/>
        <a:lstStyle/>
        <a:p>
          <a:pPr rtl="0"/>
          <a:r>
            <a:rPr lang="es-ES" sz="1600" dirty="0" smtClean="0"/>
            <a:t>Grado preferente</a:t>
          </a:r>
          <a:endParaRPr lang="es-ES_tradnl" sz="1600" dirty="0"/>
        </a:p>
      </dgm:t>
    </dgm:pt>
    <dgm:pt modelId="{F3C9ED24-685C-4BA9-8491-8E057B57689C}" type="parTrans" cxnId="{F9A1579D-5F2F-4A5E-B8CC-D928C399D182}">
      <dgm:prSet/>
      <dgm:spPr/>
      <dgm:t>
        <a:bodyPr/>
        <a:lstStyle/>
        <a:p>
          <a:endParaRPr lang="es-ES_tradnl"/>
        </a:p>
      </dgm:t>
    </dgm:pt>
    <dgm:pt modelId="{F13E499E-47ED-4C4B-9831-A34A21FE32B8}" type="sibTrans" cxnId="{F9A1579D-5F2F-4A5E-B8CC-D928C399D182}">
      <dgm:prSet/>
      <dgm:spPr/>
      <dgm:t>
        <a:bodyPr/>
        <a:lstStyle/>
        <a:p>
          <a:endParaRPr lang="es-ES_tradnl"/>
        </a:p>
      </dgm:t>
    </dgm:pt>
    <dgm:pt modelId="{E63DD28D-143F-49AD-A76C-F02E48733F5E}">
      <dgm:prSet custT="1"/>
      <dgm:spPr/>
      <dgm:t>
        <a:bodyPr/>
        <a:lstStyle/>
        <a:p>
          <a:pPr rtl="0"/>
          <a:r>
            <a:rPr lang="es-ES" sz="1600" smtClean="0"/>
            <a:t>Sobrevivan</a:t>
          </a:r>
          <a:endParaRPr lang="es-ES_tradnl" sz="1600"/>
        </a:p>
      </dgm:t>
    </dgm:pt>
    <dgm:pt modelId="{7412C7F5-D591-4945-BE68-1307BCCEB7EB}" type="parTrans" cxnId="{FBE511AD-5716-4C68-B428-27C1C5A56044}">
      <dgm:prSet/>
      <dgm:spPr/>
      <dgm:t>
        <a:bodyPr/>
        <a:lstStyle/>
        <a:p>
          <a:endParaRPr lang="es-ES_tradnl"/>
        </a:p>
      </dgm:t>
    </dgm:pt>
    <dgm:pt modelId="{5BA113E3-DB0F-4AE4-9BC6-83CAFDFFBA20}" type="sibTrans" cxnId="{FBE511AD-5716-4C68-B428-27C1C5A56044}">
      <dgm:prSet/>
      <dgm:spPr/>
      <dgm:t>
        <a:bodyPr/>
        <a:lstStyle/>
        <a:p>
          <a:endParaRPr lang="es-ES_tradnl"/>
        </a:p>
      </dgm:t>
    </dgm:pt>
    <dgm:pt modelId="{6C27CBD6-6907-40BA-A2DF-EF9CC8E3EF55}">
      <dgm:prSet custT="1"/>
      <dgm:spPr/>
      <dgm:t>
        <a:bodyPr/>
        <a:lstStyle/>
        <a:p>
          <a:pPr rtl="0"/>
          <a:r>
            <a:rPr lang="es-ES" sz="1600" dirty="0" smtClean="0"/>
            <a:t>Capaces de heredar.</a:t>
          </a:r>
          <a:endParaRPr lang="es-ES_tradnl" sz="1600" dirty="0"/>
        </a:p>
      </dgm:t>
    </dgm:pt>
    <dgm:pt modelId="{14753216-7442-48B2-A501-5DF5D590C26E}" type="parTrans" cxnId="{AB90E4E7-05F8-42D6-898C-4D5013E999BD}">
      <dgm:prSet/>
      <dgm:spPr/>
      <dgm:t>
        <a:bodyPr/>
        <a:lstStyle/>
        <a:p>
          <a:endParaRPr lang="es-ES_tradnl"/>
        </a:p>
      </dgm:t>
    </dgm:pt>
    <dgm:pt modelId="{875A661D-17A9-4E64-B1B9-1236F1F6CEB6}" type="sibTrans" cxnId="{AB90E4E7-05F8-42D6-898C-4D5013E999BD}">
      <dgm:prSet/>
      <dgm:spPr/>
      <dgm:t>
        <a:bodyPr/>
        <a:lstStyle/>
        <a:p>
          <a:endParaRPr lang="es-ES_tradnl"/>
        </a:p>
      </dgm:t>
    </dgm:pt>
    <dgm:pt modelId="{74024C54-C499-449D-BBE7-5F06C16C217C}">
      <dgm:prSet custT="1"/>
      <dgm:spPr/>
      <dgm:t>
        <a:bodyPr/>
        <a:lstStyle/>
        <a:p>
          <a:pPr rtl="0"/>
          <a:r>
            <a:rPr lang="es-ES" sz="1600" dirty="0" smtClean="0"/>
            <a:t>No reciben liberalidades/no mencionados</a:t>
          </a:r>
          <a:endParaRPr lang="es-ES_tradnl" sz="1600" dirty="0"/>
        </a:p>
      </dgm:t>
    </dgm:pt>
    <dgm:pt modelId="{19BFA577-A90F-4104-A81A-0FAD823B70D7}" type="parTrans" cxnId="{F044172A-FFCC-4CCB-829D-DEA29BCBC020}">
      <dgm:prSet/>
      <dgm:spPr/>
      <dgm:t>
        <a:bodyPr/>
        <a:lstStyle/>
        <a:p>
          <a:endParaRPr lang="es-ES_tradnl"/>
        </a:p>
      </dgm:t>
    </dgm:pt>
    <dgm:pt modelId="{0D7829CC-A782-4E8F-A1EB-EDE9A0A853D0}" type="sibTrans" cxnId="{F044172A-FFCC-4CCB-829D-DEA29BCBC020}">
      <dgm:prSet/>
      <dgm:spPr/>
      <dgm:t>
        <a:bodyPr/>
        <a:lstStyle/>
        <a:p>
          <a:endParaRPr lang="es-ES_tradnl"/>
        </a:p>
      </dgm:t>
    </dgm:pt>
    <dgm:pt modelId="{71A9B47E-D58A-4C86-886D-956CCEE71019}">
      <dgm:prSet/>
      <dgm:spPr/>
      <dgm:t>
        <a:bodyPr/>
        <a:lstStyle/>
        <a:p>
          <a:pPr rtl="0"/>
          <a:r>
            <a:rPr lang="es-ES" dirty="0" smtClean="0"/>
            <a:t>Cuando:</a:t>
          </a:r>
          <a:endParaRPr lang="es-ES_tradnl" dirty="0"/>
        </a:p>
      </dgm:t>
    </dgm:pt>
    <dgm:pt modelId="{3104FE25-F748-4C96-936A-232AB5367B0E}" type="parTrans" cxnId="{144B32E4-E2FA-4174-A063-742C6642A7F2}">
      <dgm:prSet/>
      <dgm:spPr/>
      <dgm:t>
        <a:bodyPr/>
        <a:lstStyle/>
        <a:p>
          <a:endParaRPr lang="es-ES_tradnl"/>
        </a:p>
      </dgm:t>
    </dgm:pt>
    <dgm:pt modelId="{ACF08BCA-C3B6-40D9-8604-8A55F4D5D711}" type="sibTrans" cxnId="{144B32E4-E2FA-4174-A063-742C6642A7F2}">
      <dgm:prSet/>
      <dgm:spPr/>
      <dgm:t>
        <a:bodyPr/>
        <a:lstStyle/>
        <a:p>
          <a:endParaRPr lang="es-ES_tradnl"/>
        </a:p>
      </dgm:t>
    </dgm:pt>
    <dgm:pt modelId="{C0F07282-C6EC-4DFE-9B05-91065C4E255E}">
      <dgm:prSet custT="1"/>
      <dgm:spPr/>
      <dgm:t>
        <a:bodyPr/>
        <a:lstStyle/>
        <a:p>
          <a:pPr rtl="0"/>
          <a:r>
            <a:rPr lang="es-ES" sz="2000" dirty="0" smtClean="0"/>
            <a:t>No hay preterición:</a:t>
          </a:r>
          <a:endParaRPr lang="es-ES_tradnl" sz="2000" dirty="0"/>
        </a:p>
      </dgm:t>
    </dgm:pt>
    <dgm:pt modelId="{EDAC28A2-2822-4B09-8450-21D25A59D4E9}" type="parTrans" cxnId="{66EAD599-1F81-4E9A-90CE-1970B0514ABF}">
      <dgm:prSet/>
      <dgm:spPr/>
      <dgm:t>
        <a:bodyPr/>
        <a:lstStyle/>
        <a:p>
          <a:endParaRPr lang="es-ES_tradnl"/>
        </a:p>
      </dgm:t>
    </dgm:pt>
    <dgm:pt modelId="{D9B5F25E-7F66-41E9-BA28-22752B32D27A}" type="sibTrans" cxnId="{66EAD599-1F81-4E9A-90CE-1970B0514ABF}">
      <dgm:prSet/>
      <dgm:spPr/>
      <dgm:t>
        <a:bodyPr/>
        <a:lstStyle/>
        <a:p>
          <a:endParaRPr lang="es-ES_tradnl"/>
        </a:p>
      </dgm:t>
    </dgm:pt>
    <dgm:pt modelId="{EA33DC75-2F8E-4590-A4FC-4764A3742B5D}">
      <dgm:prSet custT="1"/>
      <dgm:spPr/>
      <dgm:t>
        <a:bodyPr/>
        <a:lstStyle/>
        <a:p>
          <a:pPr rtl="0"/>
          <a:r>
            <a:rPr lang="es-ES" sz="1800" dirty="0" smtClean="0"/>
            <a:t>Si recibe liberalidad/mención</a:t>
          </a:r>
          <a:endParaRPr lang="es-ES_tradnl" sz="1800" dirty="0"/>
        </a:p>
      </dgm:t>
    </dgm:pt>
    <dgm:pt modelId="{692B864C-F6F4-4075-A075-84805B7398F8}" type="parTrans" cxnId="{D6DB5B6C-1F6E-4D65-A94B-68D6CA28E6D9}">
      <dgm:prSet/>
      <dgm:spPr/>
      <dgm:t>
        <a:bodyPr/>
        <a:lstStyle/>
        <a:p>
          <a:endParaRPr lang="es-ES_tradnl"/>
        </a:p>
      </dgm:t>
    </dgm:pt>
    <dgm:pt modelId="{B61500CB-F174-47CD-A079-7FF3D0F60C26}" type="sibTrans" cxnId="{D6DB5B6C-1F6E-4D65-A94B-68D6CA28E6D9}">
      <dgm:prSet/>
      <dgm:spPr/>
      <dgm:t>
        <a:bodyPr/>
        <a:lstStyle/>
        <a:p>
          <a:endParaRPr lang="es-ES_tradnl"/>
        </a:p>
      </dgm:t>
    </dgm:pt>
    <dgm:pt modelId="{0133D540-E2E9-446B-92A4-7FAEC1871515}">
      <dgm:prSet custT="1"/>
      <dgm:spPr/>
      <dgm:t>
        <a:bodyPr/>
        <a:lstStyle/>
        <a:p>
          <a:pPr rtl="0"/>
          <a:r>
            <a:rPr lang="es-ES" sz="1800" dirty="0" smtClean="0"/>
            <a:t>Fiduciario</a:t>
          </a:r>
          <a:endParaRPr lang="es-ES_tradnl" sz="1800" dirty="0"/>
        </a:p>
      </dgm:t>
    </dgm:pt>
    <dgm:pt modelId="{4AD7FC52-F06F-44B7-ACC5-2A6C9E447823}" type="parTrans" cxnId="{B7ABDC59-EFBE-4ED1-BBBC-CD643E9317A1}">
      <dgm:prSet/>
      <dgm:spPr/>
      <dgm:t>
        <a:bodyPr/>
        <a:lstStyle/>
        <a:p>
          <a:endParaRPr lang="es-ES_tradnl"/>
        </a:p>
      </dgm:t>
    </dgm:pt>
    <dgm:pt modelId="{1640970B-C6D1-44BD-B885-4819E5EF0B1B}" type="sibTrans" cxnId="{B7ABDC59-EFBE-4ED1-BBBC-CD643E9317A1}">
      <dgm:prSet/>
      <dgm:spPr/>
      <dgm:t>
        <a:bodyPr/>
        <a:lstStyle/>
        <a:p>
          <a:endParaRPr lang="es-ES_tradnl"/>
        </a:p>
      </dgm:t>
    </dgm:pt>
    <dgm:pt modelId="{BED0E1CD-300E-43C2-A0BD-3CDF71C85DA5}">
      <dgm:prSet custT="1"/>
      <dgm:spPr/>
      <dgm:t>
        <a:bodyPr/>
        <a:lstStyle/>
        <a:p>
          <a:pPr rtl="0"/>
          <a:r>
            <a:rPr lang="es-ES" sz="1800" dirty="0" smtClean="0"/>
            <a:t>Sustitutos legales: 503.2 CDFA</a:t>
          </a:r>
          <a:endParaRPr lang="es-ES_tradnl" sz="1800" dirty="0"/>
        </a:p>
      </dgm:t>
    </dgm:pt>
    <dgm:pt modelId="{0D86432B-7756-4E9F-89A9-FDA61391A3A4}" type="parTrans" cxnId="{450EF6A9-CD7B-4A56-B0C2-3CE8679BB13F}">
      <dgm:prSet/>
      <dgm:spPr/>
      <dgm:t>
        <a:bodyPr/>
        <a:lstStyle/>
        <a:p>
          <a:endParaRPr lang="es-ES_tradnl"/>
        </a:p>
      </dgm:t>
    </dgm:pt>
    <dgm:pt modelId="{2F1F7E34-6655-4C50-8D1F-5FD03ED80535}" type="sibTrans" cxnId="{450EF6A9-CD7B-4A56-B0C2-3CE8679BB13F}">
      <dgm:prSet/>
      <dgm:spPr/>
      <dgm:t>
        <a:bodyPr/>
        <a:lstStyle/>
        <a:p>
          <a:endParaRPr lang="es-ES_tradnl"/>
        </a:p>
      </dgm:t>
    </dgm:pt>
    <dgm:pt modelId="{78A788AA-07C7-4ED6-A637-16C52537DF73}">
      <dgm:prSet custT="1"/>
      <dgm:spPr/>
      <dgm:t>
        <a:bodyPr/>
        <a:lstStyle/>
        <a:p>
          <a:pPr rtl="0"/>
          <a:r>
            <a:rPr lang="es-ES" sz="2000" dirty="0" smtClean="0"/>
            <a:t>Mención suficiente.</a:t>
          </a:r>
          <a:endParaRPr lang="es-ES_tradnl" sz="2000" dirty="0"/>
        </a:p>
      </dgm:t>
    </dgm:pt>
    <dgm:pt modelId="{8F055C7B-171F-43F6-A886-E0C47FAF0D40}" type="parTrans" cxnId="{A5C4D1F0-CB00-486A-9EDC-85064654F88F}">
      <dgm:prSet/>
      <dgm:spPr/>
      <dgm:t>
        <a:bodyPr/>
        <a:lstStyle/>
        <a:p>
          <a:endParaRPr lang="es-ES_tradnl"/>
        </a:p>
      </dgm:t>
    </dgm:pt>
    <dgm:pt modelId="{F5E53798-E799-4E9A-82BA-42F2EC82DE02}" type="sibTrans" cxnId="{A5C4D1F0-CB00-486A-9EDC-85064654F88F}">
      <dgm:prSet/>
      <dgm:spPr/>
      <dgm:t>
        <a:bodyPr/>
        <a:lstStyle/>
        <a:p>
          <a:endParaRPr lang="es-ES_tradnl"/>
        </a:p>
      </dgm:t>
    </dgm:pt>
    <dgm:pt modelId="{E32AE21F-751C-46CE-BF66-55CD25C80CB4}">
      <dgm:prSet custT="1"/>
      <dgm:spPr/>
      <dgm:t>
        <a:bodyPr/>
        <a:lstStyle/>
        <a:p>
          <a:pPr rtl="0"/>
          <a:r>
            <a:rPr lang="es-ES" sz="1800" dirty="0" smtClean="0"/>
            <a:t>SSTSJA 30/1993 y 11/11/98</a:t>
          </a:r>
          <a:endParaRPr lang="es-ES_tradnl" sz="1800" dirty="0"/>
        </a:p>
      </dgm:t>
    </dgm:pt>
    <dgm:pt modelId="{44C539E8-5B52-4D44-912C-89A79093FF44}" type="parTrans" cxnId="{7E4B0487-BD3E-431C-BB18-837137E35057}">
      <dgm:prSet/>
      <dgm:spPr/>
      <dgm:t>
        <a:bodyPr/>
        <a:lstStyle/>
        <a:p>
          <a:endParaRPr lang="es-ES_tradnl"/>
        </a:p>
      </dgm:t>
    </dgm:pt>
    <dgm:pt modelId="{545929B0-8B4F-4C58-9649-42AD9BD41BE5}" type="sibTrans" cxnId="{7E4B0487-BD3E-431C-BB18-837137E35057}">
      <dgm:prSet/>
      <dgm:spPr/>
      <dgm:t>
        <a:bodyPr/>
        <a:lstStyle/>
        <a:p>
          <a:endParaRPr lang="es-ES_tradnl"/>
        </a:p>
      </dgm:t>
    </dgm:pt>
    <dgm:pt modelId="{273B0A9F-265A-4D4B-8C72-D713B2F57A4C}">
      <dgm:prSet custT="1"/>
      <dgm:spPr/>
      <dgm:t>
        <a:bodyPr/>
        <a:lstStyle/>
        <a:p>
          <a:pPr rtl="0"/>
          <a:r>
            <a:rPr lang="es-ES" sz="1800" dirty="0" smtClean="0"/>
            <a:t>Solución: 504 CDFA</a:t>
          </a:r>
          <a:endParaRPr lang="es-ES_tradnl" sz="1800" dirty="0"/>
        </a:p>
      </dgm:t>
    </dgm:pt>
    <dgm:pt modelId="{A65CEC21-DB39-42E2-8AAA-85420482982E}" type="parTrans" cxnId="{A35F2CD7-8D25-4D1C-8AED-389221656AB5}">
      <dgm:prSet/>
      <dgm:spPr/>
      <dgm:t>
        <a:bodyPr/>
        <a:lstStyle/>
        <a:p>
          <a:endParaRPr lang="es-ES_tradnl"/>
        </a:p>
      </dgm:t>
    </dgm:pt>
    <dgm:pt modelId="{0ED712AA-E1BB-4668-8552-A17B85620EC8}" type="sibTrans" cxnId="{A35F2CD7-8D25-4D1C-8AED-389221656AB5}">
      <dgm:prSet/>
      <dgm:spPr/>
      <dgm:t>
        <a:bodyPr/>
        <a:lstStyle/>
        <a:p>
          <a:endParaRPr lang="es-ES_tradnl"/>
        </a:p>
      </dgm:t>
    </dgm:pt>
    <dgm:pt modelId="{91DCE9D9-E217-48E0-B9DD-4FED7EC74DD2}">
      <dgm:prSet custT="1"/>
      <dgm:spPr/>
      <dgm:t>
        <a:bodyPr/>
        <a:lstStyle/>
        <a:p>
          <a:pPr rtl="0"/>
          <a:r>
            <a:rPr lang="es-ES" sz="1800" smtClean="0"/>
            <a:t>Delación</a:t>
          </a:r>
          <a:endParaRPr lang="es-ES_tradnl" sz="1800" dirty="0"/>
        </a:p>
      </dgm:t>
    </dgm:pt>
    <dgm:pt modelId="{DB1B916B-291E-438A-AC78-82A066B23C49}" type="parTrans" cxnId="{BCBE5AC3-DCC1-4C5A-BC1C-62ED2BFB63D7}">
      <dgm:prSet/>
      <dgm:spPr/>
      <dgm:t>
        <a:bodyPr/>
        <a:lstStyle/>
        <a:p>
          <a:endParaRPr lang="es-ES_tradnl"/>
        </a:p>
      </dgm:t>
    </dgm:pt>
    <dgm:pt modelId="{AB27D5B9-76D4-4897-B78B-1E8ECB8D6C39}" type="sibTrans" cxnId="{BCBE5AC3-DCC1-4C5A-BC1C-62ED2BFB63D7}">
      <dgm:prSet/>
      <dgm:spPr/>
      <dgm:t>
        <a:bodyPr/>
        <a:lstStyle/>
        <a:p>
          <a:endParaRPr lang="es-ES_tradnl"/>
        </a:p>
      </dgm:t>
    </dgm:pt>
    <dgm:pt modelId="{58F4F5F6-9676-4932-9B1C-00CDB048BDB1}">
      <dgm:prSet custT="1"/>
      <dgm:spPr/>
      <dgm:t>
        <a:bodyPr/>
        <a:lstStyle/>
        <a:p>
          <a:pPr rtl="0"/>
          <a:r>
            <a:rPr lang="es-ES" sz="1800" dirty="0" smtClean="0"/>
            <a:t>art. 503 CDFA: </a:t>
          </a:r>
          <a:r>
            <a:rPr lang="es-ES_tradnl" sz="1800" dirty="0" smtClean="0"/>
            <a:t>Quiénes pueden ser preteridos.</a:t>
          </a:r>
          <a:endParaRPr lang="es-ES_tradnl" dirty="0"/>
        </a:p>
      </dgm:t>
    </dgm:pt>
    <dgm:pt modelId="{22FDC9A1-DBB4-40DE-AABF-D846538FB07C}" type="parTrans" cxnId="{DA600199-6E74-48AE-A43C-789BF7073271}">
      <dgm:prSet/>
      <dgm:spPr/>
      <dgm:t>
        <a:bodyPr/>
        <a:lstStyle/>
        <a:p>
          <a:endParaRPr lang="es-ES_tradnl"/>
        </a:p>
      </dgm:t>
    </dgm:pt>
    <dgm:pt modelId="{5E6937CF-65B1-4840-BFD8-A4327A4A5A39}" type="sibTrans" cxnId="{DA600199-6E74-48AE-A43C-789BF7073271}">
      <dgm:prSet/>
      <dgm:spPr/>
      <dgm:t>
        <a:bodyPr/>
        <a:lstStyle/>
        <a:p>
          <a:endParaRPr lang="es-ES_tradnl"/>
        </a:p>
      </dgm:t>
    </dgm:pt>
    <dgm:pt modelId="{B875F7E1-1E37-45D0-BFAB-5C604BE2B605}">
      <dgm:prSet custT="1"/>
      <dgm:spPr/>
      <dgm:t>
        <a:bodyPr/>
        <a:lstStyle/>
        <a:p>
          <a:pPr rtl="0"/>
          <a:r>
            <a:rPr lang="es-ES" sz="1800" dirty="0" smtClean="0">
              <a:hlinkClick xmlns:r="http://schemas.openxmlformats.org/officeDocument/2006/relationships" r:id="rId1"/>
            </a:rPr>
            <a:t>DT22ª</a:t>
          </a:r>
          <a:endParaRPr lang="es-ES_tradnl" sz="1800" dirty="0"/>
        </a:p>
      </dgm:t>
    </dgm:pt>
    <dgm:pt modelId="{98922EC8-F864-4CA3-BBDA-EDCDB8BFEC7B}" type="parTrans" cxnId="{9715D270-3999-4F4F-ADFA-7700CA9B214B}">
      <dgm:prSet/>
      <dgm:spPr/>
      <dgm:t>
        <a:bodyPr/>
        <a:lstStyle/>
        <a:p>
          <a:endParaRPr lang="es-ES_tradnl"/>
        </a:p>
      </dgm:t>
    </dgm:pt>
    <dgm:pt modelId="{0327BF0F-6998-4872-BC78-E8A8B9A46322}" type="sibTrans" cxnId="{9715D270-3999-4F4F-ADFA-7700CA9B214B}">
      <dgm:prSet/>
      <dgm:spPr/>
      <dgm:t>
        <a:bodyPr/>
        <a:lstStyle/>
        <a:p>
          <a:endParaRPr lang="es-ES_tradnl"/>
        </a:p>
      </dgm:t>
    </dgm:pt>
    <dgm:pt modelId="{83845B44-74FC-437F-877F-F7B9717FFBAD}" type="pres">
      <dgm:prSet presAssocID="{F40969D5-21DA-48FC-8D56-543FCD623C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BDEA08A7-ED60-4919-9727-EEC498FAB2A0}" type="pres">
      <dgm:prSet presAssocID="{94D5F9FA-EDC1-4E34-B092-BB74B6C841AE}" presName="root" presStyleCnt="0"/>
      <dgm:spPr/>
      <dgm:t>
        <a:bodyPr/>
        <a:lstStyle/>
        <a:p>
          <a:endParaRPr lang="es-ES_tradnl"/>
        </a:p>
      </dgm:t>
    </dgm:pt>
    <dgm:pt modelId="{8D238CDF-8655-40B7-A748-6128968666AF}" type="pres">
      <dgm:prSet presAssocID="{94D5F9FA-EDC1-4E34-B092-BB74B6C841AE}" presName="rootComposite" presStyleCnt="0"/>
      <dgm:spPr/>
      <dgm:t>
        <a:bodyPr/>
        <a:lstStyle/>
        <a:p>
          <a:endParaRPr lang="es-ES_tradnl"/>
        </a:p>
      </dgm:t>
    </dgm:pt>
    <dgm:pt modelId="{BC73FDC3-839A-4CEF-9320-90BD8509F352}" type="pres">
      <dgm:prSet presAssocID="{94D5F9FA-EDC1-4E34-B092-BB74B6C841AE}" presName="rootText" presStyleLbl="node1" presStyleIdx="0" presStyleCnt="5" custLinFactNeighborX="6959" custLinFactNeighborY="-45366"/>
      <dgm:spPr/>
      <dgm:t>
        <a:bodyPr/>
        <a:lstStyle/>
        <a:p>
          <a:endParaRPr lang="es-ES_tradnl"/>
        </a:p>
      </dgm:t>
    </dgm:pt>
    <dgm:pt modelId="{5137A4B1-7719-445E-AA1F-675F738E1C22}" type="pres">
      <dgm:prSet presAssocID="{94D5F9FA-EDC1-4E34-B092-BB74B6C841AE}" presName="rootConnector" presStyleLbl="node1" presStyleIdx="0" presStyleCnt="5"/>
      <dgm:spPr/>
      <dgm:t>
        <a:bodyPr/>
        <a:lstStyle/>
        <a:p>
          <a:endParaRPr lang="es-ES_tradnl"/>
        </a:p>
      </dgm:t>
    </dgm:pt>
    <dgm:pt modelId="{000D4B4A-15CD-46BB-B04B-7C79CCDD9642}" type="pres">
      <dgm:prSet presAssocID="{94D5F9FA-EDC1-4E34-B092-BB74B6C841AE}" presName="childShape" presStyleCnt="0"/>
      <dgm:spPr/>
      <dgm:t>
        <a:bodyPr/>
        <a:lstStyle/>
        <a:p>
          <a:endParaRPr lang="es-ES_tradnl"/>
        </a:p>
      </dgm:t>
    </dgm:pt>
    <dgm:pt modelId="{37406A9D-7B68-4273-95A0-AFCF4F4E3381}" type="pres">
      <dgm:prSet presAssocID="{22FDC9A1-DBB4-40DE-AABF-D846538FB07C}" presName="Name13" presStyleLbl="parChTrans1D2" presStyleIdx="0" presStyleCnt="12"/>
      <dgm:spPr/>
      <dgm:t>
        <a:bodyPr/>
        <a:lstStyle/>
        <a:p>
          <a:endParaRPr lang="es-ES_tradnl"/>
        </a:p>
      </dgm:t>
    </dgm:pt>
    <dgm:pt modelId="{145EDCA5-0346-4639-8934-3638744F4B4D}" type="pres">
      <dgm:prSet presAssocID="{58F4F5F6-9676-4932-9B1C-00CDB048BDB1}" presName="childText" presStyleLbl="bgAcc1" presStyleIdx="0" presStyleCnt="12" custScaleX="109992" custScaleY="20269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B91B004-BF3D-42A4-A42B-765AEF9FCA1C}" type="pres">
      <dgm:prSet presAssocID="{E42D644D-2CFF-43E3-ABE4-1E92D79F1D53}" presName="root" presStyleCnt="0"/>
      <dgm:spPr/>
      <dgm:t>
        <a:bodyPr/>
        <a:lstStyle/>
        <a:p>
          <a:endParaRPr lang="es-ES_tradnl"/>
        </a:p>
      </dgm:t>
    </dgm:pt>
    <dgm:pt modelId="{055C5275-97AF-4C92-906C-0A6892A5E69C}" type="pres">
      <dgm:prSet presAssocID="{E42D644D-2CFF-43E3-ABE4-1E92D79F1D53}" presName="rootComposite" presStyleCnt="0"/>
      <dgm:spPr/>
      <dgm:t>
        <a:bodyPr/>
        <a:lstStyle/>
        <a:p>
          <a:endParaRPr lang="es-ES_tradnl"/>
        </a:p>
      </dgm:t>
    </dgm:pt>
    <dgm:pt modelId="{3421CF7D-71BD-42D3-8340-149D20F27F40}" type="pres">
      <dgm:prSet presAssocID="{E42D644D-2CFF-43E3-ABE4-1E92D79F1D53}" presName="rootText" presStyleLbl="node1" presStyleIdx="1" presStyleCnt="5" custLinFactNeighborX="6959" custLinFactNeighborY="-45366"/>
      <dgm:spPr/>
      <dgm:t>
        <a:bodyPr/>
        <a:lstStyle/>
        <a:p>
          <a:endParaRPr lang="es-ES_tradnl"/>
        </a:p>
      </dgm:t>
    </dgm:pt>
    <dgm:pt modelId="{7105A44E-F3D7-417E-8B29-D19AB6B5ADD8}" type="pres">
      <dgm:prSet presAssocID="{E42D644D-2CFF-43E3-ABE4-1E92D79F1D53}" presName="rootConnector" presStyleLbl="node1" presStyleIdx="1" presStyleCnt="5"/>
      <dgm:spPr/>
      <dgm:t>
        <a:bodyPr/>
        <a:lstStyle/>
        <a:p>
          <a:endParaRPr lang="es-ES_tradnl"/>
        </a:p>
      </dgm:t>
    </dgm:pt>
    <dgm:pt modelId="{689B6072-F7BE-42A0-B532-A8D00BC80342}" type="pres">
      <dgm:prSet presAssocID="{E42D644D-2CFF-43E3-ABE4-1E92D79F1D53}" presName="childShape" presStyleCnt="0"/>
      <dgm:spPr/>
      <dgm:t>
        <a:bodyPr/>
        <a:lstStyle/>
        <a:p>
          <a:endParaRPr lang="es-ES_tradnl"/>
        </a:p>
      </dgm:t>
    </dgm:pt>
    <dgm:pt modelId="{063651D0-92EE-4550-B2BD-6ED903591FAC}" type="pres">
      <dgm:prSet presAssocID="{F3C9ED24-685C-4BA9-8491-8E057B57689C}" presName="Name13" presStyleLbl="parChTrans1D2" presStyleIdx="1" presStyleCnt="12"/>
      <dgm:spPr/>
      <dgm:t>
        <a:bodyPr/>
        <a:lstStyle/>
        <a:p>
          <a:endParaRPr lang="es-ES_tradnl"/>
        </a:p>
      </dgm:t>
    </dgm:pt>
    <dgm:pt modelId="{E32DBFE7-AF89-4557-9984-B8823FFB8CD0}" type="pres">
      <dgm:prSet presAssocID="{D9E37E8D-E978-4F8E-B979-9C871FFF3A87}" presName="childText" presStyleLbl="bgAcc1" presStyleIdx="1" presStyleCnt="12" custLinFactNeighborX="8698" custLinFactNeighborY="-2576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B38B179-EE22-41F2-9F4D-9BE56FB26FE9}" type="pres">
      <dgm:prSet presAssocID="{7412C7F5-D591-4945-BE68-1307BCCEB7EB}" presName="Name13" presStyleLbl="parChTrans1D2" presStyleIdx="2" presStyleCnt="12"/>
      <dgm:spPr/>
      <dgm:t>
        <a:bodyPr/>
        <a:lstStyle/>
        <a:p>
          <a:endParaRPr lang="es-ES_tradnl"/>
        </a:p>
      </dgm:t>
    </dgm:pt>
    <dgm:pt modelId="{D28AFB22-C6DB-428A-B1E0-3A8363115140}" type="pres">
      <dgm:prSet presAssocID="{E63DD28D-143F-49AD-A76C-F02E48733F5E}" presName="childText" presStyleLbl="bgAcc1" presStyleIdx="2" presStyleCnt="12" custScaleX="122988" custLinFactNeighborX="8698" custLinFactNeighborY="-887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4278752-F6C1-4871-B89D-B26B352F343B}" type="pres">
      <dgm:prSet presAssocID="{14753216-7442-48B2-A501-5DF5D590C26E}" presName="Name13" presStyleLbl="parChTrans1D2" presStyleIdx="3" presStyleCnt="12"/>
      <dgm:spPr/>
      <dgm:t>
        <a:bodyPr/>
        <a:lstStyle/>
        <a:p>
          <a:endParaRPr lang="es-ES_tradnl"/>
        </a:p>
      </dgm:t>
    </dgm:pt>
    <dgm:pt modelId="{80A340E2-BBB5-4913-B6C5-B5AC70D42105}" type="pres">
      <dgm:prSet presAssocID="{6C27CBD6-6907-40BA-A2DF-EF9CC8E3EF55}" presName="childText" presStyleLbl="bgAcc1" presStyleIdx="3" presStyleCnt="12" custScaleX="134812" custLinFactNeighborX="8698" custLinFactNeighborY="-1090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9156CC9-EBE7-452D-9641-8FDE59AE49D4}" type="pres">
      <dgm:prSet presAssocID="{19BFA577-A90F-4104-A81A-0FAD823B70D7}" presName="Name13" presStyleLbl="parChTrans1D2" presStyleIdx="4" presStyleCnt="12"/>
      <dgm:spPr/>
      <dgm:t>
        <a:bodyPr/>
        <a:lstStyle/>
        <a:p>
          <a:endParaRPr lang="es-ES_tradnl"/>
        </a:p>
      </dgm:t>
    </dgm:pt>
    <dgm:pt modelId="{0D03E864-2505-43C0-90D5-08852D011BC4}" type="pres">
      <dgm:prSet presAssocID="{74024C54-C499-449D-BBE7-5F06C16C217C}" presName="childText" presStyleLbl="bgAcc1" presStyleIdx="4" presStyleCnt="12" custScaleX="134812" custScaleY="145937" custLinFactNeighborX="8698" custLinFactNeighborY="1138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F99BB56-51D7-40E1-80A8-60B0DE95170D}" type="pres">
      <dgm:prSet presAssocID="{71A9B47E-D58A-4C86-886D-956CCEE71019}" presName="root" presStyleCnt="0"/>
      <dgm:spPr/>
      <dgm:t>
        <a:bodyPr/>
        <a:lstStyle/>
        <a:p>
          <a:endParaRPr lang="es-ES_tradnl"/>
        </a:p>
      </dgm:t>
    </dgm:pt>
    <dgm:pt modelId="{602591EA-64D3-48EB-AAFA-1C0A27529DBE}" type="pres">
      <dgm:prSet presAssocID="{71A9B47E-D58A-4C86-886D-956CCEE71019}" presName="rootComposite" presStyleCnt="0"/>
      <dgm:spPr/>
      <dgm:t>
        <a:bodyPr/>
        <a:lstStyle/>
        <a:p>
          <a:endParaRPr lang="es-ES_tradnl"/>
        </a:p>
      </dgm:t>
    </dgm:pt>
    <dgm:pt modelId="{3E0FA94A-004D-4194-865C-7EA36D6C5B48}" type="pres">
      <dgm:prSet presAssocID="{71A9B47E-D58A-4C86-886D-956CCEE71019}" presName="rootText" presStyleLbl="node1" presStyleIdx="2" presStyleCnt="5" custLinFactNeighborX="6959" custLinFactNeighborY="-45366"/>
      <dgm:spPr/>
      <dgm:t>
        <a:bodyPr/>
        <a:lstStyle/>
        <a:p>
          <a:endParaRPr lang="es-ES_tradnl"/>
        </a:p>
      </dgm:t>
    </dgm:pt>
    <dgm:pt modelId="{3D098510-9FC6-48B7-AD48-18F4D4F160E4}" type="pres">
      <dgm:prSet presAssocID="{71A9B47E-D58A-4C86-886D-956CCEE71019}" presName="rootConnector" presStyleLbl="node1" presStyleIdx="2" presStyleCnt="5"/>
      <dgm:spPr/>
      <dgm:t>
        <a:bodyPr/>
        <a:lstStyle/>
        <a:p>
          <a:endParaRPr lang="es-ES_tradnl"/>
        </a:p>
      </dgm:t>
    </dgm:pt>
    <dgm:pt modelId="{A55DD649-9AE1-4CA8-BCE9-6888CED77607}" type="pres">
      <dgm:prSet presAssocID="{71A9B47E-D58A-4C86-886D-956CCEE71019}" presName="childShape" presStyleCnt="0"/>
      <dgm:spPr/>
      <dgm:t>
        <a:bodyPr/>
        <a:lstStyle/>
        <a:p>
          <a:endParaRPr lang="es-ES_tradnl"/>
        </a:p>
      </dgm:t>
    </dgm:pt>
    <dgm:pt modelId="{3BA89CD3-651D-4FFD-A7D3-24B2260B4753}" type="pres">
      <dgm:prSet presAssocID="{DB1B916B-291E-438A-AC78-82A066B23C49}" presName="Name13" presStyleLbl="parChTrans1D2" presStyleIdx="5" presStyleCnt="12"/>
      <dgm:spPr/>
      <dgm:t>
        <a:bodyPr/>
        <a:lstStyle/>
        <a:p>
          <a:endParaRPr lang="es-ES_tradnl"/>
        </a:p>
      </dgm:t>
    </dgm:pt>
    <dgm:pt modelId="{ADCD5F30-B435-4BB2-B4DC-1B9A96B9CFCE}" type="pres">
      <dgm:prSet presAssocID="{91DCE9D9-E217-48E0-B9DD-4FED7EC74DD2}" presName="childText" presStyleLbl="bgAcc1" presStyleIdx="5" presStyleCnt="12" custScaleY="113613" custLinFactNeighborX="11238" custLinFactNeighborY="5532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8A27417-C8F1-4258-8BBB-6CB653BEAB4D}" type="pres">
      <dgm:prSet presAssocID="{C0F07282-C6EC-4DFE-9B05-91065C4E255E}" presName="root" presStyleCnt="0"/>
      <dgm:spPr/>
      <dgm:t>
        <a:bodyPr/>
        <a:lstStyle/>
        <a:p>
          <a:endParaRPr lang="es-ES_tradnl"/>
        </a:p>
      </dgm:t>
    </dgm:pt>
    <dgm:pt modelId="{0B138E4F-025C-4405-9C1C-DAFFF74F1014}" type="pres">
      <dgm:prSet presAssocID="{C0F07282-C6EC-4DFE-9B05-91065C4E255E}" presName="rootComposite" presStyleCnt="0"/>
      <dgm:spPr/>
      <dgm:t>
        <a:bodyPr/>
        <a:lstStyle/>
        <a:p>
          <a:endParaRPr lang="es-ES_tradnl"/>
        </a:p>
      </dgm:t>
    </dgm:pt>
    <dgm:pt modelId="{7CE17699-FE90-4CD5-8261-9CF69465A305}" type="pres">
      <dgm:prSet presAssocID="{C0F07282-C6EC-4DFE-9B05-91065C4E255E}" presName="rootText" presStyleLbl="node1" presStyleIdx="3" presStyleCnt="5" custLinFactNeighborX="6959" custLinFactNeighborY="-39881"/>
      <dgm:spPr/>
      <dgm:t>
        <a:bodyPr/>
        <a:lstStyle/>
        <a:p>
          <a:endParaRPr lang="es-ES_tradnl"/>
        </a:p>
      </dgm:t>
    </dgm:pt>
    <dgm:pt modelId="{F7189792-59BD-4553-BD5C-50DBEE81BF20}" type="pres">
      <dgm:prSet presAssocID="{C0F07282-C6EC-4DFE-9B05-91065C4E255E}" presName="rootConnector" presStyleLbl="node1" presStyleIdx="3" presStyleCnt="5"/>
      <dgm:spPr/>
      <dgm:t>
        <a:bodyPr/>
        <a:lstStyle/>
        <a:p>
          <a:endParaRPr lang="es-ES_tradnl"/>
        </a:p>
      </dgm:t>
    </dgm:pt>
    <dgm:pt modelId="{E2BF300B-9C73-4565-9910-2745CB791C9D}" type="pres">
      <dgm:prSet presAssocID="{C0F07282-C6EC-4DFE-9B05-91065C4E255E}" presName="childShape" presStyleCnt="0"/>
      <dgm:spPr/>
      <dgm:t>
        <a:bodyPr/>
        <a:lstStyle/>
        <a:p>
          <a:endParaRPr lang="es-ES_tradnl"/>
        </a:p>
      </dgm:t>
    </dgm:pt>
    <dgm:pt modelId="{7E1D11CD-92B0-4402-9F1E-E27E197D8B70}" type="pres">
      <dgm:prSet presAssocID="{692B864C-F6F4-4075-A075-84805B7398F8}" presName="Name13" presStyleLbl="parChTrans1D2" presStyleIdx="6" presStyleCnt="12"/>
      <dgm:spPr/>
      <dgm:t>
        <a:bodyPr/>
        <a:lstStyle/>
        <a:p>
          <a:endParaRPr lang="es-ES_tradnl"/>
        </a:p>
      </dgm:t>
    </dgm:pt>
    <dgm:pt modelId="{8AEA9E2C-4098-468A-B51A-F65399FF26DE}" type="pres">
      <dgm:prSet presAssocID="{EA33DC75-2F8E-4590-A4FC-4764A3742B5D}" presName="childText" presStyleLbl="bgAcc1" presStyleIdx="6" presStyleCnt="12" custScaleY="118919" custLinFactNeighborX="8698" custLinFactNeighborY="-3988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E1991AF-D43A-4D71-A182-549893371074}" type="pres">
      <dgm:prSet presAssocID="{4AD7FC52-F06F-44B7-ACC5-2A6C9E447823}" presName="Name13" presStyleLbl="parChTrans1D2" presStyleIdx="7" presStyleCnt="12"/>
      <dgm:spPr/>
      <dgm:t>
        <a:bodyPr/>
        <a:lstStyle/>
        <a:p>
          <a:endParaRPr lang="es-ES_tradnl"/>
        </a:p>
      </dgm:t>
    </dgm:pt>
    <dgm:pt modelId="{9D32B7B9-7166-4791-BF3D-C69CF63CA773}" type="pres">
      <dgm:prSet presAssocID="{0133D540-E2E9-446B-92A4-7FAEC1871515}" presName="childText" presStyleLbl="bgAcc1" presStyleIdx="7" presStyleCnt="12" custScaleY="118919" custLinFactNeighborX="8698" custLinFactNeighborY="58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D83ADCB-A7A7-404A-B28B-73AE4C35904B}" type="pres">
      <dgm:prSet presAssocID="{0D86432B-7756-4E9F-89A9-FDA61391A3A4}" presName="Name13" presStyleLbl="parChTrans1D2" presStyleIdx="8" presStyleCnt="12"/>
      <dgm:spPr/>
      <dgm:t>
        <a:bodyPr/>
        <a:lstStyle/>
        <a:p>
          <a:endParaRPr lang="es-ES_tradnl"/>
        </a:p>
      </dgm:t>
    </dgm:pt>
    <dgm:pt modelId="{5820E784-CAE1-4FF1-A997-6C9B2D8B9517}" type="pres">
      <dgm:prSet presAssocID="{BED0E1CD-300E-43C2-A0BD-3CDF71C85DA5}" presName="childText" presStyleLbl="bgAcc1" presStyleIdx="8" presStyleCnt="12" custScaleY="118919" custLinFactNeighborX="8698" custLinFactNeighborY="4584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EEBFC6C-1238-4B56-9DF7-0325981AFAAB}" type="pres">
      <dgm:prSet presAssocID="{78A788AA-07C7-4ED6-A637-16C52537DF73}" presName="root" presStyleCnt="0"/>
      <dgm:spPr/>
      <dgm:t>
        <a:bodyPr/>
        <a:lstStyle/>
        <a:p>
          <a:endParaRPr lang="es-ES_tradnl"/>
        </a:p>
      </dgm:t>
    </dgm:pt>
    <dgm:pt modelId="{1C0DB08E-CF91-4779-89CA-4E93D648E913}" type="pres">
      <dgm:prSet presAssocID="{78A788AA-07C7-4ED6-A637-16C52537DF73}" presName="rootComposite" presStyleCnt="0"/>
      <dgm:spPr/>
      <dgm:t>
        <a:bodyPr/>
        <a:lstStyle/>
        <a:p>
          <a:endParaRPr lang="es-ES_tradnl"/>
        </a:p>
      </dgm:t>
    </dgm:pt>
    <dgm:pt modelId="{6A825EC2-C0F2-4D3B-AE11-DBBA832B5A58}" type="pres">
      <dgm:prSet presAssocID="{78A788AA-07C7-4ED6-A637-16C52537DF73}" presName="rootText" presStyleLbl="node1" presStyleIdx="4" presStyleCnt="5" custLinFactNeighborY="-43207"/>
      <dgm:spPr/>
      <dgm:t>
        <a:bodyPr/>
        <a:lstStyle/>
        <a:p>
          <a:endParaRPr lang="es-ES_tradnl"/>
        </a:p>
      </dgm:t>
    </dgm:pt>
    <dgm:pt modelId="{3E552221-B0AE-4C3D-A6D5-ABDD339A66CD}" type="pres">
      <dgm:prSet presAssocID="{78A788AA-07C7-4ED6-A637-16C52537DF73}" presName="rootConnector" presStyleLbl="node1" presStyleIdx="4" presStyleCnt="5"/>
      <dgm:spPr/>
      <dgm:t>
        <a:bodyPr/>
        <a:lstStyle/>
        <a:p>
          <a:endParaRPr lang="es-ES_tradnl"/>
        </a:p>
      </dgm:t>
    </dgm:pt>
    <dgm:pt modelId="{77E8A326-C493-42B7-BC35-CAC457416DC5}" type="pres">
      <dgm:prSet presAssocID="{78A788AA-07C7-4ED6-A637-16C52537DF73}" presName="childShape" presStyleCnt="0"/>
      <dgm:spPr/>
      <dgm:t>
        <a:bodyPr/>
        <a:lstStyle/>
        <a:p>
          <a:endParaRPr lang="es-ES_tradnl"/>
        </a:p>
      </dgm:t>
    </dgm:pt>
    <dgm:pt modelId="{996028D6-C617-4F9E-826E-91B05AC70B27}" type="pres">
      <dgm:prSet presAssocID="{44C539E8-5B52-4D44-912C-89A79093FF44}" presName="Name13" presStyleLbl="parChTrans1D2" presStyleIdx="9" presStyleCnt="12"/>
      <dgm:spPr/>
      <dgm:t>
        <a:bodyPr/>
        <a:lstStyle/>
        <a:p>
          <a:endParaRPr lang="es-ES_tradnl"/>
        </a:p>
      </dgm:t>
    </dgm:pt>
    <dgm:pt modelId="{CFF0FAAB-4A03-4E62-A70F-40A52615299A}" type="pres">
      <dgm:prSet presAssocID="{E32AE21F-751C-46CE-BF66-55CD25C80CB4}" presName="childText" presStyleLbl="bgAcc1" presStyleIdx="9" presStyleCnt="12" custScaleY="118917" custLinFactNeighborY="-1630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ED53E75-96BE-4AA8-ADAD-CF1BD46DD2AC}" type="pres">
      <dgm:prSet presAssocID="{A65CEC21-DB39-42E2-8AAA-85420482982E}" presName="Name13" presStyleLbl="parChTrans1D2" presStyleIdx="10" presStyleCnt="12"/>
      <dgm:spPr/>
      <dgm:t>
        <a:bodyPr/>
        <a:lstStyle/>
        <a:p>
          <a:endParaRPr lang="es-ES_tradnl"/>
        </a:p>
      </dgm:t>
    </dgm:pt>
    <dgm:pt modelId="{72A666DC-4FC7-473D-9FF2-73BFDFEC4A6E}" type="pres">
      <dgm:prSet presAssocID="{273B0A9F-265A-4D4B-8C72-D713B2F57A4C}" presName="childText" presStyleLbl="bgAcc1" presStyleIdx="10" presStyleCnt="12" custScaleY="118917" custLinFactNeighborY="1950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7B724C8-41DA-4CA8-8BD4-1BD6EEC3CA51}" type="pres">
      <dgm:prSet presAssocID="{98922EC8-F864-4CA3-BBDA-EDCDB8BFEC7B}" presName="Name13" presStyleLbl="parChTrans1D2" presStyleIdx="11" presStyleCnt="12"/>
      <dgm:spPr/>
      <dgm:t>
        <a:bodyPr/>
        <a:lstStyle/>
        <a:p>
          <a:endParaRPr lang="es-ES_tradnl"/>
        </a:p>
      </dgm:t>
    </dgm:pt>
    <dgm:pt modelId="{53FF2708-77EF-4D7F-826C-D62F62947601}" type="pres">
      <dgm:prSet presAssocID="{B875F7E1-1E37-45D0-BFAB-5C604BE2B605}" presName="childText" presStyleLbl="bgAcc1" presStyleIdx="11" presStyleCnt="12" custLinFactNeighborY="6476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0CF36C9B-8BA4-455A-91C7-5915A6E2291D}" type="presOf" srcId="{A65CEC21-DB39-42E2-8AAA-85420482982E}" destId="{2ED53E75-96BE-4AA8-ADAD-CF1BD46DD2AC}" srcOrd="0" destOrd="0" presId="urn:microsoft.com/office/officeart/2005/8/layout/hierarchy3"/>
    <dgm:cxn modelId="{9715D270-3999-4F4F-ADFA-7700CA9B214B}" srcId="{78A788AA-07C7-4ED6-A637-16C52537DF73}" destId="{B875F7E1-1E37-45D0-BFAB-5C604BE2B605}" srcOrd="2" destOrd="0" parTransId="{98922EC8-F864-4CA3-BBDA-EDCDB8BFEC7B}" sibTransId="{0327BF0F-6998-4872-BC78-E8A8B9A46322}"/>
    <dgm:cxn modelId="{FBE511AD-5716-4C68-B428-27C1C5A56044}" srcId="{E42D644D-2CFF-43E3-ABE4-1E92D79F1D53}" destId="{E63DD28D-143F-49AD-A76C-F02E48733F5E}" srcOrd="1" destOrd="0" parTransId="{7412C7F5-D591-4945-BE68-1307BCCEB7EB}" sibTransId="{5BA113E3-DB0F-4AE4-9BC6-83CAFDFFBA20}"/>
    <dgm:cxn modelId="{66EAD599-1F81-4E9A-90CE-1970B0514ABF}" srcId="{F40969D5-21DA-48FC-8D56-543FCD623C1C}" destId="{C0F07282-C6EC-4DFE-9B05-91065C4E255E}" srcOrd="3" destOrd="0" parTransId="{EDAC28A2-2822-4B09-8450-21D25A59D4E9}" sibTransId="{D9B5F25E-7F66-41E9-BA28-22752B32D27A}"/>
    <dgm:cxn modelId="{144B32E4-E2FA-4174-A063-742C6642A7F2}" srcId="{F40969D5-21DA-48FC-8D56-543FCD623C1C}" destId="{71A9B47E-D58A-4C86-886D-956CCEE71019}" srcOrd="2" destOrd="0" parTransId="{3104FE25-F748-4C96-936A-232AB5367B0E}" sibTransId="{ACF08BCA-C3B6-40D9-8604-8A55F4D5D711}"/>
    <dgm:cxn modelId="{4D2A8884-1DDA-4480-A148-DA6D12AB0751}" type="presOf" srcId="{71A9B47E-D58A-4C86-886D-956CCEE71019}" destId="{3D098510-9FC6-48B7-AD48-18F4D4F160E4}" srcOrd="1" destOrd="0" presId="urn:microsoft.com/office/officeart/2005/8/layout/hierarchy3"/>
    <dgm:cxn modelId="{2347DEAB-C4BF-4200-84F2-2AC93DBECEB6}" type="presOf" srcId="{EA33DC75-2F8E-4590-A4FC-4764A3742B5D}" destId="{8AEA9E2C-4098-468A-B51A-F65399FF26DE}" srcOrd="0" destOrd="0" presId="urn:microsoft.com/office/officeart/2005/8/layout/hierarchy3"/>
    <dgm:cxn modelId="{952ACBB9-D731-4019-A43D-87CDD254E856}" type="presOf" srcId="{E63DD28D-143F-49AD-A76C-F02E48733F5E}" destId="{D28AFB22-C6DB-428A-B1E0-3A8363115140}" srcOrd="0" destOrd="0" presId="urn:microsoft.com/office/officeart/2005/8/layout/hierarchy3"/>
    <dgm:cxn modelId="{DA600199-6E74-48AE-A43C-789BF7073271}" srcId="{94D5F9FA-EDC1-4E34-B092-BB74B6C841AE}" destId="{58F4F5F6-9676-4932-9B1C-00CDB048BDB1}" srcOrd="0" destOrd="0" parTransId="{22FDC9A1-DBB4-40DE-AABF-D846538FB07C}" sibTransId="{5E6937CF-65B1-4840-BFD8-A4327A4A5A39}"/>
    <dgm:cxn modelId="{3537989F-9D70-4975-B028-CB4DB2B47D7E}" type="presOf" srcId="{98922EC8-F864-4CA3-BBDA-EDCDB8BFEC7B}" destId="{77B724C8-41DA-4CA8-8BD4-1BD6EEC3CA51}" srcOrd="0" destOrd="0" presId="urn:microsoft.com/office/officeart/2005/8/layout/hierarchy3"/>
    <dgm:cxn modelId="{51A43FED-9E1D-49B9-8110-A6750EA23F23}" type="presOf" srcId="{78A788AA-07C7-4ED6-A637-16C52537DF73}" destId="{6A825EC2-C0F2-4D3B-AE11-DBBA832B5A58}" srcOrd="0" destOrd="0" presId="urn:microsoft.com/office/officeart/2005/8/layout/hierarchy3"/>
    <dgm:cxn modelId="{5AAF85BC-0036-4C79-90D7-463F24954662}" type="presOf" srcId="{74024C54-C499-449D-BBE7-5F06C16C217C}" destId="{0D03E864-2505-43C0-90D5-08852D011BC4}" srcOrd="0" destOrd="0" presId="urn:microsoft.com/office/officeart/2005/8/layout/hierarchy3"/>
    <dgm:cxn modelId="{5EA1EE81-CDFF-40F4-89C3-34244CD46AE7}" type="presOf" srcId="{14753216-7442-48B2-A501-5DF5D590C26E}" destId="{34278752-F6C1-4871-B89D-B26B352F343B}" srcOrd="0" destOrd="0" presId="urn:microsoft.com/office/officeart/2005/8/layout/hierarchy3"/>
    <dgm:cxn modelId="{AB2BED9C-74B5-4439-BE41-1E3E944936B9}" type="presOf" srcId="{692B864C-F6F4-4075-A075-84805B7398F8}" destId="{7E1D11CD-92B0-4402-9F1E-E27E197D8B70}" srcOrd="0" destOrd="0" presId="urn:microsoft.com/office/officeart/2005/8/layout/hierarchy3"/>
    <dgm:cxn modelId="{53070821-004B-48FD-9002-F9EF96914519}" type="presOf" srcId="{22FDC9A1-DBB4-40DE-AABF-D846538FB07C}" destId="{37406A9D-7B68-4273-95A0-AFCF4F4E3381}" srcOrd="0" destOrd="0" presId="urn:microsoft.com/office/officeart/2005/8/layout/hierarchy3"/>
    <dgm:cxn modelId="{450EF6A9-CD7B-4A56-B0C2-3CE8679BB13F}" srcId="{C0F07282-C6EC-4DFE-9B05-91065C4E255E}" destId="{BED0E1CD-300E-43C2-A0BD-3CDF71C85DA5}" srcOrd="2" destOrd="0" parTransId="{0D86432B-7756-4E9F-89A9-FDA61391A3A4}" sibTransId="{2F1F7E34-6655-4C50-8D1F-5FD03ED80535}"/>
    <dgm:cxn modelId="{A1423148-728E-4A16-B6EF-61ABEB585719}" type="presOf" srcId="{71A9B47E-D58A-4C86-886D-956CCEE71019}" destId="{3E0FA94A-004D-4194-865C-7EA36D6C5B48}" srcOrd="0" destOrd="0" presId="urn:microsoft.com/office/officeart/2005/8/layout/hierarchy3"/>
    <dgm:cxn modelId="{B7ABDC59-EFBE-4ED1-BBBC-CD643E9317A1}" srcId="{C0F07282-C6EC-4DFE-9B05-91065C4E255E}" destId="{0133D540-E2E9-446B-92A4-7FAEC1871515}" srcOrd="1" destOrd="0" parTransId="{4AD7FC52-F06F-44B7-ACC5-2A6C9E447823}" sibTransId="{1640970B-C6D1-44BD-B885-4819E5EF0B1B}"/>
    <dgm:cxn modelId="{DC121719-B547-4EFF-8130-73F3E57B3F4E}" type="presOf" srcId="{0133D540-E2E9-446B-92A4-7FAEC1871515}" destId="{9D32B7B9-7166-4791-BF3D-C69CF63CA773}" srcOrd="0" destOrd="0" presId="urn:microsoft.com/office/officeart/2005/8/layout/hierarchy3"/>
    <dgm:cxn modelId="{0A51D1A0-741D-4C97-A785-BE4CF2FEE8AA}" type="presOf" srcId="{F40969D5-21DA-48FC-8D56-543FCD623C1C}" destId="{83845B44-74FC-437F-877F-F7B9717FFBAD}" srcOrd="0" destOrd="0" presId="urn:microsoft.com/office/officeart/2005/8/layout/hierarchy3"/>
    <dgm:cxn modelId="{41C5ABDD-EB6F-4DDE-80FA-7E28F22C5308}" type="presOf" srcId="{78A788AA-07C7-4ED6-A637-16C52537DF73}" destId="{3E552221-B0AE-4C3D-A6D5-ABDD339A66CD}" srcOrd="1" destOrd="0" presId="urn:microsoft.com/office/officeart/2005/8/layout/hierarchy3"/>
    <dgm:cxn modelId="{C9BD647F-909D-4B4E-A88D-05135E938904}" type="presOf" srcId="{DB1B916B-291E-438A-AC78-82A066B23C49}" destId="{3BA89CD3-651D-4FFD-A7D3-24B2260B4753}" srcOrd="0" destOrd="0" presId="urn:microsoft.com/office/officeart/2005/8/layout/hierarchy3"/>
    <dgm:cxn modelId="{25043800-9AC0-4812-8F03-D004AC39F147}" type="presOf" srcId="{94D5F9FA-EDC1-4E34-B092-BB74B6C841AE}" destId="{5137A4B1-7719-445E-AA1F-675F738E1C22}" srcOrd="1" destOrd="0" presId="urn:microsoft.com/office/officeart/2005/8/layout/hierarchy3"/>
    <dgm:cxn modelId="{E4F04C35-9B63-4BA6-9CC0-07F87180537A}" type="presOf" srcId="{273B0A9F-265A-4D4B-8C72-D713B2F57A4C}" destId="{72A666DC-4FC7-473D-9FF2-73BFDFEC4A6E}" srcOrd="0" destOrd="0" presId="urn:microsoft.com/office/officeart/2005/8/layout/hierarchy3"/>
    <dgm:cxn modelId="{D6DB5B6C-1F6E-4D65-A94B-68D6CA28E6D9}" srcId="{C0F07282-C6EC-4DFE-9B05-91065C4E255E}" destId="{EA33DC75-2F8E-4590-A4FC-4764A3742B5D}" srcOrd="0" destOrd="0" parTransId="{692B864C-F6F4-4075-A075-84805B7398F8}" sibTransId="{B61500CB-F174-47CD-A079-7FF3D0F60C26}"/>
    <dgm:cxn modelId="{EB777446-E0CD-4B5E-A5FD-36CEBB699562}" type="presOf" srcId="{C0F07282-C6EC-4DFE-9B05-91065C4E255E}" destId="{7CE17699-FE90-4CD5-8261-9CF69465A305}" srcOrd="0" destOrd="0" presId="urn:microsoft.com/office/officeart/2005/8/layout/hierarchy3"/>
    <dgm:cxn modelId="{BE9858AC-0625-40E3-B0EC-1B58C59E3461}" type="presOf" srcId="{4AD7FC52-F06F-44B7-ACC5-2A6C9E447823}" destId="{DE1991AF-D43A-4D71-A182-549893371074}" srcOrd="0" destOrd="0" presId="urn:microsoft.com/office/officeart/2005/8/layout/hierarchy3"/>
    <dgm:cxn modelId="{6BA66F40-60C2-413C-8179-61E6863606CA}" type="presOf" srcId="{E42D644D-2CFF-43E3-ABE4-1E92D79F1D53}" destId="{7105A44E-F3D7-417E-8B29-D19AB6B5ADD8}" srcOrd="1" destOrd="0" presId="urn:microsoft.com/office/officeart/2005/8/layout/hierarchy3"/>
    <dgm:cxn modelId="{C6D19EF6-6161-48BF-95FD-024273904573}" type="presOf" srcId="{6C27CBD6-6907-40BA-A2DF-EF9CC8E3EF55}" destId="{80A340E2-BBB5-4913-B6C5-B5AC70D42105}" srcOrd="0" destOrd="0" presId="urn:microsoft.com/office/officeart/2005/8/layout/hierarchy3"/>
    <dgm:cxn modelId="{71A8395D-349B-407A-B23F-295013D1B9E1}" type="presOf" srcId="{E32AE21F-751C-46CE-BF66-55CD25C80CB4}" destId="{CFF0FAAB-4A03-4E62-A70F-40A52615299A}" srcOrd="0" destOrd="0" presId="urn:microsoft.com/office/officeart/2005/8/layout/hierarchy3"/>
    <dgm:cxn modelId="{5BEC376C-E726-4D81-8189-20F9DD4511CE}" type="presOf" srcId="{B875F7E1-1E37-45D0-BFAB-5C604BE2B605}" destId="{53FF2708-77EF-4D7F-826C-D62F62947601}" srcOrd="0" destOrd="0" presId="urn:microsoft.com/office/officeart/2005/8/layout/hierarchy3"/>
    <dgm:cxn modelId="{AF5B5B7A-7299-4107-8309-83521FCE36A2}" type="presOf" srcId="{E42D644D-2CFF-43E3-ABE4-1E92D79F1D53}" destId="{3421CF7D-71BD-42D3-8340-149D20F27F40}" srcOrd="0" destOrd="0" presId="urn:microsoft.com/office/officeart/2005/8/layout/hierarchy3"/>
    <dgm:cxn modelId="{BADC5505-AC8C-4918-BBCF-F4ED28EE1E36}" type="presOf" srcId="{19BFA577-A90F-4104-A81A-0FAD823B70D7}" destId="{C9156CC9-EBE7-452D-9641-8FDE59AE49D4}" srcOrd="0" destOrd="0" presId="urn:microsoft.com/office/officeart/2005/8/layout/hierarchy3"/>
    <dgm:cxn modelId="{02E50123-0EAD-4607-B91E-4079AF809B81}" type="presOf" srcId="{C0F07282-C6EC-4DFE-9B05-91065C4E255E}" destId="{F7189792-59BD-4553-BD5C-50DBEE81BF20}" srcOrd="1" destOrd="0" presId="urn:microsoft.com/office/officeart/2005/8/layout/hierarchy3"/>
    <dgm:cxn modelId="{7C44DC3F-2B30-4BCE-ABEE-FA6A2EE772F0}" type="presOf" srcId="{F3C9ED24-685C-4BA9-8491-8E057B57689C}" destId="{063651D0-92EE-4550-B2BD-6ED903591FAC}" srcOrd="0" destOrd="0" presId="urn:microsoft.com/office/officeart/2005/8/layout/hierarchy3"/>
    <dgm:cxn modelId="{B5B8B313-5A87-429C-B2C2-47F825D85459}" type="presOf" srcId="{7412C7F5-D591-4945-BE68-1307BCCEB7EB}" destId="{3B38B179-EE22-41F2-9F4D-9BE56FB26FE9}" srcOrd="0" destOrd="0" presId="urn:microsoft.com/office/officeart/2005/8/layout/hierarchy3"/>
    <dgm:cxn modelId="{C21AD96D-0F90-450C-B0F0-CC92EFC130D0}" type="presOf" srcId="{D9E37E8D-E978-4F8E-B979-9C871FFF3A87}" destId="{E32DBFE7-AF89-4557-9984-B8823FFB8CD0}" srcOrd="0" destOrd="0" presId="urn:microsoft.com/office/officeart/2005/8/layout/hierarchy3"/>
    <dgm:cxn modelId="{AB90E4E7-05F8-42D6-898C-4D5013E999BD}" srcId="{E42D644D-2CFF-43E3-ABE4-1E92D79F1D53}" destId="{6C27CBD6-6907-40BA-A2DF-EF9CC8E3EF55}" srcOrd="2" destOrd="0" parTransId="{14753216-7442-48B2-A501-5DF5D590C26E}" sibTransId="{875A661D-17A9-4E64-B1B9-1236F1F6CEB6}"/>
    <dgm:cxn modelId="{8B495B25-C214-4B43-9E46-9E347A86B3BD}" type="presOf" srcId="{BED0E1CD-300E-43C2-A0BD-3CDF71C85DA5}" destId="{5820E784-CAE1-4FF1-A997-6C9B2D8B9517}" srcOrd="0" destOrd="0" presId="urn:microsoft.com/office/officeart/2005/8/layout/hierarchy3"/>
    <dgm:cxn modelId="{BCBE5AC3-DCC1-4C5A-BC1C-62ED2BFB63D7}" srcId="{71A9B47E-D58A-4C86-886D-956CCEE71019}" destId="{91DCE9D9-E217-48E0-B9DD-4FED7EC74DD2}" srcOrd="0" destOrd="0" parTransId="{DB1B916B-291E-438A-AC78-82A066B23C49}" sibTransId="{AB27D5B9-76D4-4897-B78B-1E8ECB8D6C39}"/>
    <dgm:cxn modelId="{95DC019B-1BC0-4184-A2F2-FDBEFACD9B33}" srcId="{F40969D5-21DA-48FC-8D56-543FCD623C1C}" destId="{94D5F9FA-EDC1-4E34-B092-BB74B6C841AE}" srcOrd="0" destOrd="0" parTransId="{B97245EF-04A9-4E4D-9236-C1C76889C11D}" sibTransId="{DCB773B6-445B-4996-83F5-21A1944B184C}"/>
    <dgm:cxn modelId="{04E3E473-F2C0-46BB-B4D4-6F9B04CDA109}" type="presOf" srcId="{91DCE9D9-E217-48E0-B9DD-4FED7EC74DD2}" destId="{ADCD5F30-B435-4BB2-B4DC-1B9A96B9CFCE}" srcOrd="0" destOrd="0" presId="urn:microsoft.com/office/officeart/2005/8/layout/hierarchy3"/>
    <dgm:cxn modelId="{7E4B0487-BD3E-431C-BB18-837137E35057}" srcId="{78A788AA-07C7-4ED6-A637-16C52537DF73}" destId="{E32AE21F-751C-46CE-BF66-55CD25C80CB4}" srcOrd="0" destOrd="0" parTransId="{44C539E8-5B52-4D44-912C-89A79093FF44}" sibTransId="{545929B0-8B4F-4C58-9649-42AD9BD41BE5}"/>
    <dgm:cxn modelId="{825C7131-6D96-4466-B934-BB55AF2CE057}" type="presOf" srcId="{94D5F9FA-EDC1-4E34-B092-BB74B6C841AE}" destId="{BC73FDC3-839A-4CEF-9320-90BD8509F352}" srcOrd="0" destOrd="0" presId="urn:microsoft.com/office/officeart/2005/8/layout/hierarchy3"/>
    <dgm:cxn modelId="{46B84481-DB75-471F-8A81-44EFD0BB6F02}" type="presOf" srcId="{0D86432B-7756-4E9F-89A9-FDA61391A3A4}" destId="{2D83ADCB-A7A7-404A-B28B-73AE4C35904B}" srcOrd="0" destOrd="0" presId="urn:microsoft.com/office/officeart/2005/8/layout/hierarchy3"/>
    <dgm:cxn modelId="{C87C76A6-2643-490C-8BB6-0534701BEB0A}" srcId="{F40969D5-21DA-48FC-8D56-543FCD623C1C}" destId="{E42D644D-2CFF-43E3-ABE4-1E92D79F1D53}" srcOrd="1" destOrd="0" parTransId="{024853EA-04E4-427D-AA62-60FA5D8B4EA2}" sibTransId="{E50E7A5F-06B1-4FEF-ABE2-9F027D9D09F2}"/>
    <dgm:cxn modelId="{F044172A-FFCC-4CCB-829D-DEA29BCBC020}" srcId="{E42D644D-2CFF-43E3-ABE4-1E92D79F1D53}" destId="{74024C54-C499-449D-BBE7-5F06C16C217C}" srcOrd="3" destOrd="0" parTransId="{19BFA577-A90F-4104-A81A-0FAD823B70D7}" sibTransId="{0D7829CC-A782-4E8F-A1EB-EDE9A0A853D0}"/>
    <dgm:cxn modelId="{815B7338-A7D0-4869-BC3E-EB23EEF72E3E}" type="presOf" srcId="{44C539E8-5B52-4D44-912C-89A79093FF44}" destId="{996028D6-C617-4F9E-826E-91B05AC70B27}" srcOrd="0" destOrd="0" presId="urn:microsoft.com/office/officeart/2005/8/layout/hierarchy3"/>
    <dgm:cxn modelId="{F9A1579D-5F2F-4A5E-B8CC-D928C399D182}" srcId="{E42D644D-2CFF-43E3-ABE4-1E92D79F1D53}" destId="{D9E37E8D-E978-4F8E-B979-9C871FFF3A87}" srcOrd="0" destOrd="0" parTransId="{F3C9ED24-685C-4BA9-8491-8E057B57689C}" sibTransId="{F13E499E-47ED-4C4B-9831-A34A21FE32B8}"/>
    <dgm:cxn modelId="{A35F2CD7-8D25-4D1C-8AED-389221656AB5}" srcId="{78A788AA-07C7-4ED6-A637-16C52537DF73}" destId="{273B0A9F-265A-4D4B-8C72-D713B2F57A4C}" srcOrd="1" destOrd="0" parTransId="{A65CEC21-DB39-42E2-8AAA-85420482982E}" sibTransId="{0ED712AA-E1BB-4668-8552-A17B85620EC8}"/>
    <dgm:cxn modelId="{479C45B3-6130-4671-8E90-612E76CD23F9}" type="presOf" srcId="{58F4F5F6-9676-4932-9B1C-00CDB048BDB1}" destId="{145EDCA5-0346-4639-8934-3638744F4B4D}" srcOrd="0" destOrd="0" presId="urn:microsoft.com/office/officeart/2005/8/layout/hierarchy3"/>
    <dgm:cxn modelId="{A5C4D1F0-CB00-486A-9EDC-85064654F88F}" srcId="{F40969D5-21DA-48FC-8D56-543FCD623C1C}" destId="{78A788AA-07C7-4ED6-A637-16C52537DF73}" srcOrd="4" destOrd="0" parTransId="{8F055C7B-171F-43F6-A886-E0C47FAF0D40}" sibTransId="{F5E53798-E799-4E9A-82BA-42F2EC82DE02}"/>
    <dgm:cxn modelId="{FF8AFC2A-8C4B-4FFC-A0F6-F9BA2A893C0D}" type="presParOf" srcId="{83845B44-74FC-437F-877F-F7B9717FFBAD}" destId="{BDEA08A7-ED60-4919-9727-EEC498FAB2A0}" srcOrd="0" destOrd="0" presId="urn:microsoft.com/office/officeart/2005/8/layout/hierarchy3"/>
    <dgm:cxn modelId="{214E3F61-FAB4-4899-85E6-7C5912503D1A}" type="presParOf" srcId="{BDEA08A7-ED60-4919-9727-EEC498FAB2A0}" destId="{8D238CDF-8655-40B7-A748-6128968666AF}" srcOrd="0" destOrd="0" presId="urn:microsoft.com/office/officeart/2005/8/layout/hierarchy3"/>
    <dgm:cxn modelId="{958786DE-33AA-4869-9479-F46E2B223C5F}" type="presParOf" srcId="{8D238CDF-8655-40B7-A748-6128968666AF}" destId="{BC73FDC3-839A-4CEF-9320-90BD8509F352}" srcOrd="0" destOrd="0" presId="urn:microsoft.com/office/officeart/2005/8/layout/hierarchy3"/>
    <dgm:cxn modelId="{55017127-D4D0-40CB-907E-C2C6771196DF}" type="presParOf" srcId="{8D238CDF-8655-40B7-A748-6128968666AF}" destId="{5137A4B1-7719-445E-AA1F-675F738E1C22}" srcOrd="1" destOrd="0" presId="urn:microsoft.com/office/officeart/2005/8/layout/hierarchy3"/>
    <dgm:cxn modelId="{161A15EB-B21A-4F4D-88BB-FE71AB70E2EF}" type="presParOf" srcId="{BDEA08A7-ED60-4919-9727-EEC498FAB2A0}" destId="{000D4B4A-15CD-46BB-B04B-7C79CCDD9642}" srcOrd="1" destOrd="0" presId="urn:microsoft.com/office/officeart/2005/8/layout/hierarchy3"/>
    <dgm:cxn modelId="{67BBC65A-560A-4B1A-85B9-70C6882EF8C6}" type="presParOf" srcId="{000D4B4A-15CD-46BB-B04B-7C79CCDD9642}" destId="{37406A9D-7B68-4273-95A0-AFCF4F4E3381}" srcOrd="0" destOrd="0" presId="urn:microsoft.com/office/officeart/2005/8/layout/hierarchy3"/>
    <dgm:cxn modelId="{A832A7F3-667C-4F9D-AE73-31A73CEA37A2}" type="presParOf" srcId="{000D4B4A-15CD-46BB-B04B-7C79CCDD9642}" destId="{145EDCA5-0346-4639-8934-3638744F4B4D}" srcOrd="1" destOrd="0" presId="urn:microsoft.com/office/officeart/2005/8/layout/hierarchy3"/>
    <dgm:cxn modelId="{622E054F-CE1B-447C-8983-5385AFEF5BE7}" type="presParOf" srcId="{83845B44-74FC-437F-877F-F7B9717FFBAD}" destId="{DB91B004-BF3D-42A4-A42B-765AEF9FCA1C}" srcOrd="1" destOrd="0" presId="urn:microsoft.com/office/officeart/2005/8/layout/hierarchy3"/>
    <dgm:cxn modelId="{ACE6F59F-B467-478E-BD8E-5CDB552F6DC2}" type="presParOf" srcId="{DB91B004-BF3D-42A4-A42B-765AEF9FCA1C}" destId="{055C5275-97AF-4C92-906C-0A6892A5E69C}" srcOrd="0" destOrd="0" presId="urn:microsoft.com/office/officeart/2005/8/layout/hierarchy3"/>
    <dgm:cxn modelId="{A8F053A6-13FA-4596-847D-2308DAB94A18}" type="presParOf" srcId="{055C5275-97AF-4C92-906C-0A6892A5E69C}" destId="{3421CF7D-71BD-42D3-8340-149D20F27F40}" srcOrd="0" destOrd="0" presId="urn:microsoft.com/office/officeart/2005/8/layout/hierarchy3"/>
    <dgm:cxn modelId="{B08C5FA0-67FB-42B5-9F72-61FDD7396073}" type="presParOf" srcId="{055C5275-97AF-4C92-906C-0A6892A5E69C}" destId="{7105A44E-F3D7-417E-8B29-D19AB6B5ADD8}" srcOrd="1" destOrd="0" presId="urn:microsoft.com/office/officeart/2005/8/layout/hierarchy3"/>
    <dgm:cxn modelId="{6DF8F650-3C2C-4F70-88B2-76103FA66385}" type="presParOf" srcId="{DB91B004-BF3D-42A4-A42B-765AEF9FCA1C}" destId="{689B6072-F7BE-42A0-B532-A8D00BC80342}" srcOrd="1" destOrd="0" presId="urn:microsoft.com/office/officeart/2005/8/layout/hierarchy3"/>
    <dgm:cxn modelId="{971B9C84-187B-4BF2-933E-7CA5C754EE7A}" type="presParOf" srcId="{689B6072-F7BE-42A0-B532-A8D00BC80342}" destId="{063651D0-92EE-4550-B2BD-6ED903591FAC}" srcOrd="0" destOrd="0" presId="urn:microsoft.com/office/officeart/2005/8/layout/hierarchy3"/>
    <dgm:cxn modelId="{EC80C620-B147-4881-8102-7538AAE6BB2C}" type="presParOf" srcId="{689B6072-F7BE-42A0-B532-A8D00BC80342}" destId="{E32DBFE7-AF89-4557-9984-B8823FFB8CD0}" srcOrd="1" destOrd="0" presId="urn:microsoft.com/office/officeart/2005/8/layout/hierarchy3"/>
    <dgm:cxn modelId="{8C0171CC-2FF5-436D-90C7-64D03A62F7D7}" type="presParOf" srcId="{689B6072-F7BE-42A0-B532-A8D00BC80342}" destId="{3B38B179-EE22-41F2-9F4D-9BE56FB26FE9}" srcOrd="2" destOrd="0" presId="urn:microsoft.com/office/officeart/2005/8/layout/hierarchy3"/>
    <dgm:cxn modelId="{9A6842EA-C87F-40D8-90B9-B336EA1D4328}" type="presParOf" srcId="{689B6072-F7BE-42A0-B532-A8D00BC80342}" destId="{D28AFB22-C6DB-428A-B1E0-3A8363115140}" srcOrd="3" destOrd="0" presId="urn:microsoft.com/office/officeart/2005/8/layout/hierarchy3"/>
    <dgm:cxn modelId="{9A9290AC-69C2-4953-8F9C-B31F35DFB25C}" type="presParOf" srcId="{689B6072-F7BE-42A0-B532-A8D00BC80342}" destId="{34278752-F6C1-4871-B89D-B26B352F343B}" srcOrd="4" destOrd="0" presId="urn:microsoft.com/office/officeart/2005/8/layout/hierarchy3"/>
    <dgm:cxn modelId="{66107633-2103-4DA4-AC16-A8E7E1DC3FCF}" type="presParOf" srcId="{689B6072-F7BE-42A0-B532-A8D00BC80342}" destId="{80A340E2-BBB5-4913-B6C5-B5AC70D42105}" srcOrd="5" destOrd="0" presId="urn:microsoft.com/office/officeart/2005/8/layout/hierarchy3"/>
    <dgm:cxn modelId="{9D96F605-D379-4E8F-BE09-37F6EE3257B3}" type="presParOf" srcId="{689B6072-F7BE-42A0-B532-A8D00BC80342}" destId="{C9156CC9-EBE7-452D-9641-8FDE59AE49D4}" srcOrd="6" destOrd="0" presId="urn:microsoft.com/office/officeart/2005/8/layout/hierarchy3"/>
    <dgm:cxn modelId="{565FC158-4EBB-4BAF-91DC-A81D9F01BB1C}" type="presParOf" srcId="{689B6072-F7BE-42A0-B532-A8D00BC80342}" destId="{0D03E864-2505-43C0-90D5-08852D011BC4}" srcOrd="7" destOrd="0" presId="urn:microsoft.com/office/officeart/2005/8/layout/hierarchy3"/>
    <dgm:cxn modelId="{782B1227-7FFA-4E5C-9EDB-F39D69FC1CD2}" type="presParOf" srcId="{83845B44-74FC-437F-877F-F7B9717FFBAD}" destId="{5F99BB56-51D7-40E1-80A8-60B0DE95170D}" srcOrd="2" destOrd="0" presId="urn:microsoft.com/office/officeart/2005/8/layout/hierarchy3"/>
    <dgm:cxn modelId="{D51219F3-051C-4E25-832B-D5C7B8F0095F}" type="presParOf" srcId="{5F99BB56-51D7-40E1-80A8-60B0DE95170D}" destId="{602591EA-64D3-48EB-AAFA-1C0A27529DBE}" srcOrd="0" destOrd="0" presId="urn:microsoft.com/office/officeart/2005/8/layout/hierarchy3"/>
    <dgm:cxn modelId="{CB4860B0-F296-4D37-BD08-2C96D169BCFA}" type="presParOf" srcId="{602591EA-64D3-48EB-AAFA-1C0A27529DBE}" destId="{3E0FA94A-004D-4194-865C-7EA36D6C5B48}" srcOrd="0" destOrd="0" presId="urn:microsoft.com/office/officeart/2005/8/layout/hierarchy3"/>
    <dgm:cxn modelId="{4E0E5C11-F054-479C-B973-B71CC0A64B6E}" type="presParOf" srcId="{602591EA-64D3-48EB-AAFA-1C0A27529DBE}" destId="{3D098510-9FC6-48B7-AD48-18F4D4F160E4}" srcOrd="1" destOrd="0" presId="urn:microsoft.com/office/officeart/2005/8/layout/hierarchy3"/>
    <dgm:cxn modelId="{DEA658CC-AB8C-4A9D-A9C3-2A0DD52E5251}" type="presParOf" srcId="{5F99BB56-51D7-40E1-80A8-60B0DE95170D}" destId="{A55DD649-9AE1-4CA8-BCE9-6888CED77607}" srcOrd="1" destOrd="0" presId="urn:microsoft.com/office/officeart/2005/8/layout/hierarchy3"/>
    <dgm:cxn modelId="{A6BA748F-1EE1-4436-9016-9B30642ADC13}" type="presParOf" srcId="{A55DD649-9AE1-4CA8-BCE9-6888CED77607}" destId="{3BA89CD3-651D-4FFD-A7D3-24B2260B4753}" srcOrd="0" destOrd="0" presId="urn:microsoft.com/office/officeart/2005/8/layout/hierarchy3"/>
    <dgm:cxn modelId="{E96C065E-B315-44F1-B28C-E423E96DF470}" type="presParOf" srcId="{A55DD649-9AE1-4CA8-BCE9-6888CED77607}" destId="{ADCD5F30-B435-4BB2-B4DC-1B9A96B9CFCE}" srcOrd="1" destOrd="0" presId="urn:microsoft.com/office/officeart/2005/8/layout/hierarchy3"/>
    <dgm:cxn modelId="{46214547-7D62-4C96-A17E-FE7AEBA686B5}" type="presParOf" srcId="{83845B44-74FC-437F-877F-F7B9717FFBAD}" destId="{D8A27417-C8F1-4258-8BBB-6CB653BEAB4D}" srcOrd="3" destOrd="0" presId="urn:microsoft.com/office/officeart/2005/8/layout/hierarchy3"/>
    <dgm:cxn modelId="{1E01F2C4-9608-48CE-8AD7-12D2681D920A}" type="presParOf" srcId="{D8A27417-C8F1-4258-8BBB-6CB653BEAB4D}" destId="{0B138E4F-025C-4405-9C1C-DAFFF74F1014}" srcOrd="0" destOrd="0" presId="urn:microsoft.com/office/officeart/2005/8/layout/hierarchy3"/>
    <dgm:cxn modelId="{797BD560-CD64-4161-A540-B4CAE8A2A3BD}" type="presParOf" srcId="{0B138E4F-025C-4405-9C1C-DAFFF74F1014}" destId="{7CE17699-FE90-4CD5-8261-9CF69465A305}" srcOrd="0" destOrd="0" presId="urn:microsoft.com/office/officeart/2005/8/layout/hierarchy3"/>
    <dgm:cxn modelId="{32473AC4-F93D-487A-A0EB-A27056CA8B26}" type="presParOf" srcId="{0B138E4F-025C-4405-9C1C-DAFFF74F1014}" destId="{F7189792-59BD-4553-BD5C-50DBEE81BF20}" srcOrd="1" destOrd="0" presId="urn:microsoft.com/office/officeart/2005/8/layout/hierarchy3"/>
    <dgm:cxn modelId="{5D803057-3291-42C5-81B5-DB646EEFB810}" type="presParOf" srcId="{D8A27417-C8F1-4258-8BBB-6CB653BEAB4D}" destId="{E2BF300B-9C73-4565-9910-2745CB791C9D}" srcOrd="1" destOrd="0" presId="urn:microsoft.com/office/officeart/2005/8/layout/hierarchy3"/>
    <dgm:cxn modelId="{441C22E6-7560-445E-97E1-2498D1E805AF}" type="presParOf" srcId="{E2BF300B-9C73-4565-9910-2745CB791C9D}" destId="{7E1D11CD-92B0-4402-9F1E-E27E197D8B70}" srcOrd="0" destOrd="0" presId="urn:microsoft.com/office/officeart/2005/8/layout/hierarchy3"/>
    <dgm:cxn modelId="{5E8A061C-B149-4DC2-941C-6FFD49FC2FA7}" type="presParOf" srcId="{E2BF300B-9C73-4565-9910-2745CB791C9D}" destId="{8AEA9E2C-4098-468A-B51A-F65399FF26DE}" srcOrd="1" destOrd="0" presId="urn:microsoft.com/office/officeart/2005/8/layout/hierarchy3"/>
    <dgm:cxn modelId="{7AE1A07E-CCDE-4C96-8AAA-23AF5D3B28FE}" type="presParOf" srcId="{E2BF300B-9C73-4565-9910-2745CB791C9D}" destId="{DE1991AF-D43A-4D71-A182-549893371074}" srcOrd="2" destOrd="0" presId="urn:microsoft.com/office/officeart/2005/8/layout/hierarchy3"/>
    <dgm:cxn modelId="{0C80DC60-ADCF-4AB7-97E9-EC6BF1D372DC}" type="presParOf" srcId="{E2BF300B-9C73-4565-9910-2745CB791C9D}" destId="{9D32B7B9-7166-4791-BF3D-C69CF63CA773}" srcOrd="3" destOrd="0" presId="urn:microsoft.com/office/officeart/2005/8/layout/hierarchy3"/>
    <dgm:cxn modelId="{95E26E02-9086-489C-9CDA-6D7702343BE3}" type="presParOf" srcId="{E2BF300B-9C73-4565-9910-2745CB791C9D}" destId="{2D83ADCB-A7A7-404A-B28B-73AE4C35904B}" srcOrd="4" destOrd="0" presId="urn:microsoft.com/office/officeart/2005/8/layout/hierarchy3"/>
    <dgm:cxn modelId="{30B384C9-7F9C-4622-92FA-2293B823FD00}" type="presParOf" srcId="{E2BF300B-9C73-4565-9910-2745CB791C9D}" destId="{5820E784-CAE1-4FF1-A997-6C9B2D8B9517}" srcOrd="5" destOrd="0" presId="urn:microsoft.com/office/officeart/2005/8/layout/hierarchy3"/>
    <dgm:cxn modelId="{953884D9-5913-48F7-9B84-31A97330E2E3}" type="presParOf" srcId="{83845B44-74FC-437F-877F-F7B9717FFBAD}" destId="{4EEBFC6C-1238-4B56-9DF7-0325981AFAAB}" srcOrd="4" destOrd="0" presId="urn:microsoft.com/office/officeart/2005/8/layout/hierarchy3"/>
    <dgm:cxn modelId="{4E633F76-CE29-4124-94B1-0A69A3579340}" type="presParOf" srcId="{4EEBFC6C-1238-4B56-9DF7-0325981AFAAB}" destId="{1C0DB08E-CF91-4779-89CA-4E93D648E913}" srcOrd="0" destOrd="0" presId="urn:microsoft.com/office/officeart/2005/8/layout/hierarchy3"/>
    <dgm:cxn modelId="{360F9663-A1B6-4C67-A282-5542449F4C92}" type="presParOf" srcId="{1C0DB08E-CF91-4779-89CA-4E93D648E913}" destId="{6A825EC2-C0F2-4D3B-AE11-DBBA832B5A58}" srcOrd="0" destOrd="0" presId="urn:microsoft.com/office/officeart/2005/8/layout/hierarchy3"/>
    <dgm:cxn modelId="{B860B56E-B02C-46F6-8E59-DF00B6E54935}" type="presParOf" srcId="{1C0DB08E-CF91-4779-89CA-4E93D648E913}" destId="{3E552221-B0AE-4C3D-A6D5-ABDD339A66CD}" srcOrd="1" destOrd="0" presId="urn:microsoft.com/office/officeart/2005/8/layout/hierarchy3"/>
    <dgm:cxn modelId="{315FA01A-48D8-4A64-BC30-42EDCE64E879}" type="presParOf" srcId="{4EEBFC6C-1238-4B56-9DF7-0325981AFAAB}" destId="{77E8A326-C493-42B7-BC35-CAC457416DC5}" srcOrd="1" destOrd="0" presId="urn:microsoft.com/office/officeart/2005/8/layout/hierarchy3"/>
    <dgm:cxn modelId="{34804BC3-66E3-4DDA-88C5-EEC08FAD8765}" type="presParOf" srcId="{77E8A326-C493-42B7-BC35-CAC457416DC5}" destId="{996028D6-C617-4F9E-826E-91B05AC70B27}" srcOrd="0" destOrd="0" presId="urn:microsoft.com/office/officeart/2005/8/layout/hierarchy3"/>
    <dgm:cxn modelId="{FDBA99E0-3417-497D-A76F-6E1222A8DE3F}" type="presParOf" srcId="{77E8A326-C493-42B7-BC35-CAC457416DC5}" destId="{CFF0FAAB-4A03-4E62-A70F-40A52615299A}" srcOrd="1" destOrd="0" presId="urn:microsoft.com/office/officeart/2005/8/layout/hierarchy3"/>
    <dgm:cxn modelId="{4C3193A5-B0EC-4072-B4A5-7CD73CA0219F}" type="presParOf" srcId="{77E8A326-C493-42B7-BC35-CAC457416DC5}" destId="{2ED53E75-96BE-4AA8-ADAD-CF1BD46DD2AC}" srcOrd="2" destOrd="0" presId="urn:microsoft.com/office/officeart/2005/8/layout/hierarchy3"/>
    <dgm:cxn modelId="{5C8CA465-9BEF-4FCA-A013-60D54EF689B2}" type="presParOf" srcId="{77E8A326-C493-42B7-BC35-CAC457416DC5}" destId="{72A666DC-4FC7-473D-9FF2-73BFDFEC4A6E}" srcOrd="3" destOrd="0" presId="urn:microsoft.com/office/officeart/2005/8/layout/hierarchy3"/>
    <dgm:cxn modelId="{BE016457-C080-4DF5-BFCB-38848EAA80C1}" type="presParOf" srcId="{77E8A326-C493-42B7-BC35-CAC457416DC5}" destId="{77B724C8-41DA-4CA8-8BD4-1BD6EEC3CA51}" srcOrd="4" destOrd="0" presId="urn:microsoft.com/office/officeart/2005/8/layout/hierarchy3"/>
    <dgm:cxn modelId="{FE0DF928-69DA-4BF1-8EA9-6193C18FF155}" type="presParOf" srcId="{77E8A326-C493-42B7-BC35-CAC457416DC5}" destId="{53FF2708-77EF-4D7F-826C-D62F6294760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509B3E2-D844-42B8-B2B1-3097D67BC201}" type="doc">
      <dgm:prSet loTypeId="urn:microsoft.com/office/officeart/2005/8/layout/arrow3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56A256A7-443B-4E7F-B90E-2FDB792C17F1}">
      <dgm:prSet/>
      <dgm:spPr/>
      <dgm:t>
        <a:bodyPr/>
        <a:lstStyle/>
        <a:p>
          <a:pPr rtl="0"/>
          <a:r>
            <a:rPr lang="es-E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Preterición intencional: </a:t>
          </a:r>
          <a:endParaRPr lang="es-ES_tradnl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CDBD3F-6450-4785-BA9B-568E56AE5E56}" type="parTrans" cxnId="{1706033B-8EE9-4EBE-BAE3-EF75D5826F21}">
      <dgm:prSet/>
      <dgm:spPr/>
      <dgm:t>
        <a:bodyPr/>
        <a:lstStyle/>
        <a:p>
          <a:endParaRPr lang="es-ES_tradnl"/>
        </a:p>
      </dgm:t>
    </dgm:pt>
    <dgm:pt modelId="{DA2333C6-AF10-4CB0-82AA-32AF53E43D5A}" type="sibTrans" cxnId="{1706033B-8EE9-4EBE-BAE3-EF75D5826F21}">
      <dgm:prSet/>
      <dgm:spPr/>
      <dgm:t>
        <a:bodyPr/>
        <a:lstStyle/>
        <a:p>
          <a:endParaRPr lang="es-ES_tradnl"/>
        </a:p>
      </dgm:t>
    </dgm:pt>
    <dgm:pt modelId="{8048716B-6071-4799-951F-160E7587EAC4}">
      <dgm:prSet/>
      <dgm:spPr/>
      <dgm:t>
        <a:bodyPr/>
        <a:lstStyle/>
        <a:p>
          <a:pPr rtl="0"/>
          <a:r>
            <a:rPr lang="es-ES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Preterición no intencional</a:t>
          </a:r>
          <a:endParaRPr lang="es-ES_tradnl" b="1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1B430F-BFF8-4D0B-90C6-166FF9011807}" type="parTrans" cxnId="{971A0406-4CB7-4A35-A510-A9188B96BE75}">
      <dgm:prSet/>
      <dgm:spPr/>
      <dgm:t>
        <a:bodyPr/>
        <a:lstStyle/>
        <a:p>
          <a:endParaRPr lang="es-ES_tradnl"/>
        </a:p>
      </dgm:t>
    </dgm:pt>
    <dgm:pt modelId="{0E1F37D6-7E37-488B-8544-0CD1B69A797F}" type="sibTrans" cxnId="{971A0406-4CB7-4A35-A510-A9188B96BE75}">
      <dgm:prSet/>
      <dgm:spPr/>
      <dgm:t>
        <a:bodyPr/>
        <a:lstStyle/>
        <a:p>
          <a:endParaRPr lang="es-ES_tradnl"/>
        </a:p>
      </dgm:t>
    </dgm:pt>
    <dgm:pt modelId="{E158D572-C454-47F2-96E6-B432122A9F47}">
      <dgm:prSet/>
      <dgm:spPr/>
      <dgm:t>
        <a:bodyPr/>
        <a:lstStyle/>
        <a:p>
          <a:pPr rtl="0"/>
          <a:r>
            <a:rPr lang="es-ES" dirty="0" smtClean="0"/>
            <a:t>Regulación: 505 CDFA</a:t>
          </a:r>
          <a:endParaRPr lang="es-ES_tradnl" dirty="0"/>
        </a:p>
      </dgm:t>
    </dgm:pt>
    <dgm:pt modelId="{1EFEA713-219A-41BA-BC31-C2B48BB5A3A3}" type="parTrans" cxnId="{5E3496DE-5ED5-4978-91B4-FEC2C6C984AF}">
      <dgm:prSet/>
      <dgm:spPr/>
      <dgm:t>
        <a:bodyPr/>
        <a:lstStyle/>
        <a:p>
          <a:endParaRPr lang="es-ES_tradnl"/>
        </a:p>
      </dgm:t>
    </dgm:pt>
    <dgm:pt modelId="{35EBBED6-5AAF-472A-BA10-A30081514455}" type="sibTrans" cxnId="{5E3496DE-5ED5-4978-91B4-FEC2C6C984AF}">
      <dgm:prSet/>
      <dgm:spPr/>
      <dgm:t>
        <a:bodyPr/>
        <a:lstStyle/>
        <a:p>
          <a:endParaRPr lang="es-ES_tradnl"/>
        </a:p>
      </dgm:t>
    </dgm:pt>
    <dgm:pt modelId="{D6BA28A1-F3C9-4750-B79D-77F7DC8579A1}">
      <dgm:prSet/>
      <dgm:spPr/>
      <dgm:t>
        <a:bodyPr/>
        <a:lstStyle/>
        <a:p>
          <a:pPr rtl="0"/>
          <a:r>
            <a:rPr lang="es-ES" dirty="0" smtClean="0"/>
            <a:t>Efectos: 507 CDFA</a:t>
          </a:r>
          <a:endParaRPr lang="es-ES_tradnl" dirty="0"/>
        </a:p>
      </dgm:t>
    </dgm:pt>
    <dgm:pt modelId="{D5AF900A-5D6A-40CB-BF67-F0CEC4F20209}" type="parTrans" cxnId="{F19A405D-6904-4952-AE77-AF1376608036}">
      <dgm:prSet/>
      <dgm:spPr/>
      <dgm:t>
        <a:bodyPr/>
        <a:lstStyle/>
        <a:p>
          <a:endParaRPr lang="es-ES_tradnl"/>
        </a:p>
      </dgm:t>
    </dgm:pt>
    <dgm:pt modelId="{5CE9C823-928A-48B0-AF63-1D253314E85B}" type="sibTrans" cxnId="{F19A405D-6904-4952-AE77-AF1376608036}">
      <dgm:prSet/>
      <dgm:spPr/>
      <dgm:t>
        <a:bodyPr/>
        <a:lstStyle/>
        <a:p>
          <a:endParaRPr lang="es-ES_tradnl"/>
        </a:p>
      </dgm:t>
    </dgm:pt>
    <dgm:pt modelId="{324C4843-837C-40A4-B04A-CABDEA3C46C9}">
      <dgm:prSet/>
      <dgm:spPr/>
      <dgm:t>
        <a:bodyPr/>
        <a:lstStyle/>
        <a:p>
          <a:pPr rtl="0"/>
          <a:r>
            <a:rPr lang="es-ES" dirty="0" smtClean="0"/>
            <a:t>Se presume</a:t>
          </a:r>
          <a:endParaRPr lang="es-ES_tradnl" dirty="0"/>
        </a:p>
      </dgm:t>
    </dgm:pt>
    <dgm:pt modelId="{A17F2E6F-6D4C-47A2-AEBD-843414CC6BCF}" type="parTrans" cxnId="{31659888-F3FE-46C0-A054-E1B37DE49093}">
      <dgm:prSet/>
      <dgm:spPr/>
      <dgm:t>
        <a:bodyPr/>
        <a:lstStyle/>
        <a:p>
          <a:endParaRPr lang="es-ES_tradnl"/>
        </a:p>
      </dgm:t>
    </dgm:pt>
    <dgm:pt modelId="{070F7392-9B76-467B-9F19-33DF2A92A81D}" type="sibTrans" cxnId="{31659888-F3FE-46C0-A054-E1B37DE49093}">
      <dgm:prSet/>
      <dgm:spPr/>
      <dgm:t>
        <a:bodyPr/>
        <a:lstStyle/>
        <a:p>
          <a:endParaRPr lang="es-ES_tradnl"/>
        </a:p>
      </dgm:t>
    </dgm:pt>
    <dgm:pt modelId="{6823D803-528B-4523-8546-4941481448A9}">
      <dgm:prSet/>
      <dgm:spPr/>
      <dgm:t>
        <a:bodyPr/>
        <a:lstStyle/>
        <a:p>
          <a:pPr rtl="0"/>
          <a:r>
            <a:rPr lang="es-ES" dirty="0" smtClean="0"/>
            <a:t>Regulación: 506 CDFA</a:t>
          </a:r>
          <a:endParaRPr lang="es-ES_tradnl" dirty="0"/>
        </a:p>
      </dgm:t>
    </dgm:pt>
    <dgm:pt modelId="{E980C82D-9714-4FD7-94D3-0510BE78EA63}" type="parTrans" cxnId="{CDAB412F-8585-4D79-B495-BF80FDB860BF}">
      <dgm:prSet/>
      <dgm:spPr/>
      <dgm:t>
        <a:bodyPr/>
        <a:lstStyle/>
        <a:p>
          <a:endParaRPr lang="es-ES_tradnl"/>
        </a:p>
      </dgm:t>
    </dgm:pt>
    <dgm:pt modelId="{1B0DA826-4610-4ACE-9972-F0ED3ADE2A0F}" type="sibTrans" cxnId="{CDAB412F-8585-4D79-B495-BF80FDB860BF}">
      <dgm:prSet/>
      <dgm:spPr/>
      <dgm:t>
        <a:bodyPr/>
        <a:lstStyle/>
        <a:p>
          <a:endParaRPr lang="es-ES_tradnl"/>
        </a:p>
      </dgm:t>
    </dgm:pt>
    <dgm:pt modelId="{CF7F2E24-127B-4EAA-95AC-6300B96C1B1E}">
      <dgm:prSet/>
      <dgm:spPr/>
      <dgm:t>
        <a:bodyPr/>
        <a:lstStyle/>
        <a:p>
          <a:pPr rtl="0"/>
          <a:r>
            <a:rPr lang="es-ES" dirty="0" smtClean="0"/>
            <a:t>Efectos: 508 CDFA</a:t>
          </a:r>
          <a:endParaRPr lang="es-ES_tradnl" dirty="0"/>
        </a:p>
      </dgm:t>
    </dgm:pt>
    <dgm:pt modelId="{75B25135-D3D6-4B98-96B1-0B99C8B8D52B}" type="parTrans" cxnId="{6EDC8CA3-8695-408B-A296-B983BB169F9E}">
      <dgm:prSet/>
      <dgm:spPr/>
      <dgm:t>
        <a:bodyPr/>
        <a:lstStyle/>
        <a:p>
          <a:endParaRPr lang="es-ES_tradnl"/>
        </a:p>
      </dgm:t>
    </dgm:pt>
    <dgm:pt modelId="{B91C836D-D930-4003-A6DF-FD560DC40321}" type="sibTrans" cxnId="{6EDC8CA3-8695-408B-A296-B983BB169F9E}">
      <dgm:prSet/>
      <dgm:spPr/>
      <dgm:t>
        <a:bodyPr/>
        <a:lstStyle/>
        <a:p>
          <a:endParaRPr lang="es-ES_tradnl"/>
        </a:p>
      </dgm:t>
    </dgm:pt>
    <dgm:pt modelId="{C4FE50C5-D68A-4207-A71B-E2914F4EFFB7}">
      <dgm:prSet/>
      <dgm:spPr/>
      <dgm:t>
        <a:bodyPr/>
        <a:lstStyle/>
        <a:p>
          <a:pPr rtl="0"/>
          <a:r>
            <a:rPr lang="es-ES" dirty="0" smtClean="0"/>
            <a:t>Uno (</a:t>
          </a:r>
          <a:r>
            <a:rPr lang="es-ES" dirty="0" smtClean="0">
              <a:hlinkClick xmlns:r="http://schemas.openxmlformats.org/officeDocument/2006/relationships" r:id="rId1"/>
            </a:rPr>
            <a:t>496 CDFA</a:t>
          </a:r>
          <a:r>
            <a:rPr lang="es-ES" dirty="0" smtClean="0"/>
            <a:t>)</a:t>
          </a:r>
          <a:endParaRPr lang="es-ES_tradnl" dirty="0"/>
        </a:p>
      </dgm:t>
    </dgm:pt>
    <dgm:pt modelId="{07254D95-D107-4B0C-AC0D-C5BC8DC9B79D}" type="parTrans" cxnId="{6DD06D43-4AAE-4FFA-A07E-0C0476D4A93B}">
      <dgm:prSet/>
      <dgm:spPr/>
      <dgm:t>
        <a:bodyPr/>
        <a:lstStyle/>
        <a:p>
          <a:endParaRPr lang="es-ES_tradnl"/>
        </a:p>
      </dgm:t>
    </dgm:pt>
    <dgm:pt modelId="{1B92AD86-3AC5-4FCA-B70D-66B86EF31F16}" type="sibTrans" cxnId="{6DD06D43-4AAE-4FFA-A07E-0C0476D4A93B}">
      <dgm:prSet/>
      <dgm:spPr/>
      <dgm:t>
        <a:bodyPr/>
        <a:lstStyle/>
        <a:p>
          <a:endParaRPr lang="es-ES_tradnl"/>
        </a:p>
      </dgm:t>
    </dgm:pt>
    <dgm:pt modelId="{687D964C-AAA8-4FB6-8D54-539B3D059EE7}">
      <dgm:prSet/>
      <dgm:spPr/>
      <dgm:t>
        <a:bodyPr/>
        <a:lstStyle/>
        <a:p>
          <a:pPr rtl="0"/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 action="ppaction://hlinkfile"/>
            </a:rPr>
            <a:t>Todos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44744D-F643-43DB-BE30-2A26C44D2FD6}" type="parTrans" cxnId="{F283E995-9AA0-45A5-B363-31420D259EA9}">
      <dgm:prSet/>
      <dgm:spPr/>
      <dgm:t>
        <a:bodyPr/>
        <a:lstStyle/>
        <a:p>
          <a:endParaRPr lang="es-ES_tradnl"/>
        </a:p>
      </dgm:t>
    </dgm:pt>
    <dgm:pt modelId="{00AC0887-8418-408A-8891-B015BC5374B4}" type="sibTrans" cxnId="{F283E995-9AA0-45A5-B363-31420D259EA9}">
      <dgm:prSet/>
      <dgm:spPr/>
      <dgm:t>
        <a:bodyPr/>
        <a:lstStyle/>
        <a:p>
          <a:endParaRPr lang="es-ES_tradnl"/>
        </a:p>
      </dgm:t>
    </dgm:pt>
    <dgm:pt modelId="{EBC0D7D8-4048-41CD-A3EA-7BD61BF5D487}" type="pres">
      <dgm:prSet presAssocID="{D509B3E2-D844-42B8-B2B1-3097D67BC20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33D844AB-7922-497F-964C-526EA37E1344}" type="pres">
      <dgm:prSet presAssocID="{D509B3E2-D844-42B8-B2B1-3097D67BC201}" presName="divider" presStyleLbl="fgShp" presStyleIdx="0" presStyleCnt="1"/>
      <dgm:spPr/>
      <dgm:t>
        <a:bodyPr/>
        <a:lstStyle/>
        <a:p>
          <a:endParaRPr lang="es-ES"/>
        </a:p>
      </dgm:t>
    </dgm:pt>
    <dgm:pt modelId="{62CDABCA-0FDE-4591-99F4-9E8BEDAF349E}" type="pres">
      <dgm:prSet presAssocID="{56A256A7-443B-4E7F-B90E-2FDB792C17F1}" presName="downArrow" presStyleLbl="node1" presStyleIdx="0" presStyleCnt="2" custLinFactNeighborX="-26345"/>
      <dgm:spPr/>
      <dgm:t>
        <a:bodyPr/>
        <a:lstStyle/>
        <a:p>
          <a:endParaRPr lang="es-ES"/>
        </a:p>
      </dgm:t>
    </dgm:pt>
    <dgm:pt modelId="{5FBEB76C-33A4-47CC-B0EF-80E93D7CBAB8}" type="pres">
      <dgm:prSet presAssocID="{56A256A7-443B-4E7F-B90E-2FDB792C17F1}" presName="downArrowText" presStyleLbl="revTx" presStyleIdx="0" presStyleCnt="2" custLinFactNeighborX="2924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EBD404F-5F8F-47AA-A031-9671711CC60D}" type="pres">
      <dgm:prSet presAssocID="{8048716B-6071-4799-951F-160E7587EAC4}" presName="upArrow" presStyleLbl="node1" presStyleIdx="1" presStyleCnt="2" custLinFactNeighborX="21195"/>
      <dgm:spPr/>
      <dgm:t>
        <a:bodyPr/>
        <a:lstStyle/>
        <a:p>
          <a:endParaRPr lang="es-ES"/>
        </a:p>
      </dgm:t>
    </dgm:pt>
    <dgm:pt modelId="{53731A8F-1AF8-438D-95F4-CED8F4A5005C}" type="pres">
      <dgm:prSet presAssocID="{8048716B-6071-4799-951F-160E7587EAC4}" presName="upArrowText" presStyleLbl="revTx" presStyleIdx="1" presStyleCnt="2" custLinFactNeighborX="-1896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16AD2868-1C16-4374-B291-793822A0F4F4}" type="presOf" srcId="{8048716B-6071-4799-951F-160E7587EAC4}" destId="{53731A8F-1AF8-438D-95F4-CED8F4A5005C}" srcOrd="0" destOrd="0" presId="urn:microsoft.com/office/officeart/2005/8/layout/arrow3"/>
    <dgm:cxn modelId="{6DD06D43-4AAE-4FFA-A07E-0C0476D4A93B}" srcId="{CF7F2E24-127B-4EAA-95AC-6300B96C1B1E}" destId="{C4FE50C5-D68A-4207-A71B-E2914F4EFFB7}" srcOrd="0" destOrd="0" parTransId="{07254D95-D107-4B0C-AC0D-C5BC8DC9B79D}" sibTransId="{1B92AD86-3AC5-4FCA-B70D-66B86EF31F16}"/>
    <dgm:cxn modelId="{6EDC8CA3-8695-408B-A296-B983BB169F9E}" srcId="{8048716B-6071-4799-951F-160E7587EAC4}" destId="{CF7F2E24-127B-4EAA-95AC-6300B96C1B1E}" srcOrd="1" destOrd="0" parTransId="{75B25135-D3D6-4B98-96B1-0B99C8B8D52B}" sibTransId="{B91C836D-D930-4003-A6DF-FD560DC40321}"/>
    <dgm:cxn modelId="{971A0406-4CB7-4A35-A510-A9188B96BE75}" srcId="{D509B3E2-D844-42B8-B2B1-3097D67BC201}" destId="{8048716B-6071-4799-951F-160E7587EAC4}" srcOrd="1" destOrd="0" parTransId="{731B430F-BFF8-4D0B-90C6-166FF9011807}" sibTransId="{0E1F37D6-7E37-488B-8544-0CD1B69A797F}"/>
    <dgm:cxn modelId="{6AE4FB50-262C-4512-B3D1-94507D796B35}" type="presOf" srcId="{687D964C-AAA8-4FB6-8D54-539B3D059EE7}" destId="{53731A8F-1AF8-438D-95F4-CED8F4A5005C}" srcOrd="0" destOrd="4" presId="urn:microsoft.com/office/officeart/2005/8/layout/arrow3"/>
    <dgm:cxn modelId="{9595257D-ACC3-43F9-993D-50F390313923}" type="presOf" srcId="{C4FE50C5-D68A-4207-A71B-E2914F4EFFB7}" destId="{53731A8F-1AF8-438D-95F4-CED8F4A5005C}" srcOrd="0" destOrd="3" presId="urn:microsoft.com/office/officeart/2005/8/layout/arrow3"/>
    <dgm:cxn modelId="{F19A405D-6904-4952-AE77-AF1376608036}" srcId="{56A256A7-443B-4E7F-B90E-2FDB792C17F1}" destId="{D6BA28A1-F3C9-4750-B79D-77F7DC8579A1}" srcOrd="2" destOrd="0" parTransId="{D5AF900A-5D6A-40CB-BF67-F0CEC4F20209}" sibTransId="{5CE9C823-928A-48B0-AF63-1D253314E85B}"/>
    <dgm:cxn modelId="{D4D63E3F-AC8A-48ED-B1A5-31553F03553E}" type="presOf" srcId="{D509B3E2-D844-42B8-B2B1-3097D67BC201}" destId="{EBC0D7D8-4048-41CD-A3EA-7BD61BF5D487}" srcOrd="0" destOrd="0" presId="urn:microsoft.com/office/officeart/2005/8/layout/arrow3"/>
    <dgm:cxn modelId="{CDAB412F-8585-4D79-B495-BF80FDB860BF}" srcId="{8048716B-6071-4799-951F-160E7587EAC4}" destId="{6823D803-528B-4523-8546-4941481448A9}" srcOrd="0" destOrd="0" parTransId="{E980C82D-9714-4FD7-94D3-0510BE78EA63}" sibTransId="{1B0DA826-4610-4ACE-9972-F0ED3ADE2A0F}"/>
    <dgm:cxn modelId="{31659888-F3FE-46C0-A054-E1B37DE49093}" srcId="{56A256A7-443B-4E7F-B90E-2FDB792C17F1}" destId="{324C4843-837C-40A4-B04A-CABDEA3C46C9}" srcOrd="1" destOrd="0" parTransId="{A17F2E6F-6D4C-47A2-AEBD-843414CC6BCF}" sibTransId="{070F7392-9B76-467B-9F19-33DF2A92A81D}"/>
    <dgm:cxn modelId="{D90BE159-4456-45C9-8578-1155A3789BE7}" type="presOf" srcId="{324C4843-837C-40A4-B04A-CABDEA3C46C9}" destId="{5FBEB76C-33A4-47CC-B0EF-80E93D7CBAB8}" srcOrd="0" destOrd="2" presId="urn:microsoft.com/office/officeart/2005/8/layout/arrow3"/>
    <dgm:cxn modelId="{90B5D656-0BE3-45B1-9B72-6C03334F0007}" type="presOf" srcId="{56A256A7-443B-4E7F-B90E-2FDB792C17F1}" destId="{5FBEB76C-33A4-47CC-B0EF-80E93D7CBAB8}" srcOrd="0" destOrd="0" presId="urn:microsoft.com/office/officeart/2005/8/layout/arrow3"/>
    <dgm:cxn modelId="{5E3496DE-5ED5-4978-91B4-FEC2C6C984AF}" srcId="{56A256A7-443B-4E7F-B90E-2FDB792C17F1}" destId="{E158D572-C454-47F2-96E6-B432122A9F47}" srcOrd="0" destOrd="0" parTransId="{1EFEA713-219A-41BA-BC31-C2B48BB5A3A3}" sibTransId="{35EBBED6-5AAF-472A-BA10-A30081514455}"/>
    <dgm:cxn modelId="{1706033B-8EE9-4EBE-BAE3-EF75D5826F21}" srcId="{D509B3E2-D844-42B8-B2B1-3097D67BC201}" destId="{56A256A7-443B-4E7F-B90E-2FDB792C17F1}" srcOrd="0" destOrd="0" parTransId="{89CDBD3F-6450-4785-BA9B-568E56AE5E56}" sibTransId="{DA2333C6-AF10-4CB0-82AA-32AF53E43D5A}"/>
    <dgm:cxn modelId="{36C868AA-861F-4AC8-9BC0-1F603B576D3D}" type="presOf" srcId="{CF7F2E24-127B-4EAA-95AC-6300B96C1B1E}" destId="{53731A8F-1AF8-438D-95F4-CED8F4A5005C}" srcOrd="0" destOrd="2" presId="urn:microsoft.com/office/officeart/2005/8/layout/arrow3"/>
    <dgm:cxn modelId="{AB326146-DAF9-4546-8A5E-BA7AE61A5FF7}" type="presOf" srcId="{D6BA28A1-F3C9-4750-B79D-77F7DC8579A1}" destId="{5FBEB76C-33A4-47CC-B0EF-80E93D7CBAB8}" srcOrd="0" destOrd="3" presId="urn:microsoft.com/office/officeart/2005/8/layout/arrow3"/>
    <dgm:cxn modelId="{F283E995-9AA0-45A5-B363-31420D259EA9}" srcId="{CF7F2E24-127B-4EAA-95AC-6300B96C1B1E}" destId="{687D964C-AAA8-4FB6-8D54-539B3D059EE7}" srcOrd="1" destOrd="0" parTransId="{FB44744D-F643-43DB-BE30-2A26C44D2FD6}" sibTransId="{00AC0887-8418-408A-8891-B015BC5374B4}"/>
    <dgm:cxn modelId="{958DDCF8-15FC-4A16-89C1-643B0B94CFEF}" type="presOf" srcId="{6823D803-528B-4523-8546-4941481448A9}" destId="{53731A8F-1AF8-438D-95F4-CED8F4A5005C}" srcOrd="0" destOrd="1" presId="urn:microsoft.com/office/officeart/2005/8/layout/arrow3"/>
    <dgm:cxn modelId="{1EF50A8B-B711-4A7D-A06E-807F1B2AD78D}" type="presOf" srcId="{E158D572-C454-47F2-96E6-B432122A9F47}" destId="{5FBEB76C-33A4-47CC-B0EF-80E93D7CBAB8}" srcOrd="0" destOrd="1" presId="urn:microsoft.com/office/officeart/2005/8/layout/arrow3"/>
    <dgm:cxn modelId="{DB79031F-AE1B-4FAB-BDB5-3890830E1A6D}" type="presParOf" srcId="{EBC0D7D8-4048-41CD-A3EA-7BD61BF5D487}" destId="{33D844AB-7922-497F-964C-526EA37E1344}" srcOrd="0" destOrd="0" presId="urn:microsoft.com/office/officeart/2005/8/layout/arrow3"/>
    <dgm:cxn modelId="{EA6DBE2A-6AC3-4992-8AC1-CDBEC479D38E}" type="presParOf" srcId="{EBC0D7D8-4048-41CD-A3EA-7BD61BF5D487}" destId="{62CDABCA-0FDE-4591-99F4-9E8BEDAF349E}" srcOrd="1" destOrd="0" presId="urn:microsoft.com/office/officeart/2005/8/layout/arrow3"/>
    <dgm:cxn modelId="{2137224C-5C0B-490C-A968-EC3A853EC154}" type="presParOf" srcId="{EBC0D7D8-4048-41CD-A3EA-7BD61BF5D487}" destId="{5FBEB76C-33A4-47CC-B0EF-80E93D7CBAB8}" srcOrd="2" destOrd="0" presId="urn:microsoft.com/office/officeart/2005/8/layout/arrow3"/>
    <dgm:cxn modelId="{0CDE708E-E403-4A95-9AFE-7DBC8A56B6FC}" type="presParOf" srcId="{EBC0D7D8-4048-41CD-A3EA-7BD61BF5D487}" destId="{6EBD404F-5F8F-47AA-A031-9671711CC60D}" srcOrd="3" destOrd="0" presId="urn:microsoft.com/office/officeart/2005/8/layout/arrow3"/>
    <dgm:cxn modelId="{B1548875-AAB9-43C7-B0EF-34E7087CBA93}" type="presParOf" srcId="{EBC0D7D8-4048-41CD-A3EA-7BD61BF5D487}" destId="{53731A8F-1AF8-438D-95F4-CED8F4A5005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40C61-3C49-4744-9C3E-709A714F8A4E}">
      <dsp:nvSpPr>
        <dsp:cNvPr id="0" name=""/>
        <dsp:cNvSpPr/>
      </dsp:nvSpPr>
      <dsp:spPr>
        <a:xfrm>
          <a:off x="0" y="0"/>
          <a:ext cx="2230427" cy="11152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¿Qué es la legítima?</a:t>
          </a:r>
          <a:endParaRPr lang="es-ES_tradnl" sz="2000" kern="1200" dirty="0"/>
        </a:p>
      </dsp:txBody>
      <dsp:txXfrm>
        <a:off x="32663" y="32663"/>
        <a:ext cx="2165101" cy="1049887"/>
      </dsp:txXfrm>
    </dsp:sp>
    <dsp:sp modelId="{2B1863E9-A035-478A-800B-4916B86540AE}">
      <dsp:nvSpPr>
        <dsp:cNvPr id="0" name=""/>
        <dsp:cNvSpPr/>
      </dsp:nvSpPr>
      <dsp:spPr>
        <a:xfrm>
          <a:off x="2882145" y="2"/>
          <a:ext cx="2230427" cy="11152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Sistemas legitimarios en España: </a:t>
          </a:r>
          <a:endParaRPr lang="es-ES_tradnl" sz="2000" kern="1200" dirty="0"/>
        </a:p>
      </dsp:txBody>
      <dsp:txXfrm>
        <a:off x="2914808" y="32665"/>
        <a:ext cx="2165101" cy="1049887"/>
      </dsp:txXfrm>
    </dsp:sp>
    <dsp:sp modelId="{B6D9DF1D-C8E0-4044-88D7-1AC6EA57451D}">
      <dsp:nvSpPr>
        <dsp:cNvPr id="0" name=""/>
        <dsp:cNvSpPr/>
      </dsp:nvSpPr>
      <dsp:spPr>
        <a:xfrm>
          <a:off x="3105188" y="1115216"/>
          <a:ext cx="423228" cy="1950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0625"/>
              </a:lnTo>
              <a:lnTo>
                <a:pt x="423228" y="195062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30F8D-D09A-4358-8644-F9ED57186EC0}">
      <dsp:nvSpPr>
        <dsp:cNvPr id="0" name=""/>
        <dsp:cNvSpPr/>
      </dsp:nvSpPr>
      <dsp:spPr>
        <a:xfrm>
          <a:off x="3528416" y="1460452"/>
          <a:ext cx="2880284" cy="3210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Siete diversos:  De libertad de testar (</a:t>
          </a:r>
          <a:r>
            <a:rPr lang="es-ES" sz="1800" kern="1200" dirty="0" err="1" smtClean="0"/>
            <a:t>leg</a:t>
          </a:r>
          <a:r>
            <a:rPr lang="es-ES" sz="1800" kern="1200" dirty="0" smtClean="0"/>
            <a:t>. Formal)/legítimas.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Aragón: descendientes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Cc.</a:t>
          </a:r>
          <a:r>
            <a:rPr lang="es-ES" sz="1800" kern="1200" dirty="0" smtClean="0"/>
            <a:t>, Cataluña, Baleares: </a:t>
          </a:r>
          <a:r>
            <a:rPr lang="es-ES" sz="1800" kern="1200" dirty="0" err="1" smtClean="0"/>
            <a:t>descen</a:t>
          </a:r>
          <a:r>
            <a:rPr lang="es-ES" sz="1800" kern="1200" dirty="0" smtClean="0"/>
            <a:t>/ defecto, </a:t>
          </a:r>
          <a:r>
            <a:rPr lang="es-ES" sz="1800" kern="1200" dirty="0" err="1" smtClean="0"/>
            <a:t>asce</a:t>
          </a:r>
          <a:r>
            <a:rPr lang="es-ES" sz="1800" kern="1200" dirty="0" smtClean="0"/>
            <a:t>/ concurso cónyuge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País vasco, Galicia: descendientes y cónyuge viudo.</a:t>
          </a:r>
          <a:endParaRPr lang="es-ES_tradnl" sz="1800" kern="1200" dirty="0"/>
        </a:p>
      </dsp:txBody>
      <dsp:txXfrm>
        <a:off x="3612777" y="1544813"/>
        <a:ext cx="2711562" cy="3042055"/>
      </dsp:txXfrm>
    </dsp:sp>
    <dsp:sp modelId="{F35B9836-B89C-4AD4-A813-A8DD5C605181}">
      <dsp:nvSpPr>
        <dsp:cNvPr id="0" name=""/>
        <dsp:cNvSpPr/>
      </dsp:nvSpPr>
      <dsp:spPr>
        <a:xfrm>
          <a:off x="3105188" y="1115216"/>
          <a:ext cx="690397" cy="4548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8615"/>
              </a:lnTo>
              <a:lnTo>
                <a:pt x="690397" y="454861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10575-3D64-44D1-993D-7E40AF9C9818}">
      <dsp:nvSpPr>
        <dsp:cNvPr id="0" name=""/>
        <dsp:cNvSpPr/>
      </dsp:nvSpPr>
      <dsp:spPr>
        <a:xfrm>
          <a:off x="3795585" y="4883623"/>
          <a:ext cx="1677031" cy="1560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No es una cuestión de orden público: </a:t>
          </a:r>
          <a:r>
            <a:rPr lang="es-ES" sz="1800" kern="1200" dirty="0" smtClean="0">
              <a:hlinkClick xmlns:r="http://schemas.openxmlformats.org/officeDocument/2006/relationships" r:id="rId1"/>
            </a:rPr>
            <a:t>art. 33  </a:t>
          </a:r>
          <a:r>
            <a:rPr lang="es-ES" sz="1800" kern="1200" dirty="0" smtClean="0">
              <a:hlinkClick xmlns:r="http://schemas.openxmlformats.org/officeDocument/2006/relationships" r:id="rId2"/>
            </a:rPr>
            <a:t>y 39 CE</a:t>
          </a:r>
          <a:endParaRPr lang="es-ES_tradnl" sz="1800" kern="1200" dirty="0"/>
        </a:p>
      </dsp:txBody>
      <dsp:txXfrm>
        <a:off x="3841288" y="4929326"/>
        <a:ext cx="1585625" cy="1469011"/>
      </dsp:txXfrm>
    </dsp:sp>
    <dsp:sp modelId="{9F49A3C6-F22A-4B85-9163-A3F5E97137BD}">
      <dsp:nvSpPr>
        <dsp:cNvPr id="0" name=""/>
        <dsp:cNvSpPr/>
      </dsp:nvSpPr>
      <dsp:spPr>
        <a:xfrm>
          <a:off x="6408718" y="56912"/>
          <a:ext cx="2230427" cy="11152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Naturaleza/Función</a:t>
          </a:r>
          <a:endParaRPr lang="es-ES_tradnl" sz="2000" kern="1200" dirty="0"/>
        </a:p>
      </dsp:txBody>
      <dsp:txXfrm>
        <a:off x="6441381" y="89575"/>
        <a:ext cx="2165101" cy="1049887"/>
      </dsp:txXfrm>
    </dsp:sp>
    <dsp:sp modelId="{4C9B3F5A-3490-49EE-90AC-DD605F352CAF}">
      <dsp:nvSpPr>
        <dsp:cNvPr id="0" name=""/>
        <dsp:cNvSpPr/>
      </dsp:nvSpPr>
      <dsp:spPr>
        <a:xfrm>
          <a:off x="6631761" y="1172125"/>
          <a:ext cx="512891" cy="1141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298"/>
              </a:lnTo>
              <a:lnTo>
                <a:pt x="512891" y="114129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CCA98-F927-40DC-B8D2-8E0C3AE641A9}">
      <dsp:nvSpPr>
        <dsp:cNvPr id="0" name=""/>
        <dsp:cNvSpPr/>
      </dsp:nvSpPr>
      <dsp:spPr>
        <a:xfrm>
          <a:off x="7144652" y="1755817"/>
          <a:ext cx="1784341" cy="11152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Límite de eficacia (art. </a:t>
          </a:r>
          <a:r>
            <a:rPr lang="es-ES" sz="2000" kern="1200" dirty="0" smtClean="0">
              <a:hlinkClick xmlns:r="http://schemas.openxmlformats.org/officeDocument/2006/relationships" r:id="rId3"/>
            </a:rPr>
            <a:t>462.2 CDFA</a:t>
          </a:r>
          <a:r>
            <a:rPr lang="es-ES" sz="2000" kern="1200" dirty="0" smtClean="0"/>
            <a:t>)</a:t>
          </a:r>
          <a:endParaRPr lang="es-ES_tradnl" sz="2000" kern="1200" dirty="0"/>
        </a:p>
      </dsp:txBody>
      <dsp:txXfrm>
        <a:off x="7177315" y="1788480"/>
        <a:ext cx="1719015" cy="1049887"/>
      </dsp:txXfrm>
    </dsp:sp>
    <dsp:sp modelId="{5545C77D-E253-483C-9D3B-1A36EE7FF1D0}">
      <dsp:nvSpPr>
        <dsp:cNvPr id="0" name=""/>
        <dsp:cNvSpPr/>
      </dsp:nvSpPr>
      <dsp:spPr>
        <a:xfrm>
          <a:off x="6631761" y="1172125"/>
          <a:ext cx="584889" cy="2581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1451"/>
              </a:lnTo>
              <a:lnTo>
                <a:pt x="584889" y="25814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FAC42-D5C9-4BB9-8FD4-4AAF1C27752B}">
      <dsp:nvSpPr>
        <dsp:cNvPr id="0" name=""/>
        <dsp:cNvSpPr/>
      </dsp:nvSpPr>
      <dsp:spPr>
        <a:xfrm>
          <a:off x="7216650" y="3195970"/>
          <a:ext cx="1784341" cy="11152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Reserva legal: </a:t>
          </a:r>
          <a:r>
            <a:rPr lang="es-ES_tradnl" sz="2000" i="1" kern="1200" dirty="0" smtClean="0"/>
            <a:t>flashback</a:t>
          </a:r>
          <a:endParaRPr lang="es-ES_tradnl" sz="2000" i="1" kern="1200" dirty="0"/>
        </a:p>
      </dsp:txBody>
      <dsp:txXfrm>
        <a:off x="7249313" y="3228633"/>
        <a:ext cx="1719015" cy="1049887"/>
      </dsp:txXfrm>
    </dsp:sp>
    <dsp:sp modelId="{0662C897-0E4C-4CB4-B977-137B305F7F29}">
      <dsp:nvSpPr>
        <dsp:cNvPr id="0" name=""/>
        <dsp:cNvSpPr/>
      </dsp:nvSpPr>
      <dsp:spPr>
        <a:xfrm>
          <a:off x="6631761" y="1172125"/>
          <a:ext cx="584889" cy="4237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7644"/>
              </a:lnTo>
              <a:lnTo>
                <a:pt x="584889" y="423764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D1BFA-0D99-4FDF-971D-EC7F4B1AB3F6}">
      <dsp:nvSpPr>
        <dsp:cNvPr id="0" name=""/>
        <dsp:cNvSpPr/>
      </dsp:nvSpPr>
      <dsp:spPr>
        <a:xfrm>
          <a:off x="7216650" y="4852163"/>
          <a:ext cx="1784341" cy="11152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i="0" kern="1200" dirty="0" smtClean="0"/>
            <a:t>Crítica a la Ǝ</a:t>
          </a:r>
          <a:endParaRPr lang="es-ES_tradnl" sz="2000" i="0" kern="1200" dirty="0"/>
        </a:p>
      </dsp:txBody>
      <dsp:txXfrm>
        <a:off x="7249313" y="4884826"/>
        <a:ext cx="1719015" cy="104988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D8276-206D-4604-AC38-7A0D6DCB7EFC}">
      <dsp:nvSpPr>
        <dsp:cNvPr id="0" name=""/>
        <dsp:cNvSpPr/>
      </dsp:nvSpPr>
      <dsp:spPr>
        <a:xfrm rot="5400000">
          <a:off x="-558795" y="1557992"/>
          <a:ext cx="2436077" cy="2938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4963E-6CA6-4140-955D-1933BDEE47AB}">
      <dsp:nvSpPr>
        <dsp:cNvPr id="0" name=""/>
        <dsp:cNvSpPr/>
      </dsp:nvSpPr>
      <dsp:spPr>
        <a:xfrm>
          <a:off x="0" y="919"/>
          <a:ext cx="3264838" cy="19589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Regulación: arts. 509 a 511 CDFA</a:t>
          </a:r>
          <a:endParaRPr lang="es-ES_tradnl" sz="2000" kern="1200" dirty="0"/>
        </a:p>
      </dsp:txBody>
      <dsp:txXfrm>
        <a:off x="57374" y="58293"/>
        <a:ext cx="3150090" cy="1844154"/>
      </dsp:txXfrm>
    </dsp:sp>
    <dsp:sp modelId="{DAC67445-FDED-4B46-9E43-ABAE6B3402B7}">
      <dsp:nvSpPr>
        <dsp:cNvPr id="0" name=""/>
        <dsp:cNvSpPr/>
      </dsp:nvSpPr>
      <dsp:spPr>
        <a:xfrm rot="5400000">
          <a:off x="-559089" y="4006915"/>
          <a:ext cx="2436665" cy="2938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9087B-5DFB-4D95-9533-D05030BB92D0}">
      <dsp:nvSpPr>
        <dsp:cNvPr id="0" name=""/>
        <dsp:cNvSpPr/>
      </dsp:nvSpPr>
      <dsp:spPr>
        <a:xfrm>
          <a:off x="0" y="2449548"/>
          <a:ext cx="3264838" cy="19589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Concepto y finalidad:  509 CDFA</a:t>
          </a:r>
          <a:endParaRPr lang="es-ES_tradnl" sz="2000" kern="1200" dirty="0"/>
        </a:p>
      </dsp:txBody>
      <dsp:txXfrm>
        <a:off x="57374" y="2506922"/>
        <a:ext cx="3150090" cy="1844154"/>
      </dsp:txXfrm>
    </dsp:sp>
    <dsp:sp modelId="{A073F8BE-7196-492D-A063-57748F958FF3}">
      <dsp:nvSpPr>
        <dsp:cNvPr id="0" name=""/>
        <dsp:cNvSpPr/>
      </dsp:nvSpPr>
      <dsp:spPr>
        <a:xfrm rot="21577322">
          <a:off x="665457" y="5212904"/>
          <a:ext cx="5645091" cy="29383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32929-D030-4433-847E-7C3A13487E8D}">
      <dsp:nvSpPr>
        <dsp:cNvPr id="0" name=""/>
        <dsp:cNvSpPr/>
      </dsp:nvSpPr>
      <dsp:spPr>
        <a:xfrm>
          <a:off x="0" y="4898764"/>
          <a:ext cx="3264838" cy="19589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Causas de desheredación: art. 510 CDFA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¿Maltrato psicológico? TS 258/2014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Quién debe probarla: 509.2 CDFA</a:t>
          </a:r>
          <a:endParaRPr lang="es-ES_tradnl" sz="1800" kern="1200" dirty="0"/>
        </a:p>
      </dsp:txBody>
      <dsp:txXfrm>
        <a:off x="57374" y="4956138"/>
        <a:ext cx="3150090" cy="1844154"/>
      </dsp:txXfrm>
    </dsp:sp>
    <dsp:sp modelId="{AA88E5C8-4C30-4489-97DB-409AC95A7652}">
      <dsp:nvSpPr>
        <dsp:cNvPr id="0" name=""/>
        <dsp:cNvSpPr/>
      </dsp:nvSpPr>
      <dsp:spPr>
        <a:xfrm rot="16667287">
          <a:off x="5276891" y="3991433"/>
          <a:ext cx="2428099" cy="2938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AC127-CBD2-4DAD-8061-7963319289CA}">
      <dsp:nvSpPr>
        <dsp:cNvPr id="0" name=""/>
        <dsp:cNvSpPr/>
      </dsp:nvSpPr>
      <dsp:spPr>
        <a:xfrm>
          <a:off x="5218574" y="4861525"/>
          <a:ext cx="4146115" cy="19589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Efectos: art. 511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Pérdida condición legitimario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Atribuciones sucesorias previas.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Su condición es causa de sustitución legal: 399 y 488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Si recibió liberalidades se imputan en la legítima.</a:t>
          </a:r>
          <a:endParaRPr lang="es-ES_tradnl" sz="1600" kern="1200" dirty="0"/>
        </a:p>
      </dsp:txBody>
      <dsp:txXfrm>
        <a:off x="5275948" y="4918899"/>
        <a:ext cx="4031367" cy="1844154"/>
      </dsp:txXfrm>
    </dsp:sp>
    <dsp:sp modelId="{60E0A3F3-DDFC-4AF0-BBDC-D8AC3F6A65C3}">
      <dsp:nvSpPr>
        <dsp:cNvPr id="0" name=""/>
        <dsp:cNvSpPr/>
      </dsp:nvSpPr>
      <dsp:spPr>
        <a:xfrm rot="16299867">
          <a:off x="5475525" y="1561130"/>
          <a:ext cx="2443384" cy="2938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0774A-A6DA-4C0E-A2C1-10A10C474B2F}">
      <dsp:nvSpPr>
        <dsp:cNvPr id="0" name=""/>
        <dsp:cNvSpPr/>
      </dsp:nvSpPr>
      <dsp:spPr>
        <a:xfrm>
          <a:off x="5996213" y="2449548"/>
          <a:ext cx="3264838" cy="19589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Perdón: 511.3 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Rehabilitación del indigno</a:t>
          </a:r>
          <a:r>
            <a:rPr lang="es-ES" sz="1600" kern="1200" dirty="0" smtClean="0"/>
            <a:t>	</a:t>
          </a:r>
          <a:endParaRPr lang="es-ES_tradnl" sz="1600" kern="1200" dirty="0"/>
        </a:p>
      </dsp:txBody>
      <dsp:txXfrm>
        <a:off x="6053587" y="2506922"/>
        <a:ext cx="3150090" cy="1844154"/>
      </dsp:txXfrm>
    </dsp:sp>
    <dsp:sp modelId="{AD356557-20C8-443C-8A42-04F27ABD1E3C}">
      <dsp:nvSpPr>
        <dsp:cNvPr id="0" name=""/>
        <dsp:cNvSpPr/>
      </dsp:nvSpPr>
      <dsp:spPr>
        <a:xfrm>
          <a:off x="6073459" y="919"/>
          <a:ext cx="3264838" cy="19589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Efectos si no se da el 509 CDFA.</a:t>
          </a:r>
          <a:endParaRPr lang="es-ES_tradn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Exclusión absoluta: 513 CDFA</a:t>
          </a:r>
          <a:endParaRPr lang="es-ES_tradn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Causa errónea: preterición no intencional: art. 514 CDFA</a:t>
          </a:r>
          <a:endParaRPr lang="es-ES_tradnl" sz="1700" kern="1200" dirty="0"/>
        </a:p>
      </dsp:txBody>
      <dsp:txXfrm>
        <a:off x="6130833" y="58293"/>
        <a:ext cx="3150090" cy="18441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0A7AE-A04C-44C5-BE97-4C7BD244AFA6}">
      <dsp:nvSpPr>
        <dsp:cNvPr id="0" name=""/>
        <dsp:cNvSpPr/>
      </dsp:nvSpPr>
      <dsp:spPr>
        <a:xfrm>
          <a:off x="2319391" y="-180400"/>
          <a:ext cx="4287030" cy="208731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Exclusión simple</a:t>
          </a:r>
          <a:r>
            <a:rPr lang="es-ES" sz="1800" kern="1200" dirty="0" smtClean="0"/>
            <a:t>: art. 512 CDFA.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acc</a:t>
          </a:r>
          <a:r>
            <a:rPr lang="es-ES" sz="1800" kern="1200" dirty="0" smtClean="0"/>
            <a:t>. lesión cuantitativa/515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Derechos en </a:t>
          </a:r>
          <a:r>
            <a:rPr lang="es-ES" sz="1800" kern="1200" dirty="0" err="1" smtClean="0"/>
            <a:t>suc</a:t>
          </a:r>
          <a:r>
            <a:rPr lang="es-ES" sz="1800" kern="1200" dirty="0" smtClean="0"/>
            <a:t>. Legal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si hay error: preterición: 514 CDFA.</a:t>
          </a:r>
          <a:endParaRPr lang="es-ES_tradnl" sz="1800" kern="1200" dirty="0"/>
        </a:p>
      </dsp:txBody>
      <dsp:txXfrm>
        <a:off x="2947212" y="125280"/>
        <a:ext cx="3031388" cy="1475954"/>
      </dsp:txXfrm>
    </dsp:sp>
    <dsp:sp modelId="{B9D9DCE0-D4E9-4649-BE87-C02998034C87}">
      <dsp:nvSpPr>
        <dsp:cNvPr id="0" name=""/>
        <dsp:cNvSpPr/>
      </dsp:nvSpPr>
      <dsp:spPr>
        <a:xfrm rot="1963149">
          <a:off x="5819046" y="1455440"/>
          <a:ext cx="227722" cy="7044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>
        <a:off x="5824466" y="1577871"/>
        <a:ext cx="159405" cy="422680"/>
      </dsp:txXfrm>
    </dsp:sp>
    <dsp:sp modelId="{C4970422-46E2-4470-A9B7-282F8A37C3BC}">
      <dsp:nvSpPr>
        <dsp:cNvPr id="0" name=""/>
        <dsp:cNvSpPr/>
      </dsp:nvSpPr>
      <dsp:spPr>
        <a:xfrm>
          <a:off x="5514807" y="1661211"/>
          <a:ext cx="3629192" cy="208731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Exclusión absoluta </a:t>
          </a:r>
          <a:r>
            <a:rPr lang="es-ES" sz="1800" kern="1200" dirty="0" smtClean="0"/>
            <a:t>:  art. 513 CDFA./514 CDFA (error)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Cuándo tiene lugar. (</a:t>
          </a:r>
          <a:r>
            <a:rPr lang="es-ES" sz="1800" u="sng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≈ </a:t>
          </a:r>
          <a:r>
            <a:rPr lang="es-ES" sz="1800" u="sng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desh.sin</a:t>
          </a:r>
          <a:r>
            <a:rPr lang="es-ES" sz="1800" u="sng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causa</a:t>
          </a:r>
          <a:r>
            <a:rPr lang="es-ES" sz="1800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es-ES_tradnl" sz="1800" u="sng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46290" y="1966891"/>
        <a:ext cx="2566226" cy="1475954"/>
      </dsp:txXfrm>
    </dsp:sp>
    <dsp:sp modelId="{E2E984DA-8C79-4BD9-8EE2-CDE2E1B74D32}">
      <dsp:nvSpPr>
        <dsp:cNvPr id="0" name=""/>
        <dsp:cNvSpPr/>
      </dsp:nvSpPr>
      <dsp:spPr>
        <a:xfrm rot="5643237">
          <a:off x="7096740" y="3652049"/>
          <a:ext cx="281138" cy="7044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 rot="10800000">
        <a:off x="7141892" y="3750878"/>
        <a:ext cx="196797" cy="422680"/>
      </dsp:txXfrm>
    </dsp:sp>
    <dsp:sp modelId="{6C05569A-340C-41D9-B389-F6A427379C6B}">
      <dsp:nvSpPr>
        <dsp:cNvPr id="0" name=""/>
        <dsp:cNvSpPr/>
      </dsp:nvSpPr>
      <dsp:spPr>
        <a:xfrm>
          <a:off x="5092439" y="4275071"/>
          <a:ext cx="4051560" cy="281908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Efectos E.A. singular</a:t>
          </a:r>
          <a:r>
            <a:rPr lang="es-ES" sz="1600" kern="1200" dirty="0" smtClean="0"/>
            <a:t>: art. 513.2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sucesión legal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</a:t>
          </a:r>
          <a:r>
            <a:rPr lang="es-ES" sz="1600" kern="1200" dirty="0" err="1" smtClean="0"/>
            <a:t>acc</a:t>
          </a:r>
          <a:r>
            <a:rPr lang="es-ES" sz="1600" kern="1200" dirty="0" smtClean="0"/>
            <a:t>. de infracción cuantitativa.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Sí derecho alimentos: art. 515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Sustitución legal: art. 339.2 CDFA.</a:t>
          </a:r>
          <a:endParaRPr lang="es-ES_tradnl" sz="1600" kern="1200" dirty="0"/>
        </a:p>
      </dsp:txBody>
      <dsp:txXfrm>
        <a:off x="5685776" y="4687916"/>
        <a:ext cx="2864886" cy="1993395"/>
      </dsp:txXfrm>
    </dsp:sp>
    <dsp:sp modelId="{49022814-A41C-475D-ACF5-66734CC3FF71}">
      <dsp:nvSpPr>
        <dsp:cNvPr id="0" name=""/>
        <dsp:cNvSpPr/>
      </dsp:nvSpPr>
      <dsp:spPr>
        <a:xfrm rot="10800000">
          <a:off x="4271907" y="5332380"/>
          <a:ext cx="579842" cy="7044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 rot="10800000">
        <a:off x="4445860" y="5473274"/>
        <a:ext cx="405889" cy="422680"/>
      </dsp:txXfrm>
    </dsp:sp>
    <dsp:sp modelId="{8BEFC0FA-4138-4818-B781-99845DF95D89}">
      <dsp:nvSpPr>
        <dsp:cNvPr id="0" name=""/>
        <dsp:cNvSpPr/>
      </dsp:nvSpPr>
      <dsp:spPr>
        <a:xfrm>
          <a:off x="0" y="4385073"/>
          <a:ext cx="3998396" cy="259908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Efectos E.A. total</a:t>
          </a:r>
          <a:r>
            <a:rPr lang="es-ES" sz="1800" kern="1200" dirty="0" smtClean="0"/>
            <a:t>: art. 513.3 CDFA.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acc</a:t>
          </a:r>
          <a:r>
            <a:rPr lang="es-ES" sz="1800" kern="1200" dirty="0" smtClean="0"/>
            <a:t>. de lesión cuantitativa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Derechos en </a:t>
          </a:r>
          <a:r>
            <a:rPr lang="es-ES" sz="1800" kern="1200" dirty="0" err="1" smtClean="0"/>
            <a:t>suc</a:t>
          </a:r>
          <a:r>
            <a:rPr lang="es-ES" sz="1800" kern="1200" dirty="0" smtClean="0"/>
            <a:t>. Legal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si hay error: preterición: 514 CDFA.</a:t>
          </a:r>
          <a:endParaRPr lang="es-ES_tradnl" sz="1800" kern="1200" dirty="0"/>
        </a:p>
      </dsp:txBody>
      <dsp:txXfrm>
        <a:off x="585552" y="4765700"/>
        <a:ext cx="2827292" cy="1837828"/>
      </dsp:txXfrm>
    </dsp:sp>
    <dsp:sp modelId="{68917155-68DF-4902-9008-7261907D1329}">
      <dsp:nvSpPr>
        <dsp:cNvPr id="0" name=""/>
        <dsp:cNvSpPr/>
      </dsp:nvSpPr>
      <dsp:spPr>
        <a:xfrm rot="15731910">
          <a:off x="1667929" y="3814403"/>
          <a:ext cx="246583" cy="7044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 rot="10800000">
        <a:off x="1709937" y="3991942"/>
        <a:ext cx="172608" cy="422680"/>
      </dsp:txXfrm>
    </dsp:sp>
    <dsp:sp modelId="{2C003C07-FA76-4527-BD16-6F0EEBE36B69}">
      <dsp:nvSpPr>
        <dsp:cNvPr id="0" name=""/>
        <dsp:cNvSpPr/>
      </dsp:nvSpPr>
      <dsp:spPr>
        <a:xfrm>
          <a:off x="0" y="1554085"/>
          <a:ext cx="3192818" cy="2381333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Error en la exclusión o en la causa</a:t>
          </a:r>
          <a:r>
            <a:rPr lang="es-ES" sz="1800" kern="1200" dirty="0" smtClean="0"/>
            <a:t>: 514 CDFA</a:t>
          </a:r>
          <a:endParaRPr lang="es-ES_tradnl" sz="18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No determinante: no puesto</a:t>
          </a:r>
          <a:endParaRPr lang="es-ES_tradn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smtClean="0"/>
            <a:t>Determiantes: preterición no intencional</a:t>
          </a:r>
          <a:endParaRPr lang="es-ES_tradnl" sz="1400" kern="1200"/>
        </a:p>
      </dsp:txBody>
      <dsp:txXfrm>
        <a:off x="467577" y="1902823"/>
        <a:ext cx="2257664" cy="1683857"/>
      </dsp:txXfrm>
    </dsp:sp>
    <dsp:sp modelId="{B62C2D8A-81CB-48F6-8014-5A1FF52D4E14}">
      <dsp:nvSpPr>
        <dsp:cNvPr id="0" name=""/>
        <dsp:cNvSpPr/>
      </dsp:nvSpPr>
      <dsp:spPr>
        <a:xfrm rot="19603207">
          <a:off x="2860527" y="1481423"/>
          <a:ext cx="247905" cy="7044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>
        <a:off x="2866625" y="1642722"/>
        <a:ext cx="173534" cy="4226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42576-C71B-4788-A691-F81104023067}">
      <dsp:nvSpPr>
        <dsp:cNvPr id="0" name=""/>
        <dsp:cNvSpPr/>
      </dsp:nvSpPr>
      <dsp:spPr>
        <a:xfrm>
          <a:off x="0" y="3348"/>
          <a:ext cx="91121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1C6F5-D68C-43E0-B745-C0971FCA0996}">
      <dsp:nvSpPr>
        <dsp:cNvPr id="0" name=""/>
        <dsp:cNvSpPr/>
      </dsp:nvSpPr>
      <dsp:spPr>
        <a:xfrm>
          <a:off x="0" y="3348"/>
          <a:ext cx="1822430" cy="1141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Regulación: arts. 494 a 496 CDFA</a:t>
          </a:r>
          <a:endParaRPr lang="es-ES_tradnl" sz="1800" kern="1200" dirty="0"/>
        </a:p>
      </dsp:txBody>
      <dsp:txXfrm>
        <a:off x="0" y="3348"/>
        <a:ext cx="1822430" cy="1141883"/>
      </dsp:txXfrm>
    </dsp:sp>
    <dsp:sp modelId="{CF18CA6B-8B28-4FA0-B584-665D9300203E}">
      <dsp:nvSpPr>
        <dsp:cNvPr id="0" name=""/>
        <dsp:cNvSpPr/>
      </dsp:nvSpPr>
      <dsp:spPr>
        <a:xfrm>
          <a:off x="0" y="1145232"/>
          <a:ext cx="91121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8DD9E-9D07-46C5-9460-9D64B9F95474}">
      <dsp:nvSpPr>
        <dsp:cNvPr id="0" name=""/>
        <dsp:cNvSpPr/>
      </dsp:nvSpPr>
      <dsp:spPr>
        <a:xfrm>
          <a:off x="0" y="1145232"/>
          <a:ext cx="1822430" cy="1141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Cuándo </a:t>
          </a:r>
          <a:r>
            <a:rPr lang="es-ES" sz="1800" kern="1200" dirty="0" smtClean="0"/>
            <a:t>tiene lugar: infracción</a:t>
          </a:r>
          <a:endParaRPr lang="es-ES_tradnl" sz="1800" kern="1200" dirty="0"/>
        </a:p>
      </dsp:txBody>
      <dsp:txXfrm>
        <a:off x="0" y="1145232"/>
        <a:ext cx="1822430" cy="1141883"/>
      </dsp:txXfrm>
    </dsp:sp>
    <dsp:sp modelId="{A73DC33E-6C5D-42C8-BB73-3C9D2C467360}">
      <dsp:nvSpPr>
        <dsp:cNvPr id="0" name=""/>
        <dsp:cNvSpPr/>
      </dsp:nvSpPr>
      <dsp:spPr>
        <a:xfrm>
          <a:off x="0" y="2287116"/>
          <a:ext cx="91121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25273-A073-4924-A8C0-195F4417302C}">
      <dsp:nvSpPr>
        <dsp:cNvPr id="0" name=""/>
        <dsp:cNvSpPr/>
      </dsp:nvSpPr>
      <dsp:spPr>
        <a:xfrm>
          <a:off x="0" y="2287116"/>
          <a:ext cx="1822430" cy="1141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Quién la puede reclamar: </a:t>
          </a:r>
          <a:r>
            <a:rPr lang="es-ES" sz="1800" kern="1200" dirty="0" err="1" smtClean="0"/>
            <a:t>Leg.º</a:t>
          </a:r>
          <a:r>
            <a:rPr lang="es-ES" sz="1800" kern="1200" dirty="0" smtClean="0"/>
            <a:t> preferente</a:t>
          </a:r>
          <a:endParaRPr lang="es-ES_tradnl" sz="1800" kern="1200" dirty="0"/>
        </a:p>
      </dsp:txBody>
      <dsp:txXfrm>
        <a:off x="0" y="2287116"/>
        <a:ext cx="1822430" cy="1141883"/>
      </dsp:txXfrm>
    </dsp:sp>
    <dsp:sp modelId="{1E3991B3-BBFF-4A58-9C19-441FCCC9C8C9}">
      <dsp:nvSpPr>
        <dsp:cNvPr id="0" name=""/>
        <dsp:cNvSpPr/>
      </dsp:nvSpPr>
      <dsp:spPr>
        <a:xfrm>
          <a:off x="1959113" y="2313656"/>
          <a:ext cx="7153040" cy="530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Frente a extraños</a:t>
          </a:r>
          <a:endParaRPr lang="es-ES_tradnl" sz="1800" kern="1200" dirty="0"/>
        </a:p>
      </dsp:txBody>
      <dsp:txXfrm>
        <a:off x="1959113" y="2313656"/>
        <a:ext cx="7153040" cy="530797"/>
      </dsp:txXfrm>
    </dsp:sp>
    <dsp:sp modelId="{F9F78D06-EC22-44E5-B030-E0388AC33B5C}">
      <dsp:nvSpPr>
        <dsp:cNvPr id="0" name=""/>
        <dsp:cNvSpPr/>
      </dsp:nvSpPr>
      <dsp:spPr>
        <a:xfrm>
          <a:off x="1822430" y="2844453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5B5E6-D346-4F17-BF3A-0B440FA2DE4C}">
      <dsp:nvSpPr>
        <dsp:cNvPr id="0" name=""/>
        <dsp:cNvSpPr/>
      </dsp:nvSpPr>
      <dsp:spPr>
        <a:xfrm>
          <a:off x="1959113" y="2870993"/>
          <a:ext cx="7153040" cy="530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Individualmente  (causante/ley)</a:t>
          </a:r>
          <a:endParaRPr lang="es-ES_tradnl" sz="1800" kern="1200" dirty="0"/>
        </a:p>
      </dsp:txBody>
      <dsp:txXfrm>
        <a:off x="1959113" y="2870993"/>
        <a:ext cx="7153040" cy="530797"/>
      </dsp:txXfrm>
    </dsp:sp>
    <dsp:sp modelId="{B3B5C3BC-43D0-4C83-8227-EA610B9F65F7}">
      <dsp:nvSpPr>
        <dsp:cNvPr id="0" name=""/>
        <dsp:cNvSpPr/>
      </dsp:nvSpPr>
      <dsp:spPr>
        <a:xfrm>
          <a:off x="1822430" y="3401791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A13F7E-E6B6-4A04-8271-2F57DF5C6482}">
      <dsp:nvSpPr>
        <dsp:cNvPr id="0" name=""/>
        <dsp:cNvSpPr/>
      </dsp:nvSpPr>
      <dsp:spPr>
        <a:xfrm>
          <a:off x="0" y="3429000"/>
          <a:ext cx="91121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31326-8E0E-43AC-844A-92D85B846CD6}">
      <dsp:nvSpPr>
        <dsp:cNvPr id="0" name=""/>
        <dsp:cNvSpPr/>
      </dsp:nvSpPr>
      <dsp:spPr>
        <a:xfrm>
          <a:off x="0" y="3429000"/>
          <a:ext cx="1822430" cy="1141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Cuánto se puede reclamar:</a:t>
          </a:r>
          <a:endParaRPr lang="es-ES_tradnl" sz="2100" kern="1200" dirty="0"/>
        </a:p>
      </dsp:txBody>
      <dsp:txXfrm>
        <a:off x="0" y="3429000"/>
        <a:ext cx="1822430" cy="1141883"/>
      </dsp:txXfrm>
    </dsp:sp>
    <dsp:sp modelId="{E4392264-F54F-43CE-AFCD-B0C7D961A085}">
      <dsp:nvSpPr>
        <dsp:cNvPr id="0" name=""/>
        <dsp:cNvSpPr/>
      </dsp:nvSpPr>
      <dsp:spPr>
        <a:xfrm>
          <a:off x="1959113" y="3455539"/>
          <a:ext cx="7153040" cy="530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Como en la </a:t>
          </a:r>
          <a:r>
            <a:rPr lang="es-ES" sz="1800" kern="1200" dirty="0" err="1" smtClean="0"/>
            <a:t>suc</a:t>
          </a:r>
          <a:r>
            <a:rPr lang="es-ES" sz="1800" kern="1200" dirty="0" smtClean="0"/>
            <a:t>. Legal</a:t>
          </a:r>
          <a:endParaRPr lang="es-ES_tradnl" sz="1800" kern="1200" dirty="0"/>
        </a:p>
      </dsp:txBody>
      <dsp:txXfrm>
        <a:off x="1959113" y="3455539"/>
        <a:ext cx="7153040" cy="530797"/>
      </dsp:txXfrm>
    </dsp:sp>
    <dsp:sp modelId="{F22595A2-99C8-4784-9604-5149E38119CE}">
      <dsp:nvSpPr>
        <dsp:cNvPr id="0" name=""/>
        <dsp:cNvSpPr/>
      </dsp:nvSpPr>
      <dsp:spPr>
        <a:xfrm>
          <a:off x="1822430" y="3986337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FC454E-867A-4D28-BCA8-FF8AED5ACED6}">
      <dsp:nvSpPr>
        <dsp:cNvPr id="0" name=""/>
        <dsp:cNvSpPr/>
      </dsp:nvSpPr>
      <dsp:spPr>
        <a:xfrm>
          <a:off x="1959113" y="4012877"/>
          <a:ext cx="7153040" cy="530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1"/>
            </a:rPr>
            <a:t>Ejemplo</a:t>
          </a:r>
          <a:r>
            <a:rPr lang="es-ES" sz="1800" kern="1200" dirty="0" smtClean="0">
              <a:hlinkClick xmlns:r="http://schemas.openxmlformats.org/officeDocument/2006/relationships" r:id="rId2" action="ppaction://hlinkfile"/>
            </a:rPr>
            <a:t>.</a:t>
          </a:r>
          <a:endParaRPr lang="es-ES_tradnl" sz="1800" kern="1200" dirty="0"/>
        </a:p>
      </dsp:txBody>
      <dsp:txXfrm>
        <a:off x="1959113" y="4012877"/>
        <a:ext cx="7153040" cy="530797"/>
      </dsp:txXfrm>
    </dsp:sp>
    <dsp:sp modelId="{659FF04F-53C6-43CB-87F7-5EB3F3B88250}">
      <dsp:nvSpPr>
        <dsp:cNvPr id="0" name=""/>
        <dsp:cNvSpPr/>
      </dsp:nvSpPr>
      <dsp:spPr>
        <a:xfrm>
          <a:off x="1822430" y="4543674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6185F7-A1B0-4108-9BF6-911D6553C1B4}">
      <dsp:nvSpPr>
        <dsp:cNvPr id="0" name=""/>
        <dsp:cNvSpPr/>
      </dsp:nvSpPr>
      <dsp:spPr>
        <a:xfrm>
          <a:off x="0" y="4570883"/>
          <a:ext cx="91121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EFDAA-CEC2-469D-BFA7-9846EBDFB01D}">
      <dsp:nvSpPr>
        <dsp:cNvPr id="0" name=""/>
        <dsp:cNvSpPr/>
      </dsp:nvSpPr>
      <dsp:spPr>
        <a:xfrm>
          <a:off x="0" y="4570883"/>
          <a:ext cx="1822430" cy="1141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Prelación de liberalidades: art. </a:t>
          </a:r>
          <a:r>
            <a:rPr lang="es-ES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495 CDFA</a:t>
          </a:r>
          <a:endParaRPr lang="es-ES_tradnl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570883"/>
        <a:ext cx="1822430" cy="1141883"/>
      </dsp:txXfrm>
    </dsp:sp>
    <dsp:sp modelId="{7161751C-4B96-464C-8860-8DFBF3C38D20}">
      <dsp:nvSpPr>
        <dsp:cNvPr id="0" name=""/>
        <dsp:cNvSpPr/>
      </dsp:nvSpPr>
      <dsp:spPr>
        <a:xfrm>
          <a:off x="1959113" y="4597423"/>
          <a:ext cx="7153040" cy="530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1º. mortis causa</a:t>
          </a:r>
          <a:endParaRPr lang="es-ES_tradnl" sz="1800" kern="1200" dirty="0"/>
        </a:p>
      </dsp:txBody>
      <dsp:txXfrm>
        <a:off x="1959113" y="4597423"/>
        <a:ext cx="7153040" cy="530797"/>
      </dsp:txXfrm>
    </dsp:sp>
    <dsp:sp modelId="{5A26062B-C3CC-4AF2-BD92-D370454DFD58}">
      <dsp:nvSpPr>
        <dsp:cNvPr id="0" name=""/>
        <dsp:cNvSpPr/>
      </dsp:nvSpPr>
      <dsp:spPr>
        <a:xfrm>
          <a:off x="1822430" y="5128221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FF4E7-FB3B-4BD8-930C-FA6187C650E2}">
      <dsp:nvSpPr>
        <dsp:cNvPr id="0" name=""/>
        <dsp:cNvSpPr/>
      </dsp:nvSpPr>
      <dsp:spPr>
        <a:xfrm>
          <a:off x="1959113" y="5154761"/>
          <a:ext cx="7153040" cy="530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2º inter vivos</a:t>
          </a:r>
          <a:endParaRPr lang="es-ES_tradnl" sz="1800" kern="1200" dirty="0"/>
        </a:p>
      </dsp:txBody>
      <dsp:txXfrm>
        <a:off x="1959113" y="5154761"/>
        <a:ext cx="7153040" cy="530797"/>
      </dsp:txXfrm>
    </dsp:sp>
    <dsp:sp modelId="{A758A84A-5594-4C0C-AEE7-E002B4AFE218}">
      <dsp:nvSpPr>
        <dsp:cNvPr id="0" name=""/>
        <dsp:cNvSpPr/>
      </dsp:nvSpPr>
      <dsp:spPr>
        <a:xfrm>
          <a:off x="1822430" y="5685558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55E310-62CE-48A4-BD33-E4074BC331D9}">
      <dsp:nvSpPr>
        <dsp:cNvPr id="0" name=""/>
        <dsp:cNvSpPr/>
      </dsp:nvSpPr>
      <dsp:spPr>
        <a:xfrm>
          <a:off x="0" y="5712767"/>
          <a:ext cx="91121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076ED-8FCB-44C4-816A-A28F28DBF716}">
      <dsp:nvSpPr>
        <dsp:cNvPr id="0" name=""/>
        <dsp:cNvSpPr/>
      </dsp:nvSpPr>
      <dsp:spPr>
        <a:xfrm>
          <a:off x="0" y="5712767"/>
          <a:ext cx="1822430" cy="1141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Reglas: art. </a:t>
          </a:r>
          <a:r>
            <a:rPr lang="es-ES" sz="21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496 CDFA</a:t>
          </a:r>
          <a:endParaRPr lang="es-ES_tradnl" sz="21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712767"/>
        <a:ext cx="1822430" cy="1141883"/>
      </dsp:txXfrm>
    </dsp:sp>
    <dsp:sp modelId="{8E5E46EE-3FD0-40A1-8EAE-BFBC38B5E6B6}">
      <dsp:nvSpPr>
        <dsp:cNvPr id="0" name=""/>
        <dsp:cNvSpPr/>
      </dsp:nvSpPr>
      <dsp:spPr>
        <a:xfrm>
          <a:off x="1959113" y="5730609"/>
          <a:ext cx="7153040" cy="356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Viudo: </a:t>
          </a:r>
          <a:r>
            <a:rPr lang="es-ES" sz="1800" i="1" kern="1200" dirty="0" err="1" smtClean="0"/>
            <a:t>pars</a:t>
          </a:r>
          <a:r>
            <a:rPr lang="es-ES" sz="1800" i="1" kern="1200" dirty="0" smtClean="0"/>
            <a:t> </a:t>
          </a:r>
          <a:r>
            <a:rPr lang="es-ES" sz="1800" i="1" kern="1200" dirty="0" err="1" smtClean="0"/>
            <a:t>valoris</a:t>
          </a:r>
          <a:r>
            <a:rPr lang="es-ES" sz="1800" i="1" kern="1200" dirty="0" smtClean="0"/>
            <a:t> </a:t>
          </a:r>
          <a:r>
            <a:rPr lang="es-ES" sz="1800" kern="1200" dirty="0" smtClean="0"/>
            <a:t>(excepción)</a:t>
          </a:r>
          <a:endParaRPr lang="es-ES_tradnl" sz="1800" kern="1200" dirty="0"/>
        </a:p>
      </dsp:txBody>
      <dsp:txXfrm>
        <a:off x="1959113" y="5730609"/>
        <a:ext cx="7153040" cy="356838"/>
      </dsp:txXfrm>
    </dsp:sp>
    <dsp:sp modelId="{F15830C4-22AC-4E8C-BF9E-C15943D3A9BA}">
      <dsp:nvSpPr>
        <dsp:cNvPr id="0" name=""/>
        <dsp:cNvSpPr/>
      </dsp:nvSpPr>
      <dsp:spPr>
        <a:xfrm>
          <a:off x="1822430" y="6087448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84205-CB05-4ABC-9A03-AC6B3E57891D}">
      <dsp:nvSpPr>
        <dsp:cNvPr id="0" name=""/>
        <dsp:cNvSpPr/>
      </dsp:nvSpPr>
      <dsp:spPr>
        <a:xfrm>
          <a:off x="1959113" y="6105290"/>
          <a:ext cx="7153040" cy="356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Elección entre varios bienes</a:t>
          </a:r>
          <a:endParaRPr lang="es-ES_tradnl" sz="1800" kern="1200" dirty="0"/>
        </a:p>
      </dsp:txBody>
      <dsp:txXfrm>
        <a:off x="1959113" y="6105290"/>
        <a:ext cx="7153040" cy="356838"/>
      </dsp:txXfrm>
    </dsp:sp>
    <dsp:sp modelId="{924795CA-530F-40E3-A185-3EB4A48CD953}">
      <dsp:nvSpPr>
        <dsp:cNvPr id="0" name=""/>
        <dsp:cNvSpPr/>
      </dsp:nvSpPr>
      <dsp:spPr>
        <a:xfrm>
          <a:off x="1822430" y="6462128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42687-08D0-4BA8-BD97-E64448A5E60E}">
      <dsp:nvSpPr>
        <dsp:cNvPr id="0" name=""/>
        <dsp:cNvSpPr/>
      </dsp:nvSpPr>
      <dsp:spPr>
        <a:xfrm>
          <a:off x="1959113" y="6479970"/>
          <a:ext cx="7153040" cy="356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División</a:t>
          </a:r>
          <a:endParaRPr lang="es-ES_tradnl" sz="1800" kern="1200" dirty="0"/>
        </a:p>
      </dsp:txBody>
      <dsp:txXfrm>
        <a:off x="1959113" y="6479970"/>
        <a:ext cx="7153040" cy="356838"/>
      </dsp:txXfrm>
    </dsp:sp>
    <dsp:sp modelId="{3A656A74-14FD-4594-9A30-A756C19F59B6}">
      <dsp:nvSpPr>
        <dsp:cNvPr id="0" name=""/>
        <dsp:cNvSpPr/>
      </dsp:nvSpPr>
      <dsp:spPr>
        <a:xfrm>
          <a:off x="1822430" y="6836809"/>
          <a:ext cx="72897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90C19-E580-4BCE-9ED8-C7BEF81AAE1F}">
      <dsp:nvSpPr>
        <dsp:cNvPr id="0" name=""/>
        <dsp:cNvSpPr/>
      </dsp:nvSpPr>
      <dsp:spPr>
        <a:xfrm rot="4748256">
          <a:off x="1997640" y="4884388"/>
          <a:ext cx="1611210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1611210" y="1968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3AF90-1CBA-4041-833D-F095CE9B8CE3}">
      <dsp:nvSpPr>
        <dsp:cNvPr id="0" name=""/>
        <dsp:cNvSpPr/>
      </dsp:nvSpPr>
      <dsp:spPr>
        <a:xfrm rot="1962403">
          <a:off x="3007141" y="4519708"/>
          <a:ext cx="2484454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2484454" y="1968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383EF-30DC-4B28-8CA3-C983C91403A4}">
      <dsp:nvSpPr>
        <dsp:cNvPr id="0" name=""/>
        <dsp:cNvSpPr/>
      </dsp:nvSpPr>
      <dsp:spPr>
        <a:xfrm rot="21573457">
          <a:off x="3204068" y="3395705"/>
          <a:ext cx="2156799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2156799" y="1968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6B9E0-AF97-4344-95C0-B6876C445174}">
      <dsp:nvSpPr>
        <dsp:cNvPr id="0" name=""/>
        <dsp:cNvSpPr/>
      </dsp:nvSpPr>
      <dsp:spPr>
        <a:xfrm rot="19734523">
          <a:off x="3047797" y="2435026"/>
          <a:ext cx="2176092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2176092" y="1968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B28A8-E78E-488B-A215-2CD404AA491E}">
      <dsp:nvSpPr>
        <dsp:cNvPr id="0" name=""/>
        <dsp:cNvSpPr/>
      </dsp:nvSpPr>
      <dsp:spPr>
        <a:xfrm rot="16997947">
          <a:off x="2058369" y="1937368"/>
          <a:ext cx="1619508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1619508" y="1968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51F0D-5429-497E-84E6-C17FB37CC085}">
      <dsp:nvSpPr>
        <dsp:cNvPr id="0" name=""/>
        <dsp:cNvSpPr/>
      </dsp:nvSpPr>
      <dsp:spPr>
        <a:xfrm>
          <a:off x="626812" y="1638604"/>
          <a:ext cx="3556855" cy="30865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5A3456-81CA-4135-A072-86F3854159A9}">
      <dsp:nvSpPr>
        <dsp:cNvPr id="0" name=""/>
        <dsp:cNvSpPr/>
      </dsp:nvSpPr>
      <dsp:spPr>
        <a:xfrm>
          <a:off x="2046049" y="847"/>
          <a:ext cx="2291813" cy="11724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Regulación: art. 497 a 502 CDFA</a:t>
          </a:r>
          <a:endParaRPr lang="es-ES_tradnl" sz="1600" kern="1200" dirty="0"/>
        </a:p>
      </dsp:txBody>
      <dsp:txXfrm>
        <a:off x="2381677" y="172542"/>
        <a:ext cx="1620557" cy="829019"/>
      </dsp:txXfrm>
    </dsp:sp>
    <dsp:sp modelId="{E048592B-3445-44A2-9635-E015B0A2142D}">
      <dsp:nvSpPr>
        <dsp:cNvPr id="0" name=""/>
        <dsp:cNvSpPr/>
      </dsp:nvSpPr>
      <dsp:spPr>
        <a:xfrm>
          <a:off x="4930046" y="960290"/>
          <a:ext cx="1423773" cy="11724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Comprende</a:t>
          </a:r>
          <a:endParaRPr lang="es-ES_tradnl" sz="1600" kern="1200" dirty="0"/>
        </a:p>
      </dsp:txBody>
      <dsp:txXfrm>
        <a:off x="5138553" y="1131985"/>
        <a:ext cx="1006759" cy="829019"/>
      </dsp:txXfrm>
    </dsp:sp>
    <dsp:sp modelId="{EE14878C-C8D8-42F3-B505-016CC430C2A1}">
      <dsp:nvSpPr>
        <dsp:cNvPr id="0" name=""/>
        <dsp:cNvSpPr/>
      </dsp:nvSpPr>
      <dsp:spPr>
        <a:xfrm>
          <a:off x="6156856" y="960290"/>
          <a:ext cx="2135660" cy="117240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i="1" kern="1200" dirty="0" err="1" smtClean="0"/>
            <a:t>Pars</a:t>
          </a:r>
          <a:r>
            <a:rPr lang="es-ES" sz="1800" i="1" kern="1200" dirty="0" smtClean="0"/>
            <a:t> </a:t>
          </a:r>
          <a:r>
            <a:rPr lang="es-ES" sz="1800" i="1" kern="1200" dirty="0" err="1" smtClean="0"/>
            <a:t>bonorum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Proh</a:t>
          </a:r>
          <a:r>
            <a:rPr lang="es-ES" sz="1800" kern="1200" dirty="0" smtClean="0"/>
            <a:t>. gravámenes</a:t>
          </a:r>
          <a:endParaRPr lang="es-ES_tradnl" sz="1800" kern="1200" dirty="0"/>
        </a:p>
      </dsp:txBody>
      <dsp:txXfrm>
        <a:off x="6156856" y="960290"/>
        <a:ext cx="2135660" cy="1172409"/>
      </dsp:txXfrm>
    </dsp:sp>
    <dsp:sp modelId="{FAA717A0-BBE0-4306-B623-FE0008967D82}">
      <dsp:nvSpPr>
        <dsp:cNvPr id="0" name=""/>
        <dsp:cNvSpPr/>
      </dsp:nvSpPr>
      <dsp:spPr>
        <a:xfrm>
          <a:off x="5360813" y="2732547"/>
          <a:ext cx="1376291" cy="133841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 smtClean="0"/>
            <a:t>Cumpli</a:t>
          </a:r>
          <a:r>
            <a:rPr lang="es-ES" sz="1600" kern="1200" dirty="0" smtClean="0"/>
            <a:t>-miento: 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497 CDFA</a:t>
          </a:r>
          <a:endParaRPr lang="es-ES_tradnl" sz="1600" kern="1200" dirty="0"/>
        </a:p>
      </dsp:txBody>
      <dsp:txXfrm>
        <a:off x="5562366" y="2928553"/>
        <a:ext cx="973185" cy="946398"/>
      </dsp:txXfrm>
    </dsp:sp>
    <dsp:sp modelId="{F317C3F1-B38B-4963-BE36-37C45C6413FC}">
      <dsp:nvSpPr>
        <dsp:cNvPr id="0" name=""/>
        <dsp:cNvSpPr/>
      </dsp:nvSpPr>
      <dsp:spPr>
        <a:xfrm>
          <a:off x="6599493" y="2732547"/>
          <a:ext cx="2064436" cy="133841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Bienes relictos: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Cualquier legitimario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Viudo: (excepción)</a:t>
          </a:r>
          <a:endParaRPr lang="es-ES_tradnl" sz="1600" kern="1200" dirty="0"/>
        </a:p>
      </dsp:txBody>
      <dsp:txXfrm>
        <a:off x="6599493" y="2732547"/>
        <a:ext cx="2064436" cy="1338410"/>
      </dsp:txXfrm>
    </dsp:sp>
    <dsp:sp modelId="{231C95AC-6BBE-4706-9A68-23637B62A1F3}">
      <dsp:nvSpPr>
        <dsp:cNvPr id="0" name=""/>
        <dsp:cNvSpPr/>
      </dsp:nvSpPr>
      <dsp:spPr>
        <a:xfrm>
          <a:off x="5201694" y="4941164"/>
          <a:ext cx="1172409" cy="117240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Gravámenes: </a:t>
          </a:r>
          <a:endParaRPr lang="es-ES_tradnl" sz="1600" kern="1200" dirty="0"/>
        </a:p>
      </dsp:txBody>
      <dsp:txXfrm>
        <a:off x="5373389" y="5112859"/>
        <a:ext cx="829019" cy="829019"/>
      </dsp:txXfrm>
    </dsp:sp>
    <dsp:sp modelId="{F6CCB3DE-8692-4BC3-BE47-BE1628F777CB}">
      <dsp:nvSpPr>
        <dsp:cNvPr id="0" name=""/>
        <dsp:cNvSpPr/>
      </dsp:nvSpPr>
      <dsp:spPr>
        <a:xfrm>
          <a:off x="6491344" y="4941164"/>
          <a:ext cx="1758613" cy="117240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Prohibición: 498.1 CDFA.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Gravamen: 498.2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Se permiten:  501 y 502 CDFA.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Efectos: 499 CDFA</a:t>
          </a:r>
          <a:endParaRPr lang="es-ES_tradnl" sz="1600" kern="1200" dirty="0"/>
        </a:p>
      </dsp:txBody>
      <dsp:txXfrm>
        <a:off x="6491344" y="4941164"/>
        <a:ext cx="1758613" cy="1172409"/>
      </dsp:txXfrm>
    </dsp:sp>
    <dsp:sp modelId="{BF748602-C46B-42B6-9929-6CD3EE367147}">
      <dsp:nvSpPr>
        <dsp:cNvPr id="0" name=""/>
        <dsp:cNvSpPr/>
      </dsp:nvSpPr>
      <dsp:spPr>
        <a:xfrm>
          <a:off x="2479329" y="5684743"/>
          <a:ext cx="1172409" cy="11724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Cautela </a:t>
          </a:r>
          <a:r>
            <a:rPr lang="es-ES" sz="1500" kern="1200" dirty="0" err="1" smtClean="0"/>
            <a:t>socini</a:t>
          </a:r>
          <a:r>
            <a:rPr lang="es-ES" sz="1500" kern="1200" dirty="0" smtClean="0"/>
            <a:t>: </a:t>
          </a:r>
          <a:r>
            <a:rPr lang="es-ES" sz="1500" kern="1200" dirty="0" smtClean="0">
              <a:hlinkClick xmlns:r="http://schemas.openxmlformats.org/officeDocument/2006/relationships" r:id="rId3"/>
            </a:rPr>
            <a:t>art. 500 CDFA</a:t>
          </a:r>
          <a:endParaRPr lang="es-ES_tradnl" sz="1500" kern="1200" dirty="0"/>
        </a:p>
      </dsp:txBody>
      <dsp:txXfrm>
        <a:off x="2651024" y="5856438"/>
        <a:ext cx="829019" cy="829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82E4B-FFAA-4A0A-8DAE-5D6B117117B1}">
      <dsp:nvSpPr>
        <dsp:cNvPr id="0" name=""/>
        <dsp:cNvSpPr/>
      </dsp:nvSpPr>
      <dsp:spPr>
        <a:xfrm>
          <a:off x="1919" y="0"/>
          <a:ext cx="2986980" cy="702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Libro III, Título VI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Capítulo I. Disposiciones Generales.</a:t>
          </a:r>
        </a:p>
        <a:p>
          <a:pPr marL="228600" lvl="1" indent="-228600" algn="ctr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Capitulo II. </a:t>
          </a:r>
          <a:r>
            <a:rPr lang="es-ES" sz="2000" kern="1200" dirty="0" err="1" smtClean="0"/>
            <a:t>Intagib</a:t>
          </a:r>
          <a:r>
            <a:rPr lang="es-ES" sz="2000" kern="1200" dirty="0" smtClean="0"/>
            <a:t>. </a:t>
          </a:r>
          <a:r>
            <a:rPr lang="es-ES" sz="2000" kern="1200" dirty="0" err="1" smtClean="0"/>
            <a:t>Cuant</a:t>
          </a:r>
          <a:endParaRPr lang="es-ES" sz="2000" kern="1200" dirty="0" smtClean="0"/>
        </a:p>
        <a:p>
          <a:pPr marL="228600" lvl="1" indent="-228600" algn="ctr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Cap. III. Cualitativa</a:t>
          </a:r>
        </a:p>
        <a:p>
          <a:pPr marL="228600" lvl="1" indent="-228600" algn="ctr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Cap. IV. Preterición</a:t>
          </a:r>
        </a:p>
        <a:p>
          <a:pPr marL="228600" lvl="1" indent="-228600" algn="ctr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Cap. V. </a:t>
          </a:r>
          <a:r>
            <a:rPr lang="es-ES" sz="2000" kern="1200" dirty="0" err="1" smtClean="0"/>
            <a:t>Deshe</a:t>
          </a:r>
          <a:r>
            <a:rPr lang="es-ES" sz="2000" kern="1200" dirty="0" smtClean="0"/>
            <a:t>. </a:t>
          </a:r>
          <a:r>
            <a:rPr lang="es-ES" sz="2000" kern="1200" dirty="0" err="1" smtClean="0"/>
            <a:t>Exclu</a:t>
          </a:r>
          <a:r>
            <a:rPr lang="es-ES" sz="2000" kern="1200" dirty="0" smtClean="0"/>
            <a:t>.</a:t>
          </a:r>
        </a:p>
        <a:p>
          <a:pPr marL="228600" lvl="1" indent="-228600" algn="ctr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Cap. VI Alimentos</a:t>
          </a:r>
        </a:p>
        <a:p>
          <a:pPr marL="228600" lvl="1" indent="-228600" algn="ctr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Arts. 486 a 515 CDFA.</a:t>
          </a:r>
        </a:p>
      </dsp:txBody>
      <dsp:txXfrm>
        <a:off x="1919" y="2811760"/>
        <a:ext cx="2986980" cy="2811760"/>
      </dsp:txXfrm>
    </dsp:sp>
    <dsp:sp modelId="{A4DA3C13-636C-4396-94EB-1DA90539B783}">
      <dsp:nvSpPr>
        <dsp:cNvPr id="0" name=""/>
        <dsp:cNvSpPr/>
      </dsp:nvSpPr>
      <dsp:spPr>
        <a:xfrm>
          <a:off x="325015" y="421763"/>
          <a:ext cx="2340790" cy="234079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E868665-019D-4966-AB07-B8DBEFB115D3}">
      <dsp:nvSpPr>
        <dsp:cNvPr id="0" name=""/>
        <dsp:cNvSpPr/>
      </dsp:nvSpPr>
      <dsp:spPr>
        <a:xfrm>
          <a:off x="3131827" y="0"/>
          <a:ext cx="2986980" cy="702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Antecedentes: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Derecho Histórico: </a:t>
          </a:r>
          <a:r>
            <a:rPr lang="es-ES" sz="1800" kern="1200" dirty="0" smtClean="0"/>
            <a:t>Fueros de </a:t>
          </a:r>
          <a:r>
            <a:rPr lang="es-ES" sz="1800" i="1" kern="1200" dirty="0" err="1" smtClean="0"/>
            <a:t>testamentis</a:t>
          </a:r>
          <a:r>
            <a:rPr lang="es-ES" sz="1800" i="1" kern="1200" dirty="0" smtClean="0"/>
            <a:t> </a:t>
          </a:r>
          <a:r>
            <a:rPr lang="es-ES" sz="1800" i="1" kern="1200" dirty="0" err="1" smtClean="0"/>
            <a:t>Nobilium</a:t>
          </a:r>
          <a:r>
            <a:rPr lang="es-ES" sz="1800" i="1" kern="1200" dirty="0" smtClean="0"/>
            <a:t> y </a:t>
          </a:r>
          <a:r>
            <a:rPr lang="es-ES" sz="1800" i="1" kern="1200" dirty="0" err="1" smtClean="0"/>
            <a:t>civium</a:t>
          </a:r>
          <a:r>
            <a:rPr lang="es-ES" sz="1800" kern="1200" dirty="0" smtClean="0"/>
            <a:t>. (1307-1311)</a:t>
          </a:r>
          <a:endParaRPr lang="es-ES_tradnl" sz="1800" i="1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hlinkClick xmlns:r="http://schemas.openxmlformats.org/officeDocument/2006/relationships" r:id="rId2"/>
            </a:rPr>
            <a:t>Apéndice</a:t>
          </a:r>
          <a:r>
            <a:rPr lang="es-ES" sz="2000" kern="1200" dirty="0" smtClean="0"/>
            <a:t>: 2/3 hijos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hlinkClick xmlns:r="http://schemas.openxmlformats.org/officeDocument/2006/relationships" r:id="rId3"/>
            </a:rPr>
            <a:t>Compilación</a:t>
          </a:r>
          <a:r>
            <a:rPr lang="es-ES" sz="2000" kern="1200" dirty="0" smtClean="0"/>
            <a:t>: arts.119 a 126.: 2/3 descendientes    </a:t>
          </a:r>
          <a:r>
            <a:rPr lang="es-ES" sz="2000" kern="1200" dirty="0" err="1" smtClean="0"/>
            <a:t>leg.formal</a:t>
          </a:r>
          <a:r>
            <a:rPr lang="es-ES" sz="2000" kern="1200" dirty="0" smtClean="0"/>
            <a:t>/Preterición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Ley 1/1999, de 24 de febrero.</a:t>
          </a:r>
          <a:endParaRPr lang="es-ES_tradnl" sz="2000" kern="1200" dirty="0"/>
        </a:p>
      </dsp:txBody>
      <dsp:txXfrm>
        <a:off x="3131827" y="2811760"/>
        <a:ext cx="2986980" cy="2811760"/>
      </dsp:txXfrm>
    </dsp:sp>
    <dsp:sp modelId="{9395724B-35E5-45B0-BD7F-08EF373A0A6D}">
      <dsp:nvSpPr>
        <dsp:cNvPr id="0" name=""/>
        <dsp:cNvSpPr/>
      </dsp:nvSpPr>
      <dsp:spPr>
        <a:xfrm>
          <a:off x="3401604" y="421763"/>
          <a:ext cx="2340790" cy="2340790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D9FE230-101D-4326-A4B6-7CB492BAAF07}">
      <dsp:nvSpPr>
        <dsp:cNvPr id="0" name=""/>
        <dsp:cNvSpPr/>
      </dsp:nvSpPr>
      <dsp:spPr>
        <a:xfrm>
          <a:off x="6155099" y="0"/>
          <a:ext cx="2986980" cy="702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Principios: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Límite voluntad del causante: art. 318 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½ caudal computable.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No legítima formal.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Renuncia no es causa de sustitución legal.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Viudo (pago metálico)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Se aumenta la libertad del causante</a:t>
          </a:r>
          <a:endParaRPr lang="es-ES_tradnl" sz="20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Prescripción de acciones: 493.1 CDFA</a:t>
          </a:r>
          <a:endParaRPr lang="es-ES_tradnl" sz="1600" kern="1200" dirty="0"/>
        </a:p>
      </dsp:txBody>
      <dsp:txXfrm>
        <a:off x="6155099" y="2811760"/>
        <a:ext cx="2986980" cy="2811760"/>
      </dsp:txXfrm>
    </dsp:sp>
    <dsp:sp modelId="{D2582E07-1151-477C-A676-A40AC44F1F91}">
      <dsp:nvSpPr>
        <dsp:cNvPr id="0" name=""/>
        <dsp:cNvSpPr/>
      </dsp:nvSpPr>
      <dsp:spPr>
        <a:xfrm>
          <a:off x="6478194" y="421763"/>
          <a:ext cx="2340790" cy="234079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1C30CB0-F3FA-4672-BAA2-6D3AA2D509A3}">
      <dsp:nvSpPr>
        <dsp:cNvPr id="0" name=""/>
        <dsp:cNvSpPr/>
      </dsp:nvSpPr>
      <dsp:spPr>
        <a:xfrm>
          <a:off x="1619640" y="6381324"/>
          <a:ext cx="4752546" cy="518263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3D232-90A3-471B-95E4-E25BD0269F7A}">
      <dsp:nvSpPr>
        <dsp:cNvPr id="0" name=""/>
        <dsp:cNvSpPr/>
      </dsp:nvSpPr>
      <dsp:spPr>
        <a:xfrm rot="938674">
          <a:off x="3044855" y="3900308"/>
          <a:ext cx="1266278" cy="68291"/>
        </a:xfrm>
        <a:custGeom>
          <a:avLst/>
          <a:gdLst/>
          <a:ahLst/>
          <a:cxnLst/>
          <a:rect l="0" t="0" r="0" b="0"/>
          <a:pathLst>
            <a:path>
              <a:moveTo>
                <a:pt x="0" y="34145"/>
              </a:moveTo>
              <a:lnTo>
                <a:pt x="1266278" y="3414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607B6-55F4-4D95-A6C3-E634590A8396}">
      <dsp:nvSpPr>
        <dsp:cNvPr id="0" name=""/>
        <dsp:cNvSpPr/>
      </dsp:nvSpPr>
      <dsp:spPr>
        <a:xfrm rot="20211251">
          <a:off x="2915661" y="2138472"/>
          <a:ext cx="3792911" cy="68291"/>
        </a:xfrm>
        <a:custGeom>
          <a:avLst/>
          <a:gdLst/>
          <a:ahLst/>
          <a:cxnLst/>
          <a:rect l="0" t="0" r="0" b="0"/>
          <a:pathLst>
            <a:path>
              <a:moveTo>
                <a:pt x="0" y="34145"/>
              </a:moveTo>
              <a:lnTo>
                <a:pt x="3792911" y="3414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BF0AD-43DA-406D-AC6C-BE4AE090D25A}">
      <dsp:nvSpPr>
        <dsp:cNvPr id="0" name=""/>
        <dsp:cNvSpPr/>
      </dsp:nvSpPr>
      <dsp:spPr>
        <a:xfrm>
          <a:off x="432036" y="332648"/>
          <a:ext cx="4076777" cy="341493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C42736-8E75-48E4-BB45-BE96B8B28A07}">
      <dsp:nvSpPr>
        <dsp:cNvPr id="0" name=""/>
        <dsp:cNvSpPr/>
      </dsp:nvSpPr>
      <dsp:spPr>
        <a:xfrm>
          <a:off x="6473459" y="0"/>
          <a:ext cx="2048958" cy="20489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Concepto: </a:t>
          </a:r>
          <a:r>
            <a:rPr lang="es-ES" sz="2000" kern="1200" dirty="0" smtClean="0"/>
            <a:t>no lo ofrece la ley</a:t>
          </a:r>
          <a:endParaRPr lang="es-ES_tradnl" sz="2000" kern="1200" dirty="0"/>
        </a:p>
      </dsp:txBody>
      <dsp:txXfrm>
        <a:off x="6773522" y="300063"/>
        <a:ext cx="1448832" cy="1448832"/>
      </dsp:txXfrm>
    </dsp:sp>
    <dsp:sp modelId="{8DFDD9BA-053E-4062-9EB5-5B2407E76974}">
      <dsp:nvSpPr>
        <dsp:cNvPr id="0" name=""/>
        <dsp:cNvSpPr/>
      </dsp:nvSpPr>
      <dsp:spPr>
        <a:xfrm>
          <a:off x="4249725" y="3356982"/>
          <a:ext cx="2048958" cy="20489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Caracteres: 486 CDFA</a:t>
          </a:r>
          <a:endParaRPr lang="es-ES_tradnl" sz="2400" kern="1200" dirty="0"/>
        </a:p>
      </dsp:txBody>
      <dsp:txXfrm>
        <a:off x="4549788" y="3657045"/>
        <a:ext cx="1448832" cy="1448832"/>
      </dsp:txXfrm>
    </dsp:sp>
    <dsp:sp modelId="{22ACF0E9-7975-4246-971E-4479E2EC05F5}">
      <dsp:nvSpPr>
        <dsp:cNvPr id="0" name=""/>
        <dsp:cNvSpPr/>
      </dsp:nvSpPr>
      <dsp:spPr>
        <a:xfrm>
          <a:off x="6503579" y="3356982"/>
          <a:ext cx="3073437" cy="2048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Colectiva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hlinkClick xmlns:r="http://schemas.openxmlformats.org/officeDocument/2006/relationships" r:id="rId2" action="ppaction://hlinkfile"/>
            </a:rPr>
            <a:t>A favor de descendientes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Caudal computable: art. 489 CDFA  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Legítima: (Activo – pasivo) + </a:t>
          </a:r>
          <a:r>
            <a:rPr lang="es-ES" sz="2000" i="1" kern="1200" dirty="0" err="1" smtClean="0"/>
            <a:t>donatum</a:t>
          </a:r>
          <a:r>
            <a:rPr lang="es-ES" sz="2000" kern="1200" dirty="0" smtClean="0"/>
            <a:t>/2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No hay suplemento de legítima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No hay colación por ley</a:t>
          </a:r>
          <a:endParaRPr lang="es-ES_tradnl" sz="2000" kern="1200" dirty="0"/>
        </a:p>
      </dsp:txBody>
      <dsp:txXfrm>
        <a:off x="6503579" y="3356982"/>
        <a:ext cx="3073437" cy="20489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B6946-6EA1-495B-8F68-110A433A0A02}">
      <dsp:nvSpPr>
        <dsp:cNvPr id="0" name=""/>
        <dsp:cNvSpPr/>
      </dsp:nvSpPr>
      <dsp:spPr>
        <a:xfrm>
          <a:off x="0" y="330813"/>
          <a:ext cx="9180512" cy="317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2510" tIns="437388" rIns="712510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Por cualquier título lucrativo: art. 487.1 CDFA: </a:t>
          </a:r>
          <a:endParaRPr lang="es-ES_tradnl" sz="2100" kern="1200" dirty="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smtClean="0"/>
            <a:t>En vida (donaciones)</a:t>
          </a:r>
          <a:endParaRPr lang="es-ES_tradnl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i="1" kern="1200" dirty="0" smtClean="0"/>
            <a:t>mortis causa</a:t>
          </a:r>
          <a:r>
            <a:rPr lang="es-ES" sz="2100" kern="1200" dirty="0" smtClean="0"/>
            <a:t>: herencia, legado</a:t>
          </a:r>
          <a:endParaRPr lang="es-ES_tradnl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¿Quién las debe hacer?</a:t>
          </a:r>
          <a:endParaRPr lang="es-ES_tradnl" sz="2100" kern="1200" dirty="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Causante</a:t>
          </a:r>
          <a:endParaRPr lang="es-ES_tradnl" sz="2100" kern="1200" dirty="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smtClean="0"/>
            <a:t>Fiduciario</a:t>
          </a:r>
          <a:endParaRPr lang="es-ES_tradnl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smtClean="0"/>
            <a:t>A quién: </a:t>
          </a:r>
          <a:endParaRPr lang="es-ES_tradnl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smtClean="0"/>
            <a:t>Legitimarios: ¿son herederos?</a:t>
          </a:r>
          <a:endParaRPr lang="es-ES_tradnl" sz="2100" kern="1200"/>
        </a:p>
      </dsp:txBody>
      <dsp:txXfrm>
        <a:off x="0" y="330813"/>
        <a:ext cx="9180512" cy="3175200"/>
      </dsp:txXfrm>
    </dsp:sp>
    <dsp:sp modelId="{82FB2DD0-BE19-4E9C-A167-C051FD66ADC8}">
      <dsp:nvSpPr>
        <dsp:cNvPr id="0" name=""/>
        <dsp:cNvSpPr/>
      </dsp:nvSpPr>
      <dsp:spPr>
        <a:xfrm>
          <a:off x="459025" y="0"/>
          <a:ext cx="6426358" cy="6199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2901" tIns="0" rIns="242901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Títulos de atribución </a:t>
          </a:r>
          <a:endParaRPr lang="es-ES_tradnl" sz="2100" kern="1200"/>
        </a:p>
      </dsp:txBody>
      <dsp:txXfrm>
        <a:off x="489287" y="30262"/>
        <a:ext cx="6365834" cy="559396"/>
      </dsp:txXfrm>
    </dsp:sp>
    <dsp:sp modelId="{21386031-8CE9-4600-8384-A6D8FA19ECAF}">
      <dsp:nvSpPr>
        <dsp:cNvPr id="0" name=""/>
        <dsp:cNvSpPr/>
      </dsp:nvSpPr>
      <dsp:spPr>
        <a:xfrm>
          <a:off x="0" y="4189841"/>
          <a:ext cx="9180512" cy="16870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2510" tIns="437388" rIns="712510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Se puede nombrar heredero a un extraño: 487.2 CDFA.</a:t>
          </a:r>
          <a:endParaRPr lang="es-ES_tradnl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La legítima como </a:t>
          </a:r>
          <a:r>
            <a:rPr lang="es-ES" sz="2100" i="1" kern="1200" dirty="0" err="1" smtClean="0"/>
            <a:t>pars</a:t>
          </a:r>
          <a:r>
            <a:rPr lang="es-ES" sz="2100" i="1" kern="1200" dirty="0" smtClean="0"/>
            <a:t> </a:t>
          </a:r>
          <a:r>
            <a:rPr lang="es-ES" sz="2100" i="1" kern="1200" dirty="0" err="1" smtClean="0"/>
            <a:t>bonorum</a:t>
          </a:r>
          <a:r>
            <a:rPr lang="es-ES" sz="2100" kern="1200" dirty="0" smtClean="0"/>
            <a:t>. [excepto: 496.3, 497.3 y 508.1 CDFA)</a:t>
          </a:r>
          <a:endParaRPr lang="es-ES_tradnl" sz="2100" kern="1200" dirty="0"/>
        </a:p>
      </dsp:txBody>
      <dsp:txXfrm>
        <a:off x="0" y="4189841"/>
        <a:ext cx="9180512" cy="1687043"/>
      </dsp:txXfrm>
    </dsp:sp>
    <dsp:sp modelId="{D642BC3C-537E-4181-83C7-F5F3B0E96355}">
      <dsp:nvSpPr>
        <dsp:cNvPr id="0" name=""/>
        <dsp:cNvSpPr/>
      </dsp:nvSpPr>
      <dsp:spPr>
        <a:xfrm>
          <a:off x="459025" y="3520284"/>
          <a:ext cx="6426358" cy="773294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2901" tIns="0" rIns="242901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Consecuencias y causas  del 487.1 CDFA</a:t>
          </a:r>
          <a:endParaRPr lang="es-ES_tradnl" sz="2100" kern="1200" dirty="0"/>
        </a:p>
      </dsp:txBody>
      <dsp:txXfrm>
        <a:off x="496774" y="3558033"/>
        <a:ext cx="6350860" cy="697796"/>
      </dsp:txXfrm>
    </dsp:sp>
    <dsp:sp modelId="{4C12B2AF-9981-45B0-A60D-9B673B57FCA1}">
      <dsp:nvSpPr>
        <dsp:cNvPr id="0" name=""/>
        <dsp:cNvSpPr/>
      </dsp:nvSpPr>
      <dsp:spPr>
        <a:xfrm>
          <a:off x="0" y="6300244"/>
          <a:ext cx="918051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827E8F0-EB5B-4277-9594-81A664E3A226}">
      <dsp:nvSpPr>
        <dsp:cNvPr id="0" name=""/>
        <dsp:cNvSpPr/>
      </dsp:nvSpPr>
      <dsp:spPr>
        <a:xfrm>
          <a:off x="459025" y="5868216"/>
          <a:ext cx="6426358" cy="61992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2901" tIns="0" rIns="242901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Libertad de distribución: art. 486.2 CDFA.		</a:t>
          </a:r>
          <a:endParaRPr lang="es-ES_tradnl" sz="2100" kern="1200" dirty="0"/>
        </a:p>
      </dsp:txBody>
      <dsp:txXfrm>
        <a:off x="489287" y="5898478"/>
        <a:ext cx="6365834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693FC-FD25-437A-80E2-B2A9E49BA5B0}">
      <dsp:nvSpPr>
        <dsp:cNvPr id="0" name=""/>
        <dsp:cNvSpPr/>
      </dsp:nvSpPr>
      <dsp:spPr>
        <a:xfrm rot="10800000">
          <a:off x="3022992" y="0"/>
          <a:ext cx="5904983" cy="1429956"/>
        </a:xfrm>
        <a:prstGeom prst="nonIsoscelesTrapezoid">
          <a:avLst>
            <a:gd name="adj1" fmla="val 0"/>
            <a:gd name="adj2" fmla="val 44262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i="1" kern="1200" dirty="0" err="1" smtClean="0"/>
            <a:t>Relictum</a:t>
          </a:r>
          <a:r>
            <a:rPr lang="es-ES" sz="1800" kern="1200" dirty="0" smtClean="0"/>
            <a:t> (activo-pasivo)+ </a:t>
          </a:r>
          <a:r>
            <a:rPr lang="es-ES" sz="1800" i="1" kern="1200" dirty="0" err="1" smtClean="0">
              <a:hlinkClick xmlns:r="http://schemas.openxmlformats.org/officeDocument/2006/relationships" r:id="rId1"/>
            </a:rPr>
            <a:t>donatum</a:t>
          </a:r>
          <a:r>
            <a:rPr lang="es-ES" sz="1800" kern="1200" dirty="0" smtClean="0">
              <a:hlinkClick xmlns:r="http://schemas.openxmlformats.org/officeDocument/2006/relationships" r:id="rId1"/>
            </a:rPr>
            <a:t>/2=Legítima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Tº</a:t>
          </a:r>
          <a:r>
            <a:rPr lang="es-ES" sz="1800" kern="1200" dirty="0" smtClean="0"/>
            <a:t>: liquidación legítima (partición o reclamación)</a:t>
          </a:r>
          <a:endParaRPr lang="es-ES_tradnl" sz="1800" kern="1200" dirty="0"/>
        </a:p>
      </dsp:txBody>
      <dsp:txXfrm rot="10800000">
        <a:off x="3655924" y="0"/>
        <a:ext cx="5272051" cy="1429956"/>
      </dsp:txXfrm>
    </dsp:sp>
    <dsp:sp modelId="{DB58F7C3-3843-497D-BF50-1BE3E93909F2}">
      <dsp:nvSpPr>
        <dsp:cNvPr id="0" name=""/>
        <dsp:cNvSpPr/>
      </dsp:nvSpPr>
      <dsp:spPr>
        <a:xfrm>
          <a:off x="2415098" y="0"/>
          <a:ext cx="1240825" cy="1429956"/>
        </a:xfrm>
        <a:prstGeom prst="trapezoid">
          <a:avLst>
            <a:gd name="adj" fmla="val 5100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El caudal computable: art. 489 CDFA</a:t>
          </a:r>
          <a:endParaRPr lang="es-ES_tradnl" sz="1800" kern="1200" dirty="0"/>
        </a:p>
      </dsp:txBody>
      <dsp:txXfrm>
        <a:off x="2415098" y="0"/>
        <a:ext cx="1240825" cy="1429956"/>
      </dsp:txXfrm>
    </dsp:sp>
    <dsp:sp modelId="{2FDBDCBE-44AC-4375-A494-9B01B9A33130}">
      <dsp:nvSpPr>
        <dsp:cNvPr id="0" name=""/>
        <dsp:cNvSpPr/>
      </dsp:nvSpPr>
      <dsp:spPr>
        <a:xfrm rot="10800000">
          <a:off x="3535232" y="1067978"/>
          <a:ext cx="5392743" cy="3170048"/>
        </a:xfrm>
        <a:prstGeom prst="nonIsoscelesTrapezoid">
          <a:avLst>
            <a:gd name="adj1" fmla="val 0"/>
            <a:gd name="adj2" fmla="val 44262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Bienes y derechos a la muerte del causante.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Deudas y cargas a la muerte del causante.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se computan: en </a:t>
          </a:r>
          <a:r>
            <a:rPr lang="es-ES" sz="1600" kern="1200" dirty="0" err="1" smtClean="0"/>
            <a:t>tit</a:t>
          </a:r>
          <a:r>
            <a:rPr lang="es-ES" sz="1600" kern="1200" dirty="0" smtClean="0"/>
            <a:t>. </a:t>
          </a:r>
          <a:r>
            <a:rPr lang="es-ES" sz="1600" kern="1200" dirty="0" err="1" smtClean="0"/>
            <a:t>Suc</a:t>
          </a:r>
          <a:r>
            <a:rPr lang="es-ES" sz="1600" kern="1200" dirty="0" smtClean="0"/>
            <a:t>.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Pacto de presente:  bienes transmitidos.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i="1" kern="1200" dirty="0" err="1" smtClean="0"/>
            <a:t>Relictum</a:t>
          </a:r>
          <a:r>
            <a:rPr lang="es-ES" sz="1600" kern="1200" dirty="0" smtClean="0"/>
            <a:t>: Activo-pasivo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Si es negativo y hay </a:t>
          </a:r>
          <a:r>
            <a:rPr lang="es-ES" sz="1600" i="1" kern="1200" dirty="0" err="1" smtClean="0"/>
            <a:t>donatum</a:t>
          </a:r>
          <a:r>
            <a:rPr lang="es-ES" sz="1600" i="1" kern="1200" dirty="0" smtClean="0"/>
            <a:t>:</a:t>
          </a:r>
          <a:r>
            <a:rPr lang="es-ES" sz="1600" kern="1200" dirty="0" smtClean="0"/>
            <a:t> vale cero.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Si es negativo y no hay </a:t>
          </a:r>
          <a:r>
            <a:rPr lang="es-ES" sz="1600" i="1" kern="1200" dirty="0" err="1" smtClean="0"/>
            <a:t>donatum</a:t>
          </a:r>
          <a:r>
            <a:rPr lang="es-ES" sz="1600" kern="1200" dirty="0" smtClean="0"/>
            <a:t>: no hay legítima.</a:t>
          </a:r>
          <a:endParaRPr lang="es-ES_tradnl" sz="1600" kern="1200" dirty="0"/>
        </a:p>
      </dsp:txBody>
      <dsp:txXfrm rot="10800000">
        <a:off x="4805159" y="1067978"/>
        <a:ext cx="4122816" cy="3170048"/>
      </dsp:txXfrm>
    </dsp:sp>
    <dsp:sp modelId="{5DD531EB-EEEC-4BEE-BC0A-11A267809D6A}">
      <dsp:nvSpPr>
        <dsp:cNvPr id="0" name=""/>
        <dsp:cNvSpPr/>
      </dsp:nvSpPr>
      <dsp:spPr>
        <a:xfrm>
          <a:off x="1265864" y="1429956"/>
          <a:ext cx="3539294" cy="2568130"/>
        </a:xfrm>
        <a:prstGeom prst="trapezoid">
          <a:avLst>
            <a:gd name="adj" fmla="val 4426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Composición del </a:t>
          </a:r>
          <a:r>
            <a:rPr lang="es-ES" sz="2000" i="1" kern="1200" dirty="0" err="1" smtClean="0"/>
            <a:t>relictum</a:t>
          </a:r>
          <a:r>
            <a:rPr lang="es-ES" sz="2000" kern="1200" dirty="0" smtClean="0"/>
            <a:t>.</a:t>
          </a:r>
          <a:endParaRPr lang="es-ES_tradnl" sz="2000" kern="1200" dirty="0"/>
        </a:p>
      </dsp:txBody>
      <dsp:txXfrm>
        <a:off x="1885241" y="1429956"/>
        <a:ext cx="2300541" cy="2568130"/>
      </dsp:txXfrm>
    </dsp:sp>
    <dsp:sp modelId="{0E5609DE-332A-40A5-B6C4-A33CCF08F7D5}">
      <dsp:nvSpPr>
        <dsp:cNvPr id="0" name=""/>
        <dsp:cNvSpPr/>
      </dsp:nvSpPr>
      <dsp:spPr>
        <a:xfrm rot="10800000">
          <a:off x="4805159" y="4094609"/>
          <a:ext cx="4122816" cy="1429956"/>
        </a:xfrm>
        <a:prstGeom prst="nonIsoscelesTrapezoid">
          <a:avLst>
            <a:gd name="adj1" fmla="val 0"/>
            <a:gd name="adj2" fmla="val 44262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Bienes donados a parientes y extraños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se computan: art. 489.2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Valoración: actualizada (</a:t>
          </a:r>
          <a:r>
            <a:rPr lang="es-ES" sz="1600" kern="1200" dirty="0" err="1" smtClean="0"/>
            <a:t>Tº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liquid</a:t>
          </a:r>
          <a:r>
            <a:rPr lang="es-ES" sz="1600" kern="1200" dirty="0" smtClean="0"/>
            <a:t>. </a:t>
          </a:r>
          <a:r>
            <a:rPr lang="es-ES" sz="1600" kern="1200" dirty="0" err="1" smtClean="0"/>
            <a:t>Legit</a:t>
          </a:r>
          <a:r>
            <a:rPr lang="es-ES" sz="1600" kern="1200" dirty="0" smtClean="0"/>
            <a:t>.).</a:t>
          </a:r>
          <a:endParaRPr lang="es-ES_tradnl" sz="1600" kern="1200" dirty="0"/>
        </a:p>
      </dsp:txBody>
      <dsp:txXfrm rot="10800000">
        <a:off x="5438091" y="4094609"/>
        <a:ext cx="3489884" cy="1429956"/>
      </dsp:txXfrm>
    </dsp:sp>
    <dsp:sp modelId="{3A57F623-6240-4D14-BACE-7B4B143D2901}">
      <dsp:nvSpPr>
        <dsp:cNvPr id="0" name=""/>
        <dsp:cNvSpPr/>
      </dsp:nvSpPr>
      <dsp:spPr>
        <a:xfrm>
          <a:off x="632932" y="3998086"/>
          <a:ext cx="4805159" cy="1429956"/>
        </a:xfrm>
        <a:prstGeom prst="trapezoid">
          <a:avLst>
            <a:gd name="adj" fmla="val 4426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Composición del </a:t>
          </a:r>
          <a:r>
            <a:rPr lang="es-ES" sz="2000" i="1" kern="1200" dirty="0" err="1" smtClean="0"/>
            <a:t>Donatum</a:t>
          </a:r>
          <a:endParaRPr lang="es-ES_tradnl" sz="2000" kern="1200" dirty="0"/>
        </a:p>
      </dsp:txBody>
      <dsp:txXfrm>
        <a:off x="1473835" y="3998086"/>
        <a:ext cx="3123353" cy="1429956"/>
      </dsp:txXfrm>
    </dsp:sp>
    <dsp:sp modelId="{4F8AB13D-E0AC-4223-B079-BF3CB97FBD07}">
      <dsp:nvSpPr>
        <dsp:cNvPr id="0" name=""/>
        <dsp:cNvSpPr/>
      </dsp:nvSpPr>
      <dsp:spPr>
        <a:xfrm rot="10800000">
          <a:off x="5438091" y="5428043"/>
          <a:ext cx="3489884" cy="1429956"/>
        </a:xfrm>
        <a:prstGeom prst="nonIsoscelesTrapezoid">
          <a:avLst>
            <a:gd name="adj1" fmla="val 0"/>
            <a:gd name="adj2" fmla="val 44262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Es previo a la reducción de liberalidades  inoficiosas</a:t>
          </a:r>
          <a:endParaRPr lang="es-ES_tradnl" sz="16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i="1" kern="1200" dirty="0" smtClean="0">
              <a:hlinkClick xmlns:r="http://schemas.openxmlformats.org/officeDocument/2006/relationships" r:id="rId2"/>
            </a:rPr>
            <a:t>STSJA 4/2015</a:t>
          </a:r>
          <a:endParaRPr lang="es-ES_tradnl" sz="1800" kern="1200" dirty="0"/>
        </a:p>
      </dsp:txBody>
      <dsp:txXfrm rot="10800000">
        <a:off x="6071023" y="5428043"/>
        <a:ext cx="2856952" cy="1429956"/>
      </dsp:txXfrm>
    </dsp:sp>
    <dsp:sp modelId="{94D8A06A-5169-49E6-B233-2F6DA82200B9}">
      <dsp:nvSpPr>
        <dsp:cNvPr id="0" name=""/>
        <dsp:cNvSpPr/>
      </dsp:nvSpPr>
      <dsp:spPr>
        <a:xfrm>
          <a:off x="0" y="5428043"/>
          <a:ext cx="6071023" cy="1429956"/>
        </a:xfrm>
        <a:prstGeom prst="trapezoid">
          <a:avLst>
            <a:gd name="adj" fmla="val 4426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El cálculo de la legítima </a:t>
          </a:r>
          <a:r>
            <a:rPr lang="es-ES" sz="1800" kern="1200" dirty="0" smtClean="0"/>
            <a:t>:</a:t>
          </a:r>
          <a:endParaRPr lang="es-ES_tradnl" sz="1800" kern="1200" dirty="0"/>
        </a:p>
      </dsp:txBody>
      <dsp:txXfrm>
        <a:off x="1062429" y="5428043"/>
        <a:ext cx="3946165" cy="14299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2F6CA-EB14-47F0-9239-BE0E83B1133C}">
      <dsp:nvSpPr>
        <dsp:cNvPr id="0" name=""/>
        <dsp:cNvSpPr/>
      </dsp:nvSpPr>
      <dsp:spPr>
        <a:xfrm>
          <a:off x="0" y="5606124"/>
          <a:ext cx="9107488" cy="9192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Valoración de las liberalidades:</a:t>
          </a:r>
          <a:endParaRPr lang="es-ES_tradnl" sz="1800" kern="1200" dirty="0"/>
        </a:p>
      </dsp:txBody>
      <dsp:txXfrm>
        <a:off x="0" y="5606124"/>
        <a:ext cx="9107488" cy="496378"/>
      </dsp:txXfrm>
    </dsp:sp>
    <dsp:sp modelId="{FF7352A3-6778-4899-A8D5-66E2596EA671}">
      <dsp:nvSpPr>
        <dsp:cNvPr id="0" name=""/>
        <dsp:cNvSpPr/>
      </dsp:nvSpPr>
      <dsp:spPr>
        <a:xfrm>
          <a:off x="0" y="6057847"/>
          <a:ext cx="9107488" cy="46596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art. 490.2 CDFA.</a:t>
          </a:r>
          <a:endParaRPr lang="es-ES_tradnl" sz="1800" kern="1200" dirty="0"/>
        </a:p>
      </dsp:txBody>
      <dsp:txXfrm>
        <a:off x="0" y="6057847"/>
        <a:ext cx="9107488" cy="465966"/>
      </dsp:txXfrm>
    </dsp:sp>
    <dsp:sp modelId="{88FBA2B6-950F-4F1F-9EAA-FD5343BDAD95}">
      <dsp:nvSpPr>
        <dsp:cNvPr id="0" name=""/>
        <dsp:cNvSpPr/>
      </dsp:nvSpPr>
      <dsp:spPr>
        <a:xfrm rot="10800000">
          <a:off x="0" y="4201444"/>
          <a:ext cx="9107488" cy="141375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Liberalidades no imputables: art. 491 CDFA</a:t>
          </a:r>
          <a:endParaRPr lang="es-ES_tradnl" sz="1800" kern="1200" dirty="0"/>
        </a:p>
      </dsp:txBody>
      <dsp:txXfrm rot="-10800000">
        <a:off x="0" y="4201444"/>
        <a:ext cx="9107488" cy="496229"/>
      </dsp:txXfrm>
    </dsp:sp>
    <dsp:sp modelId="{53C12AA2-E3A3-4A60-A091-31E788B39986}">
      <dsp:nvSpPr>
        <dsp:cNvPr id="0" name=""/>
        <dsp:cNvSpPr/>
      </dsp:nvSpPr>
      <dsp:spPr>
        <a:xfrm>
          <a:off x="0" y="4656417"/>
          <a:ext cx="4553743" cy="65249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1. Excluidas: causante/fiduciario</a:t>
          </a:r>
          <a:endParaRPr lang="es-ES_tradn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Computan como a extraños.</a:t>
          </a:r>
          <a:endParaRPr lang="es-ES_tradn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Problema: si exceden: ¿art. 494 CDFA?</a:t>
          </a:r>
          <a:endParaRPr lang="es-ES_tradnl" sz="1400" kern="1200" dirty="0"/>
        </a:p>
      </dsp:txBody>
      <dsp:txXfrm>
        <a:off x="0" y="4656417"/>
        <a:ext cx="4553743" cy="652493"/>
      </dsp:txXfrm>
    </dsp:sp>
    <dsp:sp modelId="{7E0645A9-3C9F-4FC4-924C-836B2121A592}">
      <dsp:nvSpPr>
        <dsp:cNvPr id="0" name=""/>
        <dsp:cNvSpPr/>
      </dsp:nvSpPr>
      <dsp:spPr>
        <a:xfrm>
          <a:off x="4553744" y="4697674"/>
          <a:ext cx="4553743" cy="42271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2. Las del art.  489.2 CDFA</a:t>
          </a:r>
          <a:endParaRPr lang="es-ES_tradnl" sz="1600" kern="1200" dirty="0"/>
        </a:p>
      </dsp:txBody>
      <dsp:txXfrm>
        <a:off x="4553744" y="4697674"/>
        <a:ext cx="4553743" cy="422714"/>
      </dsp:txXfrm>
    </dsp:sp>
    <dsp:sp modelId="{38139EB8-DD18-4F23-B24E-BE718C5F549F}">
      <dsp:nvSpPr>
        <dsp:cNvPr id="0" name=""/>
        <dsp:cNvSpPr/>
      </dsp:nvSpPr>
      <dsp:spPr>
        <a:xfrm rot="10800000">
          <a:off x="0" y="2801473"/>
          <a:ext cx="9107488" cy="1413759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Sujetos que deben recibirlas.</a:t>
          </a:r>
          <a:endParaRPr lang="es-ES_tradnl" sz="1800" kern="1200" dirty="0"/>
        </a:p>
      </dsp:txBody>
      <dsp:txXfrm rot="-10800000">
        <a:off x="0" y="2801473"/>
        <a:ext cx="9107488" cy="496229"/>
      </dsp:txXfrm>
    </dsp:sp>
    <dsp:sp modelId="{8CC284D1-231A-40D2-A4F6-A04B507A4D24}">
      <dsp:nvSpPr>
        <dsp:cNvPr id="0" name=""/>
        <dsp:cNvSpPr/>
      </dsp:nvSpPr>
      <dsp:spPr>
        <a:xfrm>
          <a:off x="0" y="3297702"/>
          <a:ext cx="4553743" cy="42271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Descendientes</a:t>
          </a:r>
          <a:endParaRPr lang="es-ES_tradnl" sz="1600" kern="1200" dirty="0"/>
        </a:p>
      </dsp:txBody>
      <dsp:txXfrm>
        <a:off x="0" y="3297702"/>
        <a:ext cx="4553743" cy="422714"/>
      </dsp:txXfrm>
    </dsp:sp>
    <dsp:sp modelId="{D2D42A49-CC94-43D2-BB0A-94D0FE777DF1}">
      <dsp:nvSpPr>
        <dsp:cNvPr id="0" name=""/>
        <dsp:cNvSpPr/>
      </dsp:nvSpPr>
      <dsp:spPr>
        <a:xfrm>
          <a:off x="4553744" y="3297702"/>
          <a:ext cx="4553743" cy="422714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Incluso: los que no lleguen a ser legitimarios</a:t>
          </a:r>
          <a:endParaRPr lang="es-ES_tradnl" sz="1600" kern="1200" dirty="0"/>
        </a:p>
      </dsp:txBody>
      <dsp:txXfrm>
        <a:off x="4553744" y="3297702"/>
        <a:ext cx="4553743" cy="422714"/>
      </dsp:txXfrm>
    </dsp:sp>
    <dsp:sp modelId="{B57FABE2-7D38-436A-BC34-0215557B4000}">
      <dsp:nvSpPr>
        <dsp:cNvPr id="0" name=""/>
        <dsp:cNvSpPr/>
      </dsp:nvSpPr>
      <dsp:spPr>
        <a:xfrm rot="10800000">
          <a:off x="0" y="1401501"/>
          <a:ext cx="9107488" cy="1413759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Liberalidades imputables: art. 490.1 CDFA.</a:t>
          </a:r>
          <a:endParaRPr lang="es-ES_tradnl" sz="1800" kern="1200" dirty="0"/>
        </a:p>
      </dsp:txBody>
      <dsp:txXfrm rot="-10800000">
        <a:off x="0" y="1401501"/>
        <a:ext cx="9107488" cy="496229"/>
      </dsp:txXfrm>
    </dsp:sp>
    <dsp:sp modelId="{2F15DA7B-183A-4F80-A7F6-69A22B74EA95}">
      <dsp:nvSpPr>
        <dsp:cNvPr id="0" name=""/>
        <dsp:cNvSpPr/>
      </dsp:nvSpPr>
      <dsp:spPr>
        <a:xfrm>
          <a:off x="2699" y="1897731"/>
          <a:ext cx="3344155" cy="42271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herencia/legado/donación/sucesión legal, etc.</a:t>
          </a:r>
          <a:endParaRPr lang="es-ES_tradnl" sz="1600" kern="1200" dirty="0"/>
        </a:p>
      </dsp:txBody>
      <dsp:txXfrm>
        <a:off x="2699" y="1897731"/>
        <a:ext cx="3344155" cy="422714"/>
      </dsp:txXfrm>
    </dsp:sp>
    <dsp:sp modelId="{6C8BA210-54E8-40C7-ABD6-C02E922F0533}">
      <dsp:nvSpPr>
        <dsp:cNvPr id="0" name=""/>
        <dsp:cNvSpPr/>
      </dsp:nvSpPr>
      <dsp:spPr>
        <a:xfrm>
          <a:off x="3346854" y="1897731"/>
          <a:ext cx="2413778" cy="42271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Causante/fiduciario</a:t>
          </a:r>
          <a:endParaRPr lang="es-ES_tradnl" sz="1600" kern="1200" dirty="0"/>
        </a:p>
      </dsp:txBody>
      <dsp:txXfrm>
        <a:off x="3346854" y="1897731"/>
        <a:ext cx="2413778" cy="422714"/>
      </dsp:txXfrm>
    </dsp:sp>
    <dsp:sp modelId="{6AE84B66-FEC6-4909-A915-BF3EC371416B}">
      <dsp:nvSpPr>
        <dsp:cNvPr id="0" name=""/>
        <dsp:cNvSpPr/>
      </dsp:nvSpPr>
      <dsp:spPr>
        <a:xfrm>
          <a:off x="5760633" y="1897731"/>
          <a:ext cx="3344155" cy="42271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i="1" kern="1200" dirty="0" smtClean="0"/>
            <a:t>in hoc </a:t>
          </a:r>
          <a:r>
            <a:rPr lang="es-ES" sz="1600" i="1" kern="1200" dirty="0" err="1" smtClean="0"/>
            <a:t>regno</a:t>
          </a:r>
          <a:r>
            <a:rPr lang="es-ES" sz="1600" i="1" kern="1200" dirty="0" smtClean="0"/>
            <a:t> tota </a:t>
          </a:r>
          <a:r>
            <a:rPr lang="es-ES" sz="1600" i="1" kern="1200" dirty="0" err="1" smtClean="0"/>
            <a:t>hereditatis</a:t>
          </a:r>
          <a:r>
            <a:rPr lang="es-ES" sz="1600" i="1" kern="1200" dirty="0" smtClean="0"/>
            <a:t> </a:t>
          </a:r>
          <a:r>
            <a:rPr lang="es-ES" sz="1600" i="1" kern="1200" dirty="0" err="1" smtClean="0"/>
            <a:t>est</a:t>
          </a:r>
          <a:r>
            <a:rPr lang="es-ES" sz="1600" i="1" kern="1200" dirty="0" smtClean="0"/>
            <a:t> legitima</a:t>
          </a:r>
          <a:endParaRPr lang="es-ES_tradnl" sz="1600" i="1" kern="1200" dirty="0"/>
        </a:p>
      </dsp:txBody>
      <dsp:txXfrm>
        <a:off x="5760633" y="1897731"/>
        <a:ext cx="3344155" cy="422714"/>
      </dsp:txXfrm>
    </dsp:sp>
    <dsp:sp modelId="{9DA7F964-5300-4F6A-9EAE-993893A5681F}">
      <dsp:nvSpPr>
        <dsp:cNvPr id="0" name=""/>
        <dsp:cNvSpPr/>
      </dsp:nvSpPr>
      <dsp:spPr>
        <a:xfrm rot="10800000">
          <a:off x="0" y="1530"/>
          <a:ext cx="9107488" cy="1413759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Imputación/Infracción cuantitativa.</a:t>
          </a:r>
          <a:endParaRPr lang="es-ES_tradnl" sz="1800" kern="1200"/>
        </a:p>
      </dsp:txBody>
      <dsp:txXfrm rot="-10800000">
        <a:off x="0" y="1530"/>
        <a:ext cx="9107488" cy="496229"/>
      </dsp:txXfrm>
    </dsp:sp>
    <dsp:sp modelId="{CDD74B2C-0638-4020-8707-9BBC1005E057}">
      <dsp:nvSpPr>
        <dsp:cNvPr id="0" name=""/>
        <dsp:cNvSpPr/>
      </dsp:nvSpPr>
      <dsp:spPr>
        <a:xfrm>
          <a:off x="0" y="497759"/>
          <a:ext cx="4553743" cy="42271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Qué es imputación</a:t>
          </a:r>
          <a:endParaRPr lang="es-ES_tradnl" sz="1600" kern="1200" dirty="0"/>
        </a:p>
      </dsp:txBody>
      <dsp:txXfrm>
        <a:off x="0" y="497759"/>
        <a:ext cx="4553743" cy="422714"/>
      </dsp:txXfrm>
    </dsp:sp>
    <dsp:sp modelId="{6D92BEAC-1E11-49E6-9377-FE8BD8C8424E}">
      <dsp:nvSpPr>
        <dsp:cNvPr id="0" name=""/>
        <dsp:cNvSpPr/>
      </dsp:nvSpPr>
      <dsp:spPr>
        <a:xfrm>
          <a:off x="4553744" y="497759"/>
          <a:ext cx="4553743" cy="422714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Qué es infracción.</a:t>
          </a:r>
          <a:endParaRPr lang="es-ES_tradnl" sz="1600" kern="1200" dirty="0"/>
        </a:p>
      </dsp:txBody>
      <dsp:txXfrm>
        <a:off x="4553744" y="497759"/>
        <a:ext cx="4553743" cy="4227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79782-70F3-45A2-8657-E843651F7081}">
      <dsp:nvSpPr>
        <dsp:cNvPr id="0" name=""/>
        <dsp:cNvSpPr/>
      </dsp:nvSpPr>
      <dsp:spPr>
        <a:xfrm>
          <a:off x="1170103" y="-43516"/>
          <a:ext cx="6803793" cy="6803793"/>
        </a:xfrm>
        <a:prstGeom prst="circularArrow">
          <a:avLst>
            <a:gd name="adj1" fmla="val 5544"/>
            <a:gd name="adj2" fmla="val 330680"/>
            <a:gd name="adj3" fmla="val 13754991"/>
            <a:gd name="adj4" fmla="val 17398718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DC6428-2F87-46E2-B8CA-9C45E9A69605}">
      <dsp:nvSpPr>
        <dsp:cNvPr id="0" name=""/>
        <dsp:cNvSpPr/>
      </dsp:nvSpPr>
      <dsp:spPr>
        <a:xfrm>
          <a:off x="2964656" y="982"/>
          <a:ext cx="3214687" cy="160734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Regulación: art. 492 CDFA.</a:t>
          </a:r>
          <a:endParaRPr lang="es-ES_tradnl" sz="2300" kern="1200" dirty="0"/>
        </a:p>
      </dsp:txBody>
      <dsp:txXfrm>
        <a:off x="3043120" y="79446"/>
        <a:ext cx="3057759" cy="1450415"/>
      </dsp:txXfrm>
    </dsp:sp>
    <dsp:sp modelId="{51E67030-E652-432E-A879-005E0D462B94}">
      <dsp:nvSpPr>
        <dsp:cNvPr id="0" name=""/>
        <dsp:cNvSpPr/>
      </dsp:nvSpPr>
      <dsp:spPr>
        <a:xfrm>
          <a:off x="5929312" y="2005766"/>
          <a:ext cx="3214687" cy="160734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Anterior a la delación</a:t>
          </a:r>
          <a:endParaRPr lang="es-ES_tradnl" sz="23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Unilateral (irrevocable)/pacto sucesorio</a:t>
          </a:r>
          <a:endParaRPr lang="es-ES_tradn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Escritura pública/mayor edad</a:t>
          </a:r>
          <a:endParaRPr lang="es-ES_tradnl" sz="1800" kern="1200"/>
        </a:p>
      </dsp:txBody>
      <dsp:txXfrm>
        <a:off x="6007776" y="2084230"/>
        <a:ext cx="3057759" cy="1450415"/>
      </dsp:txXfrm>
    </dsp:sp>
    <dsp:sp modelId="{61592BA4-8315-4675-B06B-5033D695FE16}">
      <dsp:nvSpPr>
        <dsp:cNvPr id="0" name=""/>
        <dsp:cNvSpPr/>
      </dsp:nvSpPr>
      <dsp:spPr>
        <a:xfrm>
          <a:off x="5238186" y="5249668"/>
          <a:ext cx="3214687" cy="160734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Después delación.</a:t>
          </a:r>
          <a:endParaRPr lang="es-ES_tradnl" sz="23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Repudiación herencia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Forma:  art. 351 CDFA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Capacidad: art. 346 CDFA.</a:t>
          </a:r>
          <a:endParaRPr lang="es-ES_tradnl" sz="1800" kern="1200" dirty="0"/>
        </a:p>
      </dsp:txBody>
      <dsp:txXfrm>
        <a:off x="5316650" y="5328132"/>
        <a:ext cx="3057759" cy="1450415"/>
      </dsp:txXfrm>
    </dsp:sp>
    <dsp:sp modelId="{9E3A9D44-3C05-4288-9E43-D0FE1B357473}">
      <dsp:nvSpPr>
        <dsp:cNvPr id="0" name=""/>
        <dsp:cNvSpPr/>
      </dsp:nvSpPr>
      <dsp:spPr>
        <a:xfrm>
          <a:off x="928818" y="5249624"/>
          <a:ext cx="3214687" cy="160734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¿A qué se renuncia?</a:t>
          </a:r>
          <a:endParaRPr lang="es-ES_tradnl" sz="23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Acciones</a:t>
          </a:r>
          <a:endParaRPr lang="es-ES_tradn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Conserva: su condición</a:t>
          </a:r>
          <a:endParaRPr lang="es-ES_tradn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suces.legal/voluntaria</a:t>
          </a:r>
          <a:endParaRPr lang="es-ES_tradnl" sz="1800" kern="1200"/>
        </a:p>
      </dsp:txBody>
      <dsp:txXfrm>
        <a:off x="1007282" y="5328088"/>
        <a:ext cx="3057759" cy="1450415"/>
      </dsp:txXfrm>
    </dsp:sp>
    <dsp:sp modelId="{ABA4D9A0-205D-4313-854C-B0407BBECA19}">
      <dsp:nvSpPr>
        <dsp:cNvPr id="0" name=""/>
        <dsp:cNvSpPr/>
      </dsp:nvSpPr>
      <dsp:spPr>
        <a:xfrm>
          <a:off x="0" y="2005804"/>
          <a:ext cx="3214687" cy="160734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Renuncia a cualquier liberalidad.</a:t>
          </a:r>
          <a:endParaRPr lang="es-ES_tradnl" sz="23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≈ renun. Legítima</a:t>
          </a:r>
          <a:endParaRPr lang="es-ES_tradn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≈ ˃ Libertad del causante</a:t>
          </a:r>
          <a:endParaRPr lang="es-ES_tradnl" sz="1800" kern="1200"/>
        </a:p>
      </dsp:txBody>
      <dsp:txXfrm>
        <a:off x="78464" y="2084268"/>
        <a:ext cx="3057759" cy="145041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3FDC3-839A-4CEF-9320-90BD8509F352}">
      <dsp:nvSpPr>
        <dsp:cNvPr id="0" name=""/>
        <dsp:cNvSpPr/>
      </dsp:nvSpPr>
      <dsp:spPr>
        <a:xfrm>
          <a:off x="110416" y="625032"/>
          <a:ext cx="1522511" cy="7612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Concepto:</a:t>
          </a:r>
          <a:endParaRPr lang="es-ES_tradnl" sz="2000" kern="1200" dirty="0"/>
        </a:p>
      </dsp:txBody>
      <dsp:txXfrm>
        <a:off x="132712" y="647328"/>
        <a:ext cx="1477919" cy="716663"/>
      </dsp:txXfrm>
    </dsp:sp>
    <dsp:sp modelId="{37406A9D-7B68-4273-95A0-AFCF4F4E3381}">
      <dsp:nvSpPr>
        <dsp:cNvPr id="0" name=""/>
        <dsp:cNvSpPr/>
      </dsp:nvSpPr>
      <dsp:spPr>
        <a:xfrm>
          <a:off x="216947" y="1386287"/>
          <a:ext cx="91440" cy="1307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07167"/>
              </a:lnTo>
              <a:lnTo>
                <a:pt x="92019" y="130716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EDCA5-0346-4639-8934-3638744F4B4D}">
      <dsp:nvSpPr>
        <dsp:cNvPr id="0" name=""/>
        <dsp:cNvSpPr/>
      </dsp:nvSpPr>
      <dsp:spPr>
        <a:xfrm>
          <a:off x="308967" y="1921953"/>
          <a:ext cx="1339712" cy="1543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art. 503 CDFA: </a:t>
          </a:r>
          <a:r>
            <a:rPr lang="es-ES_tradnl" sz="1800" kern="1200" dirty="0" smtClean="0"/>
            <a:t>Quiénes pueden ser preteridos.</a:t>
          </a:r>
          <a:endParaRPr lang="es-ES_tradnl" kern="1200" dirty="0"/>
        </a:p>
      </dsp:txBody>
      <dsp:txXfrm>
        <a:off x="348206" y="1961192"/>
        <a:ext cx="1261234" cy="1464526"/>
      </dsp:txXfrm>
    </dsp:sp>
    <dsp:sp modelId="{3421CF7D-71BD-42D3-8340-149D20F27F40}">
      <dsp:nvSpPr>
        <dsp:cNvPr id="0" name=""/>
        <dsp:cNvSpPr/>
      </dsp:nvSpPr>
      <dsp:spPr>
        <a:xfrm>
          <a:off x="2013556" y="625032"/>
          <a:ext cx="1522511" cy="7612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Requisitos:</a:t>
          </a:r>
          <a:endParaRPr lang="es-ES_tradnl" sz="2400" kern="1200" dirty="0"/>
        </a:p>
      </dsp:txBody>
      <dsp:txXfrm>
        <a:off x="2035852" y="647328"/>
        <a:ext cx="1477919" cy="716663"/>
      </dsp:txXfrm>
    </dsp:sp>
    <dsp:sp modelId="{063651D0-92EE-4550-B2BD-6ED903591FAC}">
      <dsp:nvSpPr>
        <dsp:cNvPr id="0" name=""/>
        <dsp:cNvSpPr/>
      </dsp:nvSpPr>
      <dsp:spPr>
        <a:xfrm>
          <a:off x="2165807" y="1386287"/>
          <a:ext cx="152242" cy="720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0186"/>
              </a:lnTo>
              <a:lnTo>
                <a:pt x="152242" y="7201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DBFE7-AF89-4557-9984-B8823FFB8CD0}">
      <dsp:nvSpPr>
        <dsp:cNvPr id="0" name=""/>
        <dsp:cNvSpPr/>
      </dsp:nvSpPr>
      <dsp:spPr>
        <a:xfrm>
          <a:off x="2318049" y="1725846"/>
          <a:ext cx="1218009" cy="761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Grado preferente</a:t>
          </a:r>
          <a:endParaRPr lang="es-ES_tradnl" sz="1600" kern="1200" dirty="0"/>
        </a:p>
      </dsp:txBody>
      <dsp:txXfrm>
        <a:off x="2340345" y="1748142"/>
        <a:ext cx="1173417" cy="716663"/>
      </dsp:txXfrm>
    </dsp:sp>
    <dsp:sp modelId="{3B38B179-EE22-41F2-9F4D-9BE56FB26FE9}">
      <dsp:nvSpPr>
        <dsp:cNvPr id="0" name=""/>
        <dsp:cNvSpPr/>
      </dsp:nvSpPr>
      <dsp:spPr>
        <a:xfrm>
          <a:off x="2165807" y="1386287"/>
          <a:ext cx="152242" cy="1800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0301"/>
              </a:lnTo>
              <a:lnTo>
                <a:pt x="152242" y="18003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AFB22-C6DB-428A-B1E0-3A8363115140}">
      <dsp:nvSpPr>
        <dsp:cNvPr id="0" name=""/>
        <dsp:cNvSpPr/>
      </dsp:nvSpPr>
      <dsp:spPr>
        <a:xfrm>
          <a:off x="2318049" y="2805961"/>
          <a:ext cx="1498005" cy="761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Sobrevivan</a:t>
          </a:r>
          <a:endParaRPr lang="es-ES_tradnl" sz="1600" kern="1200"/>
        </a:p>
      </dsp:txBody>
      <dsp:txXfrm>
        <a:off x="2340345" y="2828257"/>
        <a:ext cx="1453413" cy="716663"/>
      </dsp:txXfrm>
    </dsp:sp>
    <dsp:sp modelId="{34278752-F6C1-4871-B89D-B26B352F343B}">
      <dsp:nvSpPr>
        <dsp:cNvPr id="0" name=""/>
        <dsp:cNvSpPr/>
      </dsp:nvSpPr>
      <dsp:spPr>
        <a:xfrm>
          <a:off x="2165807" y="1386287"/>
          <a:ext cx="152242" cy="2736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6417"/>
              </a:lnTo>
              <a:lnTo>
                <a:pt x="152242" y="273641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A340E2-BBB5-4913-B6C5-B5AC70D42105}">
      <dsp:nvSpPr>
        <dsp:cNvPr id="0" name=""/>
        <dsp:cNvSpPr/>
      </dsp:nvSpPr>
      <dsp:spPr>
        <a:xfrm>
          <a:off x="2318049" y="3742077"/>
          <a:ext cx="1642022" cy="761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Capaces de heredar.</a:t>
          </a:r>
          <a:endParaRPr lang="es-ES_tradnl" sz="1600" kern="1200" dirty="0"/>
        </a:p>
      </dsp:txBody>
      <dsp:txXfrm>
        <a:off x="2340345" y="3764373"/>
        <a:ext cx="1597430" cy="716663"/>
      </dsp:txXfrm>
    </dsp:sp>
    <dsp:sp modelId="{C9156CC9-EBE7-452D-9641-8FDE59AE49D4}">
      <dsp:nvSpPr>
        <dsp:cNvPr id="0" name=""/>
        <dsp:cNvSpPr/>
      </dsp:nvSpPr>
      <dsp:spPr>
        <a:xfrm>
          <a:off x="2165807" y="1386287"/>
          <a:ext cx="152242" cy="403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2551"/>
              </a:lnTo>
              <a:lnTo>
                <a:pt x="152242" y="40325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3E864-2505-43C0-90D5-08852D011BC4}">
      <dsp:nvSpPr>
        <dsp:cNvPr id="0" name=""/>
        <dsp:cNvSpPr/>
      </dsp:nvSpPr>
      <dsp:spPr>
        <a:xfrm>
          <a:off x="2318049" y="4863362"/>
          <a:ext cx="1642022" cy="1110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No reciben liberalidades/no mencionados</a:t>
          </a:r>
          <a:endParaRPr lang="es-ES_tradnl" sz="1600" kern="1200" dirty="0"/>
        </a:p>
      </dsp:txBody>
      <dsp:txXfrm>
        <a:off x="2350588" y="4895901"/>
        <a:ext cx="1576944" cy="1045875"/>
      </dsp:txXfrm>
    </dsp:sp>
    <dsp:sp modelId="{3E0FA94A-004D-4194-865C-7EA36D6C5B48}">
      <dsp:nvSpPr>
        <dsp:cNvPr id="0" name=""/>
        <dsp:cNvSpPr/>
      </dsp:nvSpPr>
      <dsp:spPr>
        <a:xfrm>
          <a:off x="3916695" y="625032"/>
          <a:ext cx="1522511" cy="7612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Cuando:</a:t>
          </a:r>
          <a:endParaRPr lang="es-ES_tradnl" sz="2400" kern="1200" dirty="0"/>
        </a:p>
      </dsp:txBody>
      <dsp:txXfrm>
        <a:off x="3938991" y="647328"/>
        <a:ext cx="1477919" cy="716663"/>
      </dsp:txXfrm>
    </dsp:sp>
    <dsp:sp modelId="{3BA89CD3-651D-4FFD-A7D3-24B2260B4753}">
      <dsp:nvSpPr>
        <dsp:cNvPr id="0" name=""/>
        <dsp:cNvSpPr/>
      </dsp:nvSpPr>
      <dsp:spPr>
        <a:xfrm>
          <a:off x="4068946" y="1386287"/>
          <a:ext cx="183179" cy="1389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9234"/>
              </a:lnTo>
              <a:lnTo>
                <a:pt x="183179" y="138923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D5F30-B435-4BB2-B4DC-1B9A96B9CFCE}">
      <dsp:nvSpPr>
        <dsp:cNvPr id="0" name=""/>
        <dsp:cNvSpPr/>
      </dsp:nvSpPr>
      <dsp:spPr>
        <a:xfrm>
          <a:off x="4252126" y="2343079"/>
          <a:ext cx="1218009" cy="864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Delación</a:t>
          </a:r>
          <a:endParaRPr lang="es-ES_tradnl" sz="1800" kern="1200" dirty="0"/>
        </a:p>
      </dsp:txBody>
      <dsp:txXfrm>
        <a:off x="4277458" y="2368411"/>
        <a:ext cx="1167345" cy="814221"/>
      </dsp:txXfrm>
    </dsp:sp>
    <dsp:sp modelId="{7CE17699-FE90-4CD5-8261-9CF69465A305}">
      <dsp:nvSpPr>
        <dsp:cNvPr id="0" name=""/>
        <dsp:cNvSpPr/>
      </dsp:nvSpPr>
      <dsp:spPr>
        <a:xfrm>
          <a:off x="5819835" y="666786"/>
          <a:ext cx="1522511" cy="7612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No hay preterición:</a:t>
          </a:r>
          <a:endParaRPr lang="es-ES_tradnl" sz="2000" kern="1200" dirty="0"/>
        </a:p>
      </dsp:txBody>
      <dsp:txXfrm>
        <a:off x="5842131" y="689082"/>
        <a:ext cx="1477919" cy="716663"/>
      </dsp:txXfrm>
    </dsp:sp>
    <dsp:sp modelId="{7E1D11CD-92B0-4402-9F1E-E27E197D8B70}">
      <dsp:nvSpPr>
        <dsp:cNvPr id="0" name=""/>
        <dsp:cNvSpPr/>
      </dsp:nvSpPr>
      <dsp:spPr>
        <a:xfrm>
          <a:off x="5972086" y="1428042"/>
          <a:ext cx="152242" cy="642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952"/>
              </a:lnTo>
              <a:lnTo>
                <a:pt x="152242" y="64295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A9E2C-4098-468A-B51A-F65399FF26DE}">
      <dsp:nvSpPr>
        <dsp:cNvPr id="0" name=""/>
        <dsp:cNvSpPr/>
      </dsp:nvSpPr>
      <dsp:spPr>
        <a:xfrm>
          <a:off x="6124328" y="1618356"/>
          <a:ext cx="1218009" cy="905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Si recibe liberalidad/mención</a:t>
          </a:r>
          <a:endParaRPr lang="es-ES_tradnl" sz="1800" kern="1200" dirty="0"/>
        </a:p>
      </dsp:txBody>
      <dsp:txXfrm>
        <a:off x="6150843" y="1644871"/>
        <a:ext cx="1164979" cy="852247"/>
      </dsp:txXfrm>
    </dsp:sp>
    <dsp:sp modelId="{DE1991AF-D43A-4D71-A182-549893371074}">
      <dsp:nvSpPr>
        <dsp:cNvPr id="0" name=""/>
        <dsp:cNvSpPr/>
      </dsp:nvSpPr>
      <dsp:spPr>
        <a:xfrm>
          <a:off x="5972086" y="1428042"/>
          <a:ext cx="152242" cy="2046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6586"/>
              </a:lnTo>
              <a:lnTo>
                <a:pt x="152242" y="20465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2B7B9-7166-4791-BF3D-C69CF63CA773}">
      <dsp:nvSpPr>
        <dsp:cNvPr id="0" name=""/>
        <dsp:cNvSpPr/>
      </dsp:nvSpPr>
      <dsp:spPr>
        <a:xfrm>
          <a:off x="6124328" y="3021990"/>
          <a:ext cx="1218009" cy="905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Fiduciario</a:t>
          </a:r>
          <a:endParaRPr lang="es-ES_tradnl" sz="1800" kern="1200" dirty="0"/>
        </a:p>
      </dsp:txBody>
      <dsp:txXfrm>
        <a:off x="6150843" y="3048505"/>
        <a:ext cx="1164979" cy="852247"/>
      </dsp:txXfrm>
    </dsp:sp>
    <dsp:sp modelId="{2D83ADCB-A7A7-404A-B28B-73AE4C35904B}">
      <dsp:nvSpPr>
        <dsp:cNvPr id="0" name=""/>
        <dsp:cNvSpPr/>
      </dsp:nvSpPr>
      <dsp:spPr>
        <a:xfrm>
          <a:off x="5972086" y="1428042"/>
          <a:ext cx="152242" cy="348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6753"/>
              </a:lnTo>
              <a:lnTo>
                <a:pt x="152242" y="348675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0E784-CAE1-4FF1-A997-6C9B2D8B9517}">
      <dsp:nvSpPr>
        <dsp:cNvPr id="0" name=""/>
        <dsp:cNvSpPr/>
      </dsp:nvSpPr>
      <dsp:spPr>
        <a:xfrm>
          <a:off x="6124328" y="4462157"/>
          <a:ext cx="1218009" cy="905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Sustitutos legales: 503.2 CDFA</a:t>
          </a:r>
          <a:endParaRPr lang="es-ES_tradnl" sz="1800" kern="1200" dirty="0"/>
        </a:p>
      </dsp:txBody>
      <dsp:txXfrm>
        <a:off x="6150843" y="4488672"/>
        <a:ext cx="1164979" cy="852247"/>
      </dsp:txXfrm>
    </dsp:sp>
    <dsp:sp modelId="{6A825EC2-C0F2-4D3B-AE11-DBBA832B5A58}">
      <dsp:nvSpPr>
        <dsp:cNvPr id="0" name=""/>
        <dsp:cNvSpPr/>
      </dsp:nvSpPr>
      <dsp:spPr>
        <a:xfrm>
          <a:off x="7617023" y="641467"/>
          <a:ext cx="1522511" cy="76125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Mención suficiente.</a:t>
          </a:r>
          <a:endParaRPr lang="es-ES_tradnl" sz="2000" kern="1200" dirty="0"/>
        </a:p>
      </dsp:txBody>
      <dsp:txXfrm>
        <a:off x="7639319" y="663763"/>
        <a:ext cx="1477919" cy="716663"/>
      </dsp:txXfrm>
    </dsp:sp>
    <dsp:sp modelId="{996028D6-C617-4F9E-826E-91B05AC70B27}">
      <dsp:nvSpPr>
        <dsp:cNvPr id="0" name=""/>
        <dsp:cNvSpPr/>
      </dsp:nvSpPr>
      <dsp:spPr>
        <a:xfrm>
          <a:off x="7769274" y="1402723"/>
          <a:ext cx="152251" cy="847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761"/>
              </a:lnTo>
              <a:lnTo>
                <a:pt x="152251" y="84776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0FAAB-4A03-4E62-A70F-40A52615299A}">
      <dsp:nvSpPr>
        <dsp:cNvPr id="0" name=""/>
        <dsp:cNvSpPr/>
      </dsp:nvSpPr>
      <dsp:spPr>
        <a:xfrm>
          <a:off x="7921525" y="1797853"/>
          <a:ext cx="1218009" cy="905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SSTSJA 30/1993 y 11/11/98</a:t>
          </a:r>
          <a:endParaRPr lang="es-ES_tradnl" sz="1800" kern="1200" dirty="0"/>
        </a:p>
      </dsp:txBody>
      <dsp:txXfrm>
        <a:off x="7948039" y="1824367"/>
        <a:ext cx="1164981" cy="852234"/>
      </dsp:txXfrm>
    </dsp:sp>
    <dsp:sp modelId="{2ED53E75-96BE-4AA8-ADAD-CF1BD46DD2AC}">
      <dsp:nvSpPr>
        <dsp:cNvPr id="0" name=""/>
        <dsp:cNvSpPr/>
      </dsp:nvSpPr>
      <dsp:spPr>
        <a:xfrm>
          <a:off x="7769274" y="1402723"/>
          <a:ext cx="152251" cy="2215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5905"/>
              </a:lnTo>
              <a:lnTo>
                <a:pt x="152251" y="22159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A666DC-4FC7-473D-9FF2-73BFDFEC4A6E}">
      <dsp:nvSpPr>
        <dsp:cNvPr id="0" name=""/>
        <dsp:cNvSpPr/>
      </dsp:nvSpPr>
      <dsp:spPr>
        <a:xfrm>
          <a:off x="7921525" y="3165997"/>
          <a:ext cx="1218009" cy="905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Solución: 504 CDFA</a:t>
          </a:r>
          <a:endParaRPr lang="es-ES_tradnl" sz="1800" kern="1200" dirty="0"/>
        </a:p>
      </dsp:txBody>
      <dsp:txXfrm>
        <a:off x="7948039" y="3192511"/>
        <a:ext cx="1164981" cy="852234"/>
      </dsp:txXfrm>
    </dsp:sp>
    <dsp:sp modelId="{77B724C8-41DA-4CA8-8BD4-1BD6EEC3CA51}">
      <dsp:nvSpPr>
        <dsp:cNvPr id="0" name=""/>
        <dsp:cNvSpPr/>
      </dsp:nvSpPr>
      <dsp:spPr>
        <a:xfrm>
          <a:off x="7769274" y="1402723"/>
          <a:ext cx="152251" cy="3584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4068"/>
              </a:lnTo>
              <a:lnTo>
                <a:pt x="152251" y="358406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F2708-77EF-4D7F-826C-D62F62947601}">
      <dsp:nvSpPr>
        <dsp:cNvPr id="0" name=""/>
        <dsp:cNvSpPr/>
      </dsp:nvSpPr>
      <dsp:spPr>
        <a:xfrm>
          <a:off x="7921525" y="4606164"/>
          <a:ext cx="1218009" cy="761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1"/>
            </a:rPr>
            <a:t>DT22ª</a:t>
          </a:r>
          <a:endParaRPr lang="es-ES_tradnl" sz="1800" kern="1200" dirty="0"/>
        </a:p>
      </dsp:txBody>
      <dsp:txXfrm>
        <a:off x="7943821" y="4628460"/>
        <a:ext cx="1173417" cy="7166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844AB-7922-497F-964C-526EA37E1344}">
      <dsp:nvSpPr>
        <dsp:cNvPr id="0" name=""/>
        <dsp:cNvSpPr/>
      </dsp:nvSpPr>
      <dsp:spPr>
        <a:xfrm rot="21300000">
          <a:off x="27730" y="2914767"/>
          <a:ext cx="8981035" cy="1028464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DABCA-0FDE-4591-99F4-9E8BEDAF349E}">
      <dsp:nvSpPr>
        <dsp:cNvPr id="0" name=""/>
        <dsp:cNvSpPr/>
      </dsp:nvSpPr>
      <dsp:spPr>
        <a:xfrm>
          <a:off x="370180" y="342900"/>
          <a:ext cx="2710948" cy="2743200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BEB76C-33A4-47CC-B0EF-80E93D7CBAB8}">
      <dsp:nvSpPr>
        <dsp:cNvPr id="0" name=""/>
        <dsp:cNvSpPr/>
      </dsp:nvSpPr>
      <dsp:spPr>
        <a:xfrm>
          <a:off x="5635043" y="0"/>
          <a:ext cx="2891678" cy="288036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Preterición intencional: </a:t>
          </a:r>
          <a:endParaRPr lang="es-ES_tradnl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Regulación: 505 CDFA</a:t>
          </a:r>
          <a:endParaRPr lang="es-ES_tradnl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Se presume</a:t>
          </a:r>
          <a:endParaRPr lang="es-ES_tradnl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Efectos: 507 CDFA</a:t>
          </a:r>
          <a:endParaRPr lang="es-ES_tradnl" sz="2200" kern="1200" dirty="0"/>
        </a:p>
      </dsp:txBody>
      <dsp:txXfrm>
        <a:off x="5635043" y="0"/>
        <a:ext cx="2891678" cy="2880360"/>
      </dsp:txXfrm>
    </dsp:sp>
    <dsp:sp modelId="{6EBD404F-5F8F-47AA-A031-9671711CC60D}">
      <dsp:nvSpPr>
        <dsp:cNvPr id="0" name=""/>
        <dsp:cNvSpPr/>
      </dsp:nvSpPr>
      <dsp:spPr>
        <a:xfrm>
          <a:off x="5815753" y="3771900"/>
          <a:ext cx="2710948" cy="2743200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731A8F-1AF8-438D-95F4-CED8F4A5005C}">
      <dsp:nvSpPr>
        <dsp:cNvPr id="0" name=""/>
        <dsp:cNvSpPr/>
      </dsp:nvSpPr>
      <dsp:spPr>
        <a:xfrm>
          <a:off x="807125" y="3977640"/>
          <a:ext cx="2891678" cy="288036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Preterición no intencional</a:t>
          </a:r>
          <a:endParaRPr lang="es-ES_tradnl" sz="2800" b="1" kern="1200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Regulación: 506 CDFA</a:t>
          </a:r>
          <a:endParaRPr lang="es-ES_tradnl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Efectos: 508 CDFA</a:t>
          </a:r>
          <a:endParaRPr lang="es-ES_tradnl" sz="2200" kern="1200" dirty="0"/>
        </a:p>
        <a:p>
          <a:pPr marL="457200" lvl="2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Uno (</a:t>
          </a:r>
          <a:r>
            <a:rPr lang="es-ES" sz="2200" kern="1200" dirty="0" smtClean="0">
              <a:hlinkClick xmlns:r="http://schemas.openxmlformats.org/officeDocument/2006/relationships" r:id="rId1"/>
            </a:rPr>
            <a:t>496 CDFA</a:t>
          </a:r>
          <a:r>
            <a:rPr lang="es-ES" sz="2200" kern="1200" dirty="0" smtClean="0"/>
            <a:t>)</a:t>
          </a:r>
          <a:endParaRPr lang="es-ES_tradnl" sz="2200" kern="1200" dirty="0"/>
        </a:p>
        <a:p>
          <a:pPr marL="457200" lvl="2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Todos</a:t>
          </a:r>
          <a:endParaRPr lang="es-ES_tradnl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7125" y="3977640"/>
        <a:ext cx="2891678" cy="2880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B8DB1-FC1B-4200-85F3-739DA80312E0}" type="datetimeFigureOut">
              <a:rPr lang="es-ES_tradnl" smtClean="0"/>
              <a:t>08/05/2023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4446A-95BE-49C1-A2C2-BACA344722A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4363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83BEE-5D72-4EDB-B03F-E3CF11BA8660}" type="datetimeFigureOut">
              <a:rPr lang="es-ES_tradnl" smtClean="0"/>
              <a:t>08/05/2023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F598F-0590-4857-88FF-91CB8AEC795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946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45F-E9BD-41DF-A209-DF30A0202C7D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66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8B95C-EFA9-4E06-B910-EC6F55003D25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170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10E3-598D-4047-95F6-E9F4C83CAD8C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548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7ADA-AF8E-4B85-97FD-4FE7C1583266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55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D893-5D7F-4796-B62E-6366C83C46EE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716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A551-B057-40CF-BDE0-B9D1C497CF84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226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0567-CA9D-473F-9FAD-123A89CB28AE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71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F8ED-1B9E-4EDA-B078-15ECC5823415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041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96B55-45F2-4E6E-9D8D-38E626D304BC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971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FBD16-40CA-4DAD-A133-3EED27B1F4BF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893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A60F-1D1F-4ED0-9BA9-C58EE933833E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769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16794-F823-45E8-A365-87AF329ABE45}" type="datetime1">
              <a:rPr lang="es-ES_tradnl" smtClean="0"/>
              <a:t>08/05/2023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180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2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3.jfi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4.jfi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5.jfif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6.jfif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f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jf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8.jf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1.jfi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6608385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2" name="AutoShape 4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155575" y="-465138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" name="AutoShape 6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307975" y="-312738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3091"/>
            <a:ext cx="437673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691680" y="6093296"/>
            <a:ext cx="38884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Carmen </a:t>
            </a:r>
            <a:r>
              <a:rPr lang="es-ES" sz="17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Bayod</a:t>
            </a:r>
            <a:r>
              <a:rPr lang="es-ES" sz="17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López</a:t>
            </a:r>
          </a:p>
          <a:p>
            <a:pPr algn="ctr"/>
            <a:r>
              <a:rPr lang="es-E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Catedrática de Derecho civil</a:t>
            </a:r>
            <a:endParaRPr lang="es-ES_tradnl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4644008" y="1628800"/>
            <a:ext cx="4448745" cy="4752528"/>
            <a:chOff x="4644008" y="1628800"/>
            <a:chExt cx="4448745" cy="4379855"/>
          </a:xfrm>
          <a:effectLst>
            <a:reflection blurRad="6350" stA="50000" endA="300" endPos="38500" dist="50800" dir="5400000" sy="-100000" algn="bl" rotWithShape="0"/>
          </a:effectLst>
          <a:scene3d>
            <a:camera prst="isometricOffAxis2Left"/>
            <a:lightRig rig="flood" dir="t">
              <a:rot lat="0" lon="0" rev="13800000"/>
            </a:lightRig>
          </a:scene3d>
        </p:grpSpPr>
        <p:sp>
          <p:nvSpPr>
            <p:cNvPr id="12" name="11 Elipse"/>
            <p:cNvSpPr/>
            <p:nvPr/>
          </p:nvSpPr>
          <p:spPr>
            <a:xfrm>
              <a:off x="4644008" y="1628800"/>
              <a:ext cx="4448745" cy="4379855"/>
            </a:xfrm>
            <a:prstGeom prst="ellipse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 legítima</a:t>
              </a:r>
            </a:p>
          </p:txBody>
        </p:sp>
        <p:pic>
          <p:nvPicPr>
            <p:cNvPr id="14" name="1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6216" y="4365104"/>
              <a:ext cx="720080" cy="752457"/>
            </a:xfrm>
            <a:prstGeom prst="rect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</p:pic>
      </p:grpSp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16016" cy="4077072"/>
          </a:xfrm>
          <a:prstGeom prst="rect">
            <a:avLst/>
          </a:prstGeom>
          <a:effectLst>
            <a:reflection blurRad="6350" stA="50000" endA="300" endPos="90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972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5724128" y="0"/>
            <a:ext cx="3451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latin typeface="+mj-lt"/>
                <a:cs typeface="Times New Roman" panose="02020603050405020304" pitchFamily="18" charset="0"/>
              </a:rPr>
              <a:t>Preterición: en general</a:t>
            </a:r>
            <a:endParaRPr lang="es-ES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10</a:t>
            </a:fld>
            <a:endParaRPr lang="es-ES_tradnl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045569481"/>
              </p:ext>
            </p:extLst>
          </p:nvPr>
        </p:nvGraphicFramePr>
        <p:xfrm>
          <a:off x="31846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068960"/>
            <a:ext cx="1752600" cy="2736304"/>
          </a:xfrm>
          <a:prstGeom prst="rect">
            <a:avLst/>
          </a:prstGeom>
          <a:effectLst>
            <a:reflection blurRad="6350" stA="50000" endA="300" endPos="90000" dist="50800" dir="5400000" sy="-100000" algn="bl" rotWithShape="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8618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73FDC3-839A-4CEF-9320-90BD8509F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406A9D-7B68-4273-95A0-AFCF4F4E33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5EDCA5-0346-4639-8934-3638744F4B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21CF7D-71BD-42D3-8340-149D20F27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3651D0-92EE-4550-B2BD-6ED903591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2DBFE7-AF89-4557-9984-B8823FFB8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38B179-EE22-41F2-9F4D-9BE56FB26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8AFB22-C6DB-428A-B1E0-3A8363115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278752-F6C1-4871-B89D-B26B352F3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A340E2-BBB5-4913-B6C5-B5AC70D42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156CC9-EBE7-452D-9641-8FDE59AE4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03E864-2505-43C0-90D5-08852D011B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0FA94A-004D-4194-865C-7EA36D6C5B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A89CD3-651D-4FFD-A7D3-24B2260B4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CD5F30-B435-4BB2-B4DC-1B9A96B9C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E17699-FE90-4CD5-8261-9CF69465A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1D11CD-92B0-4402-9F1E-E27E197D8B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EA9E2C-4098-468A-B51A-F65399FF2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1991AF-D43A-4D71-A182-549893371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32B7B9-7166-4791-BF3D-C69CF63CA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83ADCB-A7A7-404A-B28B-73AE4C359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20E784-CAE1-4FF1-A997-6C9B2D8B9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825EC2-C0F2-4D3B-AE11-DBBA832B5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6028D6-C617-4F9E-826E-91B05AC70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F0FAAB-4A03-4E62-A70F-40A5261529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D53E75-96BE-4AA8-ADAD-CF1BD46DD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A666DC-4FC7-473D-9FF2-73BFDFEC4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B724C8-41DA-4CA8-8BD4-1BD6EEC3CA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FF2708-77EF-4D7F-826C-D62F62947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11</a:t>
            </a:fld>
            <a:endParaRPr lang="es-ES_tradnl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60415714"/>
              </p:ext>
            </p:extLst>
          </p:nvPr>
        </p:nvGraphicFramePr>
        <p:xfrm>
          <a:off x="1" y="0"/>
          <a:ext cx="90364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60848"/>
            <a:ext cx="237626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1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3D844AB-7922-497F-964C-526EA37E1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CDABCA-0FDE-4591-99F4-9E8BEDAF3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FBEB76C-33A4-47CC-B0EF-80E93D7CBA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EBD404F-5F8F-47AA-A031-9671711CC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3731A8F-1AF8-438D-95F4-CED8F4A50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12</a:t>
            </a:fld>
            <a:endParaRPr lang="es-ES_tradnl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221402640"/>
              </p:ext>
            </p:extLst>
          </p:nvPr>
        </p:nvGraphicFramePr>
        <p:xfrm>
          <a:off x="31846" y="0"/>
          <a:ext cx="936469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3491880" y="980728"/>
            <a:ext cx="2520280" cy="2880320"/>
            <a:chOff x="3491880" y="980728"/>
            <a:chExt cx="2520280" cy="2736304"/>
          </a:xfrm>
          <a:scene3d>
            <a:camera prst="isometricOffAxis2Left"/>
            <a:lightRig rig="threePt" dir="t"/>
          </a:scene3d>
        </p:grpSpPr>
        <p:pic>
          <p:nvPicPr>
            <p:cNvPr id="10" name="9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880" y="980728"/>
              <a:ext cx="2520280" cy="2736304"/>
            </a:xfrm>
            <a:prstGeom prst="rect">
              <a:avLst/>
            </a:prstGeom>
            <a:effectLst>
              <a:reflection blurRad="6350" stA="50000" endA="300" endPos="90000" dir="5400000" sy="-100000" algn="bl" rotWithShape="0"/>
            </a:effectLst>
          </p:spPr>
        </p:pic>
        <p:sp>
          <p:nvSpPr>
            <p:cNvPr id="2" name="Rectángulo 1"/>
            <p:cNvSpPr/>
            <p:nvPr/>
          </p:nvSpPr>
          <p:spPr>
            <a:xfrm>
              <a:off x="3491881" y="1052736"/>
              <a:ext cx="24482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s-E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Desheredación</a:t>
              </a:r>
              <a:endPara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120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574963E-6CA6-4140-955D-1933BDEE4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AD8276-206D-4604-AC38-7A0D6DCB7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D9087B-5DFB-4D95-9533-D05030BB9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C67445-FDED-4B46-9E43-ABAE6B3402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732929-D030-4433-847E-7C3A13487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73F8BE-7196-492D-A063-57748F958F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EAC127-CBD2-4DAD-8061-796331928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88E5C8-4C30-4489-97DB-409AC95A76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B0774A-A6DA-4C0E-A2C1-10A10C474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E0A3F3-DDFC-4AF0-BBDC-D8AC3F6A65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356557-20C8-443C-8A42-04F27ABD1E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13</a:t>
            </a:fld>
            <a:endParaRPr lang="es-ES_tradnl"/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90071267"/>
              </p:ext>
            </p:extLst>
          </p:nvPr>
        </p:nvGraphicFramePr>
        <p:xfrm>
          <a:off x="-19885" y="-55756"/>
          <a:ext cx="9144000" cy="6913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3203848" y="2348880"/>
            <a:ext cx="2376264" cy="2304256"/>
            <a:chOff x="3203848" y="2348880"/>
            <a:chExt cx="2376264" cy="2304256"/>
          </a:xfrm>
          <a:effectLst>
            <a:reflection blurRad="6350" stA="52000" endA="300" endPos="35000" dir="5400000" sy="-100000" algn="bl" rotWithShape="0"/>
          </a:effectLst>
          <a:scene3d>
            <a:camera prst="isometricOffAxis2Left"/>
            <a:lightRig rig="threePt" dir="t"/>
          </a:scene3d>
        </p:grpSpPr>
        <p:pic>
          <p:nvPicPr>
            <p:cNvPr id="13" name="12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3848" y="2348880"/>
              <a:ext cx="2376264" cy="2304256"/>
            </a:xfrm>
            <a:prstGeom prst="rect">
              <a:avLst/>
            </a:prstGeom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p3d>
              <a:bevelT w="165100" prst="coolSlant"/>
            </a:sp3d>
          </p:spPr>
        </p:pic>
        <p:sp>
          <p:nvSpPr>
            <p:cNvPr id="2" name="Rectángulo 1"/>
            <p:cNvSpPr/>
            <p:nvPr/>
          </p:nvSpPr>
          <p:spPr>
            <a:xfrm>
              <a:off x="3203848" y="2420888"/>
              <a:ext cx="2344381" cy="400110"/>
            </a:xfrm>
            <a:prstGeom prst="rect">
              <a:avLst/>
            </a:prstGeom>
            <a:sp3d>
              <a:bevelT w="165100" prst="coolSlant"/>
            </a:sp3d>
          </p:spPr>
          <p:txBody>
            <a:bodyPr wrap="square">
              <a:spAutoFit/>
            </a:bodyPr>
            <a:lstStyle/>
            <a:p>
              <a:pPr algn="ctr"/>
              <a:r>
                <a:rPr lang="es-E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Exclusión y error </a:t>
              </a:r>
              <a:endParaRPr lang="es-ES" sz="2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" name="4 Conector recto de flecha"/>
          <p:cNvCxnSpPr/>
          <p:nvPr/>
        </p:nvCxnSpPr>
        <p:spPr>
          <a:xfrm flipV="1">
            <a:off x="2483768" y="1700808"/>
            <a:ext cx="1908212" cy="29523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8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880A7AE-A04C-44C5-BE97-4C7BD244AF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9D9DCE0-D4E9-4649-BE87-C02998034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4970422-46E2-4470-A9B7-282F8A37C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2E984DA-8C79-4BD9-8EE2-CDE2E1B74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C05569A-340C-41D9-B389-F6A427379C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9022814-A41C-475D-ACF5-66734CC3FF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BEFC0FA-4138-4818-B781-99845DF95D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917155-68DF-4902-9008-7261907D13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C003C07-FA76-4527-BD16-6F0EEBE36B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62C2D8A-81CB-48F6-8014-5A1FF52D4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1846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endParaRPr lang="es-ES_trad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14</a:t>
            </a:fld>
            <a:endParaRPr lang="es-ES_tradnl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477529470"/>
              </p:ext>
            </p:extLst>
          </p:nvPr>
        </p:nvGraphicFramePr>
        <p:xfrm>
          <a:off x="31846" y="1"/>
          <a:ext cx="911215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5220072" y="620688"/>
            <a:ext cx="3779912" cy="4536504"/>
            <a:chOff x="5220072" y="332656"/>
            <a:chExt cx="3779912" cy="4536504"/>
          </a:xfrm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pic>
          <p:nvPicPr>
            <p:cNvPr id="9" name="8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332656"/>
              <a:ext cx="3779912" cy="4191471"/>
            </a:xfrm>
            <a:prstGeom prst="ellipse">
              <a:avLst/>
            </a:prstGeom>
            <a:ln w="190500" cap="rnd">
              <a:noFill/>
              <a:prstDash val="solid"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</p:pic>
        <p:sp>
          <p:nvSpPr>
            <p:cNvPr id="2" name="Rectángulo 1"/>
            <p:cNvSpPr/>
            <p:nvPr/>
          </p:nvSpPr>
          <p:spPr>
            <a:xfrm>
              <a:off x="5796136" y="4499828"/>
              <a:ext cx="2832827" cy="369332"/>
            </a:xfrm>
            <a:prstGeom prst="rect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txBody>
            <a:bodyPr wrap="none">
              <a:spAutoFit/>
            </a:bodyPr>
            <a:lstStyle/>
            <a:p>
              <a:pPr lvl="0" algn="r"/>
              <a:r>
                <a:rPr lang="es-E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Intangibilidad cuantitativa</a:t>
              </a:r>
              <a:endPara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561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142576-C71B-4788-A691-F811040230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41C6F5-D68C-43E0-B745-C0971FCA0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18CA6B-8B28-4FA0-B584-665D93002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48DD9E-9D07-46C5-9460-9D64B9F954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3DC33E-6C5D-42C8-BB73-3C9D2C4673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425273-A073-4924-A8C0-195F44173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F78D06-EC22-44E5-B030-E0388AC33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3991B3-BBFF-4A58-9C19-441FCCC9C8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B5C3BC-43D0-4C83-8227-EA610B9F65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55B5E6-D346-4F17-BF3A-0B440FA2D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A13F7E-E6B6-4A04-8271-2F57DF5C64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931326-8E0E-43AC-844A-92D85B846C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2595A2-99C8-4784-9604-5149E3811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392264-F54F-43CE-AFCD-B0C7D961A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9FF04F-53C6-43CB-87F7-5EB3F3B882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FC454E-867A-4D28-BCA8-FF8AED5AC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6185F7-A1B0-4108-9BF6-911D6553C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5EFDAA-CEC2-469D-BFA7-9846EBDFB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26062B-C3CC-4AF2-BD92-D370454DF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61751C-4B96-464C-8860-8DFBF3C38D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58A84A-5594-4C0C-AEE7-E002B4AFE2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6FF4E7-FB3B-4BD8-930C-FA6187C65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55E310-62CE-48A4-BD33-E4074BC33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7076ED-8FCB-44C4-816A-A28F28DBF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5830C4-22AC-4E8C-BF9E-C15943D3A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5E46EE-3FD0-40A1-8EAE-BFBC38B5E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4795CA-530F-40E3-A185-3EB4A48CD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384205-CB05-4ABC-9A03-AC6B3E5789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656A74-14FD-4594-9A30-A756C19F5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742687-08D0-4BA8-BD97-E64448A5E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15</a:t>
            </a:fld>
            <a:endParaRPr lang="es-ES_tradnl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600354321"/>
              </p:ext>
            </p:extLst>
          </p:nvPr>
        </p:nvGraphicFramePr>
        <p:xfrm>
          <a:off x="211358" y="0"/>
          <a:ext cx="893264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1846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Intangibilidad cualitativa</a:t>
            </a:r>
            <a:endParaRPr lang="es-ES_trad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580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651F0D-5429-497E-84E6-C17FB37CC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6B28A8-E78E-488B-A215-2CD404AA4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5A3456-81CA-4135-A072-86F385415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66B9E0-AF97-4344-95C0-B6876C445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48592B-3445-44A2-9635-E015B0A214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14878C-C8D8-42F3-B505-016CC430C2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3383EF-30DC-4B28-8CA3-C983C9140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A717A0-BBE0-4306-B623-FE0008967D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17C3F1-B38B-4963-BE36-37C45C641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B3AF90-1CBA-4041-833D-F095CE9B8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1C95AC-6BBE-4706-9A68-23637B62A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CCB3DE-8692-4BC3-BE47-BE1628F777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590C19-E580-4BCE-9ED8-C7BEF81AA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748602-C46B-42B6-9929-6CD3EE367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16</a:t>
            </a:fld>
            <a:endParaRPr lang="es-ES_tradnl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6223340" y="6084004"/>
            <a:ext cx="2957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Carmen </a:t>
            </a:r>
            <a:r>
              <a:rPr lang="es-ES_tradnl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Bayod</a:t>
            </a:r>
            <a:r>
              <a:rPr lang="es-ES_tradnl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s-ES_tradnl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Catedrática de Derecho civil</a:t>
            </a:r>
            <a:endParaRPr lang="es-ES_tradnl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31640" y="2636912"/>
            <a:ext cx="72728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</a:rPr>
              <a:t>Esto  es todo sobre  la legítima</a:t>
            </a:r>
            <a:endParaRPr lang="es-ES_tradnl" sz="6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60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6608385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2</a:t>
            </a:fld>
            <a:endParaRPr lang="es-ES_tradnl" dirty="0"/>
          </a:p>
        </p:txBody>
      </p:sp>
      <p:sp>
        <p:nvSpPr>
          <p:cNvPr id="3" name="AutoShape 6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307975" y="225201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6" name="5 CuadroTexto"/>
          <p:cNvSpPr txBox="1"/>
          <p:nvPr/>
        </p:nvSpPr>
        <p:spPr>
          <a:xfrm>
            <a:off x="35496" y="44624"/>
            <a:ext cx="91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Cuestiones generales</a:t>
            </a:r>
            <a:r>
              <a:rPr lang="es-ES" dirty="0" smtClean="0"/>
              <a:t>.</a:t>
            </a:r>
            <a:endParaRPr lang="es-ES_tradnl" dirty="0"/>
          </a:p>
        </p:txBody>
      </p:sp>
      <p:graphicFrame>
        <p:nvGraphicFramePr>
          <p:cNvPr id="30" name="29 Diagrama"/>
          <p:cNvGraphicFramePr/>
          <p:nvPr>
            <p:extLst>
              <p:ext uri="{D42A27DB-BD31-4B8C-83A1-F6EECF244321}">
                <p14:modId xmlns:p14="http://schemas.microsoft.com/office/powerpoint/2010/main" val="3001902627"/>
              </p:ext>
            </p:extLst>
          </p:nvPr>
        </p:nvGraphicFramePr>
        <p:xfrm>
          <a:off x="35496" y="413956"/>
          <a:ext cx="9108504" cy="6444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1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2952328" cy="431263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000" dir="5400000" sy="-100000" algn="bl" rotWithShape="0"/>
          </a:effectLst>
          <a:scene3d>
            <a:camera prst="isometricOffAxis2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416824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CC240C61-3C49-4744-9C3E-709A714F8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2B1863E9-A035-478A-800B-4916B8654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B6D9DF1D-C8E0-4044-88D7-1AC6EA5745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20F30F8D-D09A-4358-8644-F9ED57186E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F35B9836-B89C-4AD4-A813-A8DD5C6051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D0D10575-3D64-44D1-993D-7E40AF9C98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9F49A3C6-F22A-4B85-9163-A3F5E9713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4C9B3F5A-3490-49EE-90AC-DD605F352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29ECCA98-F927-40DC-B8D2-8E0C3AE64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5545C77D-E253-483C-9D3B-1A36EE7FF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05AFAC42-D5C9-4BB9-8FD4-4AAF1C2775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0662C897-0E4C-4CB4-B977-137B305F7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dgm id="{7B7D1BFA-0D99-4FDF-971D-EC7F4B1AB3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30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pPr/>
              <a:t>3</a:t>
            </a:fld>
            <a:endParaRPr lang="es-ES_tradnl"/>
          </a:p>
        </p:txBody>
      </p:sp>
      <p:graphicFrame>
        <p:nvGraphicFramePr>
          <p:cNvPr id="23" name="22 Diagrama"/>
          <p:cNvGraphicFramePr/>
          <p:nvPr>
            <p:extLst>
              <p:ext uri="{D42A27DB-BD31-4B8C-83A1-F6EECF244321}">
                <p14:modId xmlns:p14="http://schemas.microsoft.com/office/powerpoint/2010/main" val="822397268"/>
              </p:ext>
            </p:extLst>
          </p:nvPr>
        </p:nvGraphicFramePr>
        <p:xfrm>
          <a:off x="0" y="0"/>
          <a:ext cx="9144000" cy="70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699792" y="6453336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Regulación y antecedentes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796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E1C30CB0-F3FA-4672-BAA2-6D3AA2D50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A4DA3C13-636C-4396-94EB-1DA90539B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26382E4B-FFAA-4A0A-8DAE-5D6B11711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9395724B-35E5-45B0-BD7F-08EF373A0A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1E868665-019D-4966-AB07-B8DBEFB115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D2582E07-1151-477C-A676-A40AC44F1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3D9FE230-101D-4326-A4B6-7CB492BAAF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4</a:t>
            </a:fld>
            <a:endParaRPr lang="es-ES_tradnl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078899064"/>
              </p:ext>
            </p:extLst>
          </p:nvPr>
        </p:nvGraphicFramePr>
        <p:xfrm>
          <a:off x="35496" y="0"/>
          <a:ext cx="9001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redondeado 1"/>
          <p:cNvSpPr/>
          <p:nvPr/>
        </p:nvSpPr>
        <p:spPr>
          <a:xfrm>
            <a:off x="323528" y="3933056"/>
            <a:ext cx="2664296" cy="244827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Concepto, caracteres y cuantía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9330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ABF0AD-43DA-406D-AC6C-BE4AE090D2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C607B6-55F4-4D95-A6C3-E634590A8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C42736-8E75-48E4-BB45-BE96B8B28A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13D232-90A3-471B-95E4-E25BD0269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FDD9BA-053E-4062-9EB5-5B2407E769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ACF0E9-7975-4246-971E-4479E2EC0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5</a:t>
            </a:fld>
            <a:endParaRPr lang="es-ES_tradnl"/>
          </a:p>
        </p:txBody>
      </p:sp>
      <p:sp>
        <p:nvSpPr>
          <p:cNvPr id="5" name="4 Rectángulo"/>
          <p:cNvSpPr/>
          <p:nvPr/>
        </p:nvSpPr>
        <p:spPr>
          <a:xfrm>
            <a:off x="0" y="332656"/>
            <a:ext cx="9035480" cy="6357609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_tradnl" sz="2000" dirty="0"/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1885840732"/>
              </p:ext>
            </p:extLst>
          </p:nvPr>
        </p:nvGraphicFramePr>
        <p:xfrm>
          <a:off x="0" y="0"/>
          <a:ext cx="9180512" cy="6957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upo 8"/>
          <p:cNvGrpSpPr/>
          <p:nvPr/>
        </p:nvGrpSpPr>
        <p:grpSpPr>
          <a:xfrm>
            <a:off x="5895763" y="1196752"/>
            <a:ext cx="3267075" cy="2808312"/>
            <a:chOff x="5895763" y="1196752"/>
            <a:chExt cx="3267075" cy="2808312"/>
          </a:xfrm>
          <a:scene3d>
            <a:camera prst="isometricOffAxis2Left"/>
            <a:lightRig rig="threePt" dir="t"/>
          </a:scene3d>
        </p:grpSpPr>
        <p:pic>
          <p:nvPicPr>
            <p:cNvPr id="14" name="13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5763" y="1196752"/>
              <a:ext cx="3267075" cy="2592288"/>
            </a:xfrm>
            <a:prstGeom prst="rect">
              <a:avLst/>
            </a:prstGeom>
            <a:effectLst>
              <a:reflection blurRad="6350" stA="50000" endA="295" endPos="92000" dist="101600" dir="5400000" sy="-100000" algn="bl" rotWithShape="0"/>
            </a:effectLst>
          </p:spPr>
        </p:pic>
        <p:sp>
          <p:nvSpPr>
            <p:cNvPr id="2" name="Rectángulo 1"/>
            <p:cNvSpPr/>
            <p:nvPr/>
          </p:nvSpPr>
          <p:spPr>
            <a:xfrm>
              <a:off x="6012160" y="2804735"/>
              <a:ext cx="3024336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Títulos </a:t>
              </a:r>
              <a:r>
                <a:rPr lang="es-E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 atribución. Calculo de la legítima e imputación.</a:t>
              </a:r>
            </a:p>
            <a:p>
              <a:pPr algn="ctr"/>
              <a:r>
                <a:rPr lang="es-E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787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2FB2DD0-BE19-4E9C-A167-C051FD66AD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1EB6946-6EA1-495B-8F68-110A433A0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D642BC3C-537E-4181-83C7-F5F3B0E963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1386031-8CE9-4600-8384-A6D8FA19E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827E8F0-EB5B-4277-9594-81A664E3A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4C12B2AF-9981-45B0-A60D-9B673B57F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6</a:t>
            </a:fld>
            <a:endParaRPr lang="es-ES_tradnl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89143755"/>
              </p:ext>
            </p:extLst>
          </p:nvPr>
        </p:nvGraphicFramePr>
        <p:xfrm>
          <a:off x="36512" y="0"/>
          <a:ext cx="892797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-36512" y="188640"/>
            <a:ext cx="2304256" cy="3240360"/>
            <a:chOff x="-36512" y="145434"/>
            <a:chExt cx="2304256" cy="259228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</p:grpSpPr>
        <p:pic>
          <p:nvPicPr>
            <p:cNvPr id="9" name="8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6512" y="145434"/>
              <a:ext cx="2304256" cy="2592288"/>
            </a:xfrm>
            <a:prstGeom prst="rect">
              <a:avLst/>
            </a:prstGeom>
            <a:ln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</p:pic>
        <p:sp>
          <p:nvSpPr>
            <p:cNvPr id="5" name="Rectángulo 4"/>
            <p:cNvSpPr/>
            <p:nvPr/>
          </p:nvSpPr>
          <p:spPr>
            <a:xfrm>
              <a:off x="-1" y="548680"/>
              <a:ext cx="2267745" cy="923330"/>
            </a:xfrm>
            <a:prstGeom prst="rect">
              <a:avLst/>
            </a:prstGeom>
            <a:ln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Calculo </a:t>
              </a:r>
              <a:r>
                <a:rPr lang="es-E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 la legítima e imputación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96420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B58F7C3-3843-497D-BF50-1BE3E93909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B3693FC-FD25-437A-80E2-B2A9E49BA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DD531EB-EEEC-4BEE-BC0A-11A267809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FDBDCBE-44AC-4375-A494-9B01B9A33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A57F623-6240-4D14-BACE-7B4B143D2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E5609DE-332A-40A5-B6C4-A33CCF08F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4D8A06A-5169-49E6-B233-2F6DA8220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F8AB13D-E0AC-4223-B079-BF3CB97FB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6512" y="455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Imputación de liberalidades a descendientes</a:t>
            </a:r>
            <a:endParaRPr lang="es-ES_tradnl" sz="2000" b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7</a:t>
            </a:fld>
            <a:endParaRPr lang="es-ES_tradnl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066648831"/>
              </p:ext>
            </p:extLst>
          </p:nvPr>
        </p:nvGraphicFramePr>
        <p:xfrm>
          <a:off x="73024" y="332656"/>
          <a:ext cx="9107488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399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A7F964-5300-4F6A-9EAE-993893A568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D74B2C-0638-4020-8707-9BBC1005E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92BEAC-1E11-49E6-9377-FE8BD8C84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7FABE2-7D38-436A-BC34-0215557B4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F15DA7B-183A-4F80-A7F6-69A22B74E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8BA210-54E8-40C7-ABD6-C02E922F0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E84B66-FEC6-4909-A915-BF3EC37141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139EB8-DD18-4F23-B24E-BE718C5F54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C284D1-231A-40D2-A4F6-A04B507A4D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D42A49-CC94-43D2-BB0A-94D0FE777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FBA2B6-950F-4F1F-9EAA-FD5343BDA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C12AA2-E3A3-4A60-A091-31E788B399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0645A9-3C9F-4FC4-924C-836B2121A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12F6CA-EB14-47F0-9239-BE0E83B11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7352A3-6778-4899-A8D5-66E2596EA6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8</a:t>
            </a:fld>
            <a:endParaRPr lang="es-ES_tradnl"/>
          </a:p>
        </p:txBody>
      </p:sp>
      <p:sp>
        <p:nvSpPr>
          <p:cNvPr id="9" name="Forma libre 8"/>
          <p:cNvSpPr/>
          <p:nvPr/>
        </p:nvSpPr>
        <p:spPr>
          <a:xfrm rot="1508575">
            <a:off x="3300710" y="4116319"/>
            <a:ext cx="941337" cy="6829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4145"/>
                </a:moveTo>
                <a:lnTo>
                  <a:pt x="941337" y="34145"/>
                </a:lnTo>
              </a:path>
            </a:pathLst>
          </a:custGeom>
          <a:noFill/>
          <a:scene3d>
            <a:camera prst="isometricOffAxis2Left"/>
            <a:lightRig rig="flat" dir="t"/>
          </a:scene3d>
          <a:sp3d prstMaterial="matte"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a libre 9"/>
          <p:cNvSpPr/>
          <p:nvPr/>
        </p:nvSpPr>
        <p:spPr>
          <a:xfrm rot="19609500">
            <a:off x="3108536" y="2250983"/>
            <a:ext cx="1102590" cy="6829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4145"/>
                </a:moveTo>
                <a:lnTo>
                  <a:pt x="1102590" y="34145"/>
                </a:lnTo>
              </a:path>
            </a:pathLst>
          </a:custGeom>
          <a:noFill/>
          <a:scene3d>
            <a:camera prst="isometricOffAxis2Left"/>
            <a:lightRig rig="flat" dir="t"/>
          </a:scene3d>
          <a:sp3d prstMaterial="matte"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Elipse 10"/>
          <p:cNvSpPr/>
          <p:nvPr/>
        </p:nvSpPr>
        <p:spPr>
          <a:xfrm>
            <a:off x="179529" y="1713573"/>
            <a:ext cx="3469183" cy="3875667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8000" r="-18000"/>
            </a:stretch>
          </a:blipFill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orma libre 11"/>
          <p:cNvSpPr/>
          <p:nvPr/>
        </p:nvSpPr>
        <p:spPr>
          <a:xfrm>
            <a:off x="3781760" y="217483"/>
            <a:ext cx="2081510" cy="2353854"/>
          </a:xfrm>
          <a:custGeom>
            <a:avLst/>
            <a:gdLst>
              <a:gd name="connsiteX0" fmla="*/ 0 w 2081510"/>
              <a:gd name="connsiteY0" fmla="*/ 1176927 h 2353854"/>
              <a:gd name="connsiteX1" fmla="*/ 1040755 w 2081510"/>
              <a:gd name="connsiteY1" fmla="*/ 0 h 2353854"/>
              <a:gd name="connsiteX2" fmla="*/ 2081510 w 2081510"/>
              <a:gd name="connsiteY2" fmla="*/ 1176927 h 2353854"/>
              <a:gd name="connsiteX3" fmla="*/ 1040755 w 2081510"/>
              <a:gd name="connsiteY3" fmla="*/ 2353854 h 2353854"/>
              <a:gd name="connsiteX4" fmla="*/ 0 w 2081510"/>
              <a:gd name="connsiteY4" fmla="*/ 1176927 h 235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1510" h="2353854">
                <a:moveTo>
                  <a:pt x="0" y="1176927"/>
                </a:moveTo>
                <a:cubicBezTo>
                  <a:pt x="0" y="526928"/>
                  <a:pt x="465962" y="0"/>
                  <a:pt x="1040755" y="0"/>
                </a:cubicBezTo>
                <a:cubicBezTo>
                  <a:pt x="1615548" y="0"/>
                  <a:pt x="2081510" y="526928"/>
                  <a:pt x="2081510" y="1176927"/>
                </a:cubicBezTo>
                <a:cubicBezTo>
                  <a:pt x="2081510" y="1826926"/>
                  <a:pt x="1615548" y="2353854"/>
                  <a:pt x="1040755" y="2353854"/>
                </a:cubicBezTo>
                <a:cubicBezTo>
                  <a:pt x="465962" y="2353854"/>
                  <a:pt x="0" y="1826926"/>
                  <a:pt x="0" y="1176927"/>
                </a:cubicBezTo>
                <a:close/>
              </a:path>
            </a:pathLst>
          </a:custGeom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2340759"/>
              <a:satOff val="-2919"/>
              <a:lumOff val="686"/>
              <a:alphaOff val="0"/>
            </a:schemeClr>
          </a:fillRef>
          <a:effectRef idx="2">
            <a:schemeClr val="accent2">
              <a:hueOff val="2340759"/>
              <a:satOff val="-2919"/>
              <a:lumOff val="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1975" tIns="361859" rIns="321975" bIns="361859" numCol="1" spcCol="1270" anchor="ctr" anchorCtr="0">
            <a:noAutofit/>
          </a:bodyPr>
          <a:lstStyle/>
          <a:p>
            <a:pPr lvl="0" algn="ctr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700" kern="1200" dirty="0" smtClean="0"/>
              <a:t>¿Quiénes son?</a:t>
            </a:r>
            <a:endParaRPr lang="es-ES_tradnl" sz="2700" kern="1200" dirty="0"/>
          </a:p>
        </p:txBody>
      </p:sp>
      <p:sp>
        <p:nvSpPr>
          <p:cNvPr id="13" name="Forma libre 12"/>
          <p:cNvSpPr/>
          <p:nvPr/>
        </p:nvSpPr>
        <p:spPr>
          <a:xfrm>
            <a:off x="6071421" y="217483"/>
            <a:ext cx="3122265" cy="2353854"/>
          </a:xfrm>
          <a:custGeom>
            <a:avLst/>
            <a:gdLst>
              <a:gd name="connsiteX0" fmla="*/ 0 w 3122265"/>
              <a:gd name="connsiteY0" fmla="*/ 0 h 2353854"/>
              <a:gd name="connsiteX1" fmla="*/ 3122265 w 3122265"/>
              <a:gd name="connsiteY1" fmla="*/ 0 h 2353854"/>
              <a:gd name="connsiteX2" fmla="*/ 3122265 w 3122265"/>
              <a:gd name="connsiteY2" fmla="*/ 2353854 h 2353854"/>
              <a:gd name="connsiteX3" fmla="*/ 0 w 3122265"/>
              <a:gd name="connsiteY3" fmla="*/ 2353854 h 2353854"/>
              <a:gd name="connsiteX4" fmla="*/ 0 w 3122265"/>
              <a:gd name="connsiteY4" fmla="*/ 0 h 235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2265" h="2353854">
                <a:moveTo>
                  <a:pt x="0" y="0"/>
                </a:moveTo>
                <a:lnTo>
                  <a:pt x="3122265" y="0"/>
                </a:lnTo>
                <a:lnTo>
                  <a:pt x="3122265" y="2353854"/>
                </a:lnTo>
                <a:lnTo>
                  <a:pt x="0" y="2353854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dirty="0"/>
              <a:t>A</a:t>
            </a:r>
            <a:r>
              <a:rPr lang="es-ES" sz="1800" kern="1200" dirty="0" smtClean="0"/>
              <a:t>rt. 486.1 CDFA.</a:t>
            </a:r>
            <a:endParaRPr lang="es-ES_tradnl" sz="18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Solo y todos los descendientes</a:t>
            </a:r>
            <a:endParaRPr lang="es-ES_tradnl" sz="18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Sin ≠ de filiación</a:t>
            </a:r>
            <a:endParaRPr lang="es-ES_tradnl" sz="18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Con capacidad para suceder</a:t>
            </a:r>
            <a:endParaRPr lang="es-ES_tradnl" sz="1800" kern="1200" dirty="0"/>
          </a:p>
        </p:txBody>
      </p:sp>
      <p:sp>
        <p:nvSpPr>
          <p:cNvPr id="14" name="Forma libre 13"/>
          <p:cNvSpPr/>
          <p:nvPr/>
        </p:nvSpPr>
        <p:spPr>
          <a:xfrm>
            <a:off x="4002658" y="3532801"/>
            <a:ext cx="2081510" cy="2547456"/>
          </a:xfrm>
          <a:custGeom>
            <a:avLst/>
            <a:gdLst>
              <a:gd name="connsiteX0" fmla="*/ 0 w 2081510"/>
              <a:gd name="connsiteY0" fmla="*/ 1273728 h 2547456"/>
              <a:gd name="connsiteX1" fmla="*/ 1040755 w 2081510"/>
              <a:gd name="connsiteY1" fmla="*/ 0 h 2547456"/>
              <a:gd name="connsiteX2" fmla="*/ 2081510 w 2081510"/>
              <a:gd name="connsiteY2" fmla="*/ 1273728 h 2547456"/>
              <a:gd name="connsiteX3" fmla="*/ 1040755 w 2081510"/>
              <a:gd name="connsiteY3" fmla="*/ 2547456 h 2547456"/>
              <a:gd name="connsiteX4" fmla="*/ 0 w 2081510"/>
              <a:gd name="connsiteY4" fmla="*/ 1273728 h 254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1510" h="2547456">
                <a:moveTo>
                  <a:pt x="0" y="1273728"/>
                </a:moveTo>
                <a:cubicBezTo>
                  <a:pt x="0" y="570267"/>
                  <a:pt x="465962" y="0"/>
                  <a:pt x="1040755" y="0"/>
                </a:cubicBezTo>
                <a:cubicBezTo>
                  <a:pt x="1615548" y="0"/>
                  <a:pt x="2081510" y="570267"/>
                  <a:pt x="2081510" y="1273728"/>
                </a:cubicBezTo>
                <a:cubicBezTo>
                  <a:pt x="2081510" y="1977189"/>
                  <a:pt x="1615548" y="2547456"/>
                  <a:pt x="1040755" y="2547456"/>
                </a:cubicBezTo>
                <a:cubicBezTo>
                  <a:pt x="465962" y="2547456"/>
                  <a:pt x="0" y="1977189"/>
                  <a:pt x="0" y="1273728"/>
                </a:cubicBezTo>
                <a:close/>
              </a:path>
            </a:pathLst>
          </a:custGeom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4681519"/>
              <a:satOff val="-5839"/>
              <a:lumOff val="1373"/>
              <a:alphaOff val="0"/>
            </a:schemeClr>
          </a:fillRef>
          <a:effectRef idx="2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1975" tIns="390211" rIns="321975" bIns="390211" numCol="1" spcCol="1270" anchor="ctr" anchorCtr="0">
            <a:noAutofit/>
          </a:bodyPr>
          <a:lstStyle/>
          <a:p>
            <a:pPr lvl="0" algn="ctr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700" kern="1200" dirty="0" smtClean="0"/>
              <a:t>De grado preferente</a:t>
            </a:r>
            <a:endParaRPr lang="es-ES_tradnl" sz="2700" kern="1200" dirty="0"/>
          </a:p>
        </p:txBody>
      </p:sp>
      <p:sp>
        <p:nvSpPr>
          <p:cNvPr id="15" name="Forma libre 14"/>
          <p:cNvSpPr/>
          <p:nvPr/>
        </p:nvSpPr>
        <p:spPr>
          <a:xfrm>
            <a:off x="6071421" y="3532801"/>
            <a:ext cx="3122265" cy="2547456"/>
          </a:xfrm>
          <a:custGeom>
            <a:avLst/>
            <a:gdLst>
              <a:gd name="connsiteX0" fmla="*/ 0 w 3122265"/>
              <a:gd name="connsiteY0" fmla="*/ 0 h 2547456"/>
              <a:gd name="connsiteX1" fmla="*/ 3122265 w 3122265"/>
              <a:gd name="connsiteY1" fmla="*/ 0 h 2547456"/>
              <a:gd name="connsiteX2" fmla="*/ 3122265 w 3122265"/>
              <a:gd name="connsiteY2" fmla="*/ 2547456 h 2547456"/>
              <a:gd name="connsiteX3" fmla="*/ 0 w 3122265"/>
              <a:gd name="connsiteY3" fmla="*/ 2547456 h 2547456"/>
              <a:gd name="connsiteX4" fmla="*/ 0 w 3122265"/>
              <a:gd name="connsiteY4" fmla="*/ 0 h 254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2265" h="2547456">
                <a:moveTo>
                  <a:pt x="0" y="0"/>
                </a:moveTo>
                <a:lnTo>
                  <a:pt x="3122265" y="0"/>
                </a:lnTo>
                <a:lnTo>
                  <a:pt x="3122265" y="2547456"/>
                </a:lnTo>
                <a:lnTo>
                  <a:pt x="0" y="2547456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b="1" i="1" dirty="0"/>
              <a:t>A</a:t>
            </a:r>
            <a:r>
              <a:rPr lang="es-ES" sz="1800" b="1" i="1" kern="1200" dirty="0" smtClean="0"/>
              <a:t>cciones para reclamar</a:t>
            </a:r>
            <a:r>
              <a:rPr lang="es-ES" sz="1800" kern="1200" dirty="0" smtClean="0"/>
              <a:t>:</a:t>
            </a:r>
            <a:endParaRPr lang="es-ES_tradnl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Lesión cuantitativa</a:t>
            </a:r>
            <a:endParaRPr lang="es-ES_tradnl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Preterición no </a:t>
            </a:r>
            <a:r>
              <a:rPr lang="es-ES" sz="1800" kern="1200" dirty="0" err="1" smtClean="0"/>
              <a:t>int</a:t>
            </a:r>
            <a:r>
              <a:rPr lang="es-ES" sz="1800" kern="1200" dirty="0" smtClean="0"/>
              <a:t>. (exclusión/</a:t>
            </a:r>
            <a:r>
              <a:rPr lang="es-ES" sz="1800" kern="1200" dirty="0" err="1" smtClean="0"/>
              <a:t>desh.error</a:t>
            </a:r>
            <a:r>
              <a:rPr lang="es-ES" sz="1800" kern="1200" dirty="0" smtClean="0"/>
              <a:t>)</a:t>
            </a:r>
            <a:endParaRPr lang="es-ES_tradnl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Alimentos: art. 515 CDFA</a:t>
            </a:r>
            <a:endParaRPr lang="es-ES_tradnl" sz="18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b="1" i="1" kern="1200" dirty="0" smtClean="0"/>
              <a:t>Quiénes son</a:t>
            </a:r>
            <a:endParaRPr lang="es-ES_tradnl" sz="1800" b="1" i="1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Art. 488 CDFA.</a:t>
            </a:r>
            <a:endParaRPr lang="es-ES_tradnl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Hijos.</a:t>
            </a:r>
            <a:endParaRPr lang="es-ES_tradnl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kern="1200" dirty="0" smtClean="0"/>
              <a:t>Sustitución legal: arts. 339 /513.2	</a:t>
            </a:r>
            <a:endParaRPr lang="es-ES_tradnl" sz="1800" kern="1200" dirty="0"/>
          </a:p>
          <a:p>
            <a:pPr marL="342900" lvl="2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800" b="1" i="1" kern="1200" dirty="0" smtClean="0"/>
              <a:t>Precisiones</a:t>
            </a:r>
            <a:r>
              <a:rPr lang="es-ES" sz="1800" kern="1200" dirty="0" smtClean="0"/>
              <a:t>: exclusión/ausencia	</a:t>
            </a:r>
            <a:endParaRPr lang="es-ES_tradnl" sz="1800" kern="1200" dirty="0"/>
          </a:p>
        </p:txBody>
      </p:sp>
      <p:sp>
        <p:nvSpPr>
          <p:cNvPr id="2" name="Rectángulo 1"/>
          <p:cNvSpPr/>
          <p:nvPr/>
        </p:nvSpPr>
        <p:spPr>
          <a:xfrm>
            <a:off x="0" y="0"/>
            <a:ext cx="2736304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Clases de legitimarios. Derecho de alimentos</a:t>
            </a:r>
            <a:r>
              <a:rPr lang="es-ES" b="1" dirty="0"/>
              <a:t>.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35911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build="p" bldLvl="5"/>
      <p:bldP spid="14" grpId="0" animBg="1"/>
      <p:bldP spid="15" grpId="0" build="p" bldLvl="5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9</a:t>
            </a:fld>
            <a:endParaRPr lang="es-ES_tradnl"/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18336310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3635896" y="2204864"/>
            <a:ext cx="2088232" cy="2448272"/>
            <a:chOff x="3635896" y="2204864"/>
            <a:chExt cx="2088232" cy="2448272"/>
          </a:xfrm>
        </p:grpSpPr>
        <p:pic>
          <p:nvPicPr>
            <p:cNvPr id="12" name="11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2204864"/>
              <a:ext cx="2088232" cy="2448272"/>
            </a:xfrm>
            <a:prstGeom prst="rect">
              <a:avLst/>
            </a:prstGeom>
            <a:effectLst>
              <a:reflection blurRad="6350" stA="52000" endA="300" endPos="35000" dir="5400000" sy="-100000" algn="bl" rotWithShape="0"/>
            </a:effectLst>
            <a:scene3d>
              <a:camera prst="isometricOffAxis2Left"/>
              <a:lightRig rig="threePt" dir="t"/>
            </a:scene3d>
          </p:spPr>
        </p:pic>
        <p:sp>
          <p:nvSpPr>
            <p:cNvPr id="2" name="CuadroTexto 1"/>
            <p:cNvSpPr txBox="1"/>
            <p:nvPr/>
          </p:nvSpPr>
          <p:spPr>
            <a:xfrm>
              <a:off x="4130739" y="4005064"/>
              <a:ext cx="1377365" cy="369332"/>
            </a:xfrm>
            <a:prstGeom prst="rect">
              <a:avLst/>
            </a:prstGeom>
            <a:noFill/>
            <a:scene3d>
              <a:camera prst="isometricOffAxis2Left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es-ES" dirty="0" smtClean="0"/>
                <a:t>A la legítima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416833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CDC6428-2F87-46E2-B8CA-9C45E9A696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9879782-70F3-45A2-8657-E843651F7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1E67030-E652-432E-A879-005E0D462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1592BA4-8315-4675-B06B-5033D695F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E3A9D44-3C05-4288-9E43-D0FE1B357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BA4D9A0-205D-4313-854C-B0407BBEC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13942</TotalTime>
  <Words>1252</Words>
  <Application>Microsoft Office PowerPoint</Application>
  <PresentationFormat>Presentación en pantalla (4:3)</PresentationFormat>
  <Paragraphs>257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Freestyle Script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582</cp:revision>
  <cp:lastPrinted>2019-09-17T18:44:46Z</cp:lastPrinted>
  <dcterms:created xsi:type="dcterms:W3CDTF">2018-10-08T09:30:00Z</dcterms:created>
  <dcterms:modified xsi:type="dcterms:W3CDTF">2023-05-08T08:30:21Z</dcterms:modified>
</cp:coreProperties>
</file>