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  <p:sldMasterId id="2147483677" r:id="rId2"/>
    <p:sldMasterId id="2147483689" r:id="rId3"/>
    <p:sldMasterId id="2147483701" r:id="rId4"/>
    <p:sldMasterId id="2147483713" r:id="rId5"/>
    <p:sldMasterId id="2147483725" r:id="rId6"/>
    <p:sldMasterId id="2147483737" r:id="rId7"/>
  </p:sldMasterIdLst>
  <p:notesMasterIdLst>
    <p:notesMasterId r:id="rId41"/>
  </p:notesMasterIdLst>
  <p:sldIdLst>
    <p:sldId id="301" r:id="rId8"/>
    <p:sldId id="370" r:id="rId9"/>
    <p:sldId id="371" r:id="rId10"/>
    <p:sldId id="305" r:id="rId11"/>
    <p:sldId id="311" r:id="rId12"/>
    <p:sldId id="316" r:id="rId13"/>
    <p:sldId id="315" r:id="rId14"/>
    <p:sldId id="313" r:id="rId15"/>
    <p:sldId id="314" r:id="rId16"/>
    <p:sldId id="318" r:id="rId17"/>
    <p:sldId id="320" r:id="rId18"/>
    <p:sldId id="319" r:id="rId19"/>
    <p:sldId id="321" r:id="rId20"/>
    <p:sldId id="382" r:id="rId21"/>
    <p:sldId id="383" r:id="rId22"/>
    <p:sldId id="325" r:id="rId23"/>
    <p:sldId id="326" r:id="rId24"/>
    <p:sldId id="373" r:id="rId25"/>
    <p:sldId id="330" r:id="rId26"/>
    <p:sldId id="328" r:id="rId27"/>
    <p:sldId id="384" r:id="rId28"/>
    <p:sldId id="331" r:id="rId29"/>
    <p:sldId id="379" r:id="rId30"/>
    <p:sldId id="341" r:id="rId31"/>
    <p:sldId id="343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85" r:id="rId40"/>
  </p:sldIdLst>
  <p:sldSz cx="11412538" cy="698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0">
          <p15:clr>
            <a:srgbClr val="A4A3A4"/>
          </p15:clr>
        </p15:guide>
        <p15:guide id="2" pos="35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3190" autoAdjust="0"/>
  </p:normalViewPr>
  <p:slideViewPr>
    <p:cSldViewPr snapToGrid="0">
      <p:cViewPr varScale="1">
        <p:scale>
          <a:sx n="81" d="100"/>
          <a:sy n="81" d="100"/>
        </p:scale>
        <p:origin x="-912" y="-82"/>
      </p:cViewPr>
      <p:guideLst>
        <p:guide orient="horz" pos="2200"/>
        <p:guide pos="35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BBBC9-ED79-4FA2-9613-98217A7D8022}" type="datetimeFigureOut">
              <a:rPr lang="es-ES" smtClean="0"/>
              <a:pPr/>
              <a:t>04/06/2019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28650" y="685800"/>
            <a:ext cx="5600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A1216-000C-4C7F-B5A0-CB07DAF45AC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257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28650" y="685800"/>
            <a:ext cx="56007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Ciencia en continua construcction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7EE-212E-4384-A732-F417952454A8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094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132895"/>
            <a:ext cx="11547269" cy="852105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33" dirty="0"/>
          </a:p>
        </p:txBody>
      </p:sp>
      <p:pic>
        <p:nvPicPr>
          <p:cNvPr id="5" name="Picture 10" descr="logoDiapopeq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03" y="6265481"/>
            <a:ext cx="2161645" cy="6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5941" y="2169878"/>
            <a:ext cx="9700657" cy="1497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11881" y="3958166"/>
            <a:ext cx="7988777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2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5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8985" y="6474060"/>
            <a:ext cx="2662926" cy="371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81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095581-5B1D-411A-B1FA-925D0EE0995D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E51D3-768B-4377-86B2-FCBAEDE7DCFD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89982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1C1162-8DB2-4644-8BD5-EC8C10EC4C21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7CF50-D066-4F1F-9632-BE77939CDAF8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3106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0628" y="278107"/>
            <a:ext cx="3754646" cy="1183569"/>
          </a:xfrm>
        </p:spPr>
        <p:txBody>
          <a:bodyPr anchor="b"/>
          <a:lstStyle>
            <a:lvl1pPr algn="l">
              <a:defRPr sz="203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1985" y="278107"/>
            <a:ext cx="6379926" cy="5961504"/>
          </a:xfrm>
        </p:spPr>
        <p:txBody>
          <a:bodyPr/>
          <a:lstStyle>
            <a:lvl1pPr>
              <a:defRPr sz="3259"/>
            </a:lvl1pPr>
            <a:lvl2pPr>
              <a:defRPr sz="2852"/>
            </a:lvl2pPr>
            <a:lvl3pPr>
              <a:defRPr sz="2444"/>
            </a:lvl3pPr>
            <a:lvl4pPr>
              <a:defRPr sz="2037"/>
            </a:lvl4pPr>
            <a:lvl5pPr>
              <a:defRPr sz="2037"/>
            </a:lvl5pPr>
            <a:lvl6pPr>
              <a:defRPr sz="2037"/>
            </a:lvl6pPr>
            <a:lvl7pPr>
              <a:defRPr sz="2037"/>
            </a:lvl7pPr>
            <a:lvl8pPr>
              <a:defRPr sz="2037"/>
            </a:lvl8pPr>
            <a:lvl9pPr>
              <a:defRPr sz="203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70628" y="1461676"/>
            <a:ext cx="3754646" cy="4777935"/>
          </a:xfrm>
        </p:spPr>
        <p:txBody>
          <a:bodyPr/>
          <a:lstStyle>
            <a:lvl1pPr marL="0" indent="0">
              <a:buNone/>
              <a:defRPr sz="1426"/>
            </a:lvl1pPr>
            <a:lvl2pPr marL="465658" indent="0">
              <a:buNone/>
              <a:defRPr sz="1222"/>
            </a:lvl2pPr>
            <a:lvl3pPr marL="931316" indent="0">
              <a:buNone/>
              <a:defRPr sz="1019"/>
            </a:lvl3pPr>
            <a:lvl4pPr marL="1396975" indent="0">
              <a:buNone/>
              <a:defRPr sz="917"/>
            </a:lvl4pPr>
            <a:lvl5pPr marL="1862633" indent="0">
              <a:buNone/>
              <a:defRPr sz="917"/>
            </a:lvl5pPr>
            <a:lvl6pPr marL="2328291" indent="0">
              <a:buNone/>
              <a:defRPr sz="917"/>
            </a:lvl6pPr>
            <a:lvl7pPr marL="2793949" indent="0">
              <a:buNone/>
              <a:defRPr sz="917"/>
            </a:lvl7pPr>
            <a:lvl8pPr marL="3259607" indent="0">
              <a:buNone/>
              <a:defRPr sz="917"/>
            </a:lvl8pPr>
            <a:lvl9pPr marL="3725266" indent="0">
              <a:buNone/>
              <a:defRPr sz="91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988E04-6022-4B08-8BE4-6D1146F6AFF5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A270-AFD0-41AD-B918-1A6FD0D4B04C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1837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6937" y="4889500"/>
            <a:ext cx="6847523" cy="577233"/>
          </a:xfrm>
        </p:spPr>
        <p:txBody>
          <a:bodyPr anchor="b"/>
          <a:lstStyle>
            <a:lvl1pPr algn="l">
              <a:defRPr sz="203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36937" y="624123"/>
            <a:ext cx="6847523" cy="4191000"/>
          </a:xfrm>
        </p:spPr>
        <p:txBody>
          <a:bodyPr rtlCol="0">
            <a:normAutofit/>
          </a:bodyPr>
          <a:lstStyle>
            <a:lvl1pPr marL="0" indent="0">
              <a:buNone/>
              <a:defRPr sz="3259"/>
            </a:lvl1pPr>
            <a:lvl2pPr marL="465658" indent="0">
              <a:buNone/>
              <a:defRPr sz="2852"/>
            </a:lvl2pPr>
            <a:lvl3pPr marL="931316" indent="0">
              <a:buNone/>
              <a:defRPr sz="2444"/>
            </a:lvl3pPr>
            <a:lvl4pPr marL="1396975" indent="0">
              <a:buNone/>
              <a:defRPr sz="2037"/>
            </a:lvl4pPr>
            <a:lvl5pPr marL="1862633" indent="0">
              <a:buNone/>
              <a:defRPr sz="2037"/>
            </a:lvl5pPr>
            <a:lvl6pPr marL="2328291" indent="0">
              <a:buNone/>
              <a:defRPr sz="2037"/>
            </a:lvl6pPr>
            <a:lvl7pPr marL="2793949" indent="0">
              <a:buNone/>
              <a:defRPr sz="2037"/>
            </a:lvl7pPr>
            <a:lvl8pPr marL="3259607" indent="0">
              <a:buNone/>
              <a:defRPr sz="2037"/>
            </a:lvl8pPr>
            <a:lvl9pPr marL="3725266" indent="0">
              <a:buNone/>
              <a:defRPr sz="2037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236937" y="5466733"/>
            <a:ext cx="6847523" cy="819767"/>
          </a:xfrm>
        </p:spPr>
        <p:txBody>
          <a:bodyPr/>
          <a:lstStyle>
            <a:lvl1pPr marL="0" indent="0">
              <a:buNone/>
              <a:defRPr sz="1426"/>
            </a:lvl1pPr>
            <a:lvl2pPr marL="465658" indent="0">
              <a:buNone/>
              <a:defRPr sz="1222"/>
            </a:lvl2pPr>
            <a:lvl3pPr marL="931316" indent="0">
              <a:buNone/>
              <a:defRPr sz="1019"/>
            </a:lvl3pPr>
            <a:lvl4pPr marL="1396975" indent="0">
              <a:buNone/>
              <a:defRPr sz="917"/>
            </a:lvl4pPr>
            <a:lvl5pPr marL="1862633" indent="0">
              <a:buNone/>
              <a:defRPr sz="917"/>
            </a:lvl5pPr>
            <a:lvl6pPr marL="2328291" indent="0">
              <a:buNone/>
              <a:defRPr sz="917"/>
            </a:lvl6pPr>
            <a:lvl7pPr marL="2793949" indent="0">
              <a:buNone/>
              <a:defRPr sz="917"/>
            </a:lvl7pPr>
            <a:lvl8pPr marL="3259607" indent="0">
              <a:buNone/>
              <a:defRPr sz="917"/>
            </a:lvl8pPr>
            <a:lvl9pPr marL="3725266" indent="0">
              <a:buNone/>
              <a:defRPr sz="91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CC2046-B163-4661-BAB4-D70EE545A48B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2914-A199-4BE0-8921-4C11DF0CDBCF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42744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E85358-F74B-4081-A9C4-90331B3947CA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5A121-4B7E-4F03-B5A6-64C3184EE092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166000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274090" y="279724"/>
            <a:ext cx="2567821" cy="59598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0627" y="279724"/>
            <a:ext cx="7513254" cy="59598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43E262-9E26-4E0F-9412-EAE5FA297788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5510-C454-4CBD-9A36-22286D65C1E3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84686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5941" y="2169878"/>
            <a:ext cx="9700657" cy="1497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11881" y="3958166"/>
            <a:ext cx="7988777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2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5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A3FB-8F4D-44D7-A8EA-3DD13D49E02F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929DA-C9D4-4799-A8CD-4D6E6E29E428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28151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5640-9F4E-49C2-AACE-9F9F8A06B8F2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3F005-703C-4DFF-88D2-F1F24C2F410E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295670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1512" y="4488510"/>
            <a:ext cx="9700657" cy="1387299"/>
          </a:xfrm>
        </p:spPr>
        <p:txBody>
          <a:bodyPr anchor="t"/>
          <a:lstStyle>
            <a:lvl1pPr algn="l">
              <a:defRPr sz="4074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01512" y="2960542"/>
            <a:ext cx="9700657" cy="1527968"/>
          </a:xfrm>
        </p:spPr>
        <p:txBody>
          <a:bodyPr anchor="b"/>
          <a:lstStyle>
            <a:lvl1pPr marL="0" indent="0">
              <a:buNone/>
              <a:defRPr sz="2037">
                <a:solidFill>
                  <a:schemeClr val="tx1">
                    <a:tint val="75000"/>
                  </a:schemeClr>
                </a:solidFill>
              </a:defRPr>
            </a:lvl1pPr>
            <a:lvl2pPr marL="46565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2pPr>
            <a:lvl3pPr marL="931316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396975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4pPr>
            <a:lvl5pPr marL="1862633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5pPr>
            <a:lvl6pPr marL="2328291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6pPr>
            <a:lvl7pPr marL="2793949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7pPr>
            <a:lvl8pPr marL="3259607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8pPr>
            <a:lvl9pPr marL="3725266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4426-769B-4617-9CDC-CA3093922DC1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0092-4926-4CE6-9F54-9B765A9A1DE6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22986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0627" y="1629834"/>
            <a:ext cx="5040538" cy="4609777"/>
          </a:xfrm>
        </p:spPr>
        <p:txBody>
          <a:bodyPr/>
          <a:lstStyle>
            <a:lvl1pPr>
              <a:defRPr sz="2852"/>
            </a:lvl1pPr>
            <a:lvl2pPr>
              <a:defRPr sz="2444"/>
            </a:lvl2pPr>
            <a:lvl3pPr>
              <a:defRPr sz="2037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01373" y="1629834"/>
            <a:ext cx="5040538" cy="4609777"/>
          </a:xfrm>
        </p:spPr>
        <p:txBody>
          <a:bodyPr/>
          <a:lstStyle>
            <a:lvl1pPr>
              <a:defRPr sz="2852"/>
            </a:lvl1pPr>
            <a:lvl2pPr>
              <a:defRPr sz="2444"/>
            </a:lvl2pPr>
            <a:lvl3pPr>
              <a:defRPr sz="2037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9D9D-BAFF-4C10-8E51-2DA4E9E39474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39602-99B4-4E54-8E19-9ED444F8716A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47855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132895"/>
            <a:ext cx="11412538" cy="852105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33" dirty="0"/>
          </a:p>
        </p:txBody>
      </p:sp>
      <p:pic>
        <p:nvPicPr>
          <p:cNvPr id="5" name="Picture 7" descr="logoDiapopeq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03" y="6280032"/>
            <a:ext cx="2161645" cy="6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178985" y="6474060"/>
            <a:ext cx="2662926" cy="371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88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0627" y="1563541"/>
            <a:ext cx="5042520" cy="651609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65658" indent="0">
              <a:buNone/>
              <a:defRPr sz="2037" b="1"/>
            </a:lvl2pPr>
            <a:lvl3pPr marL="931316" indent="0">
              <a:buNone/>
              <a:defRPr sz="1833" b="1"/>
            </a:lvl3pPr>
            <a:lvl4pPr marL="1396975" indent="0">
              <a:buNone/>
              <a:defRPr sz="1630" b="1"/>
            </a:lvl4pPr>
            <a:lvl5pPr marL="1862633" indent="0">
              <a:buNone/>
              <a:defRPr sz="1630" b="1"/>
            </a:lvl5pPr>
            <a:lvl6pPr marL="2328291" indent="0">
              <a:buNone/>
              <a:defRPr sz="1630" b="1"/>
            </a:lvl6pPr>
            <a:lvl7pPr marL="2793949" indent="0">
              <a:buNone/>
              <a:defRPr sz="1630" b="1"/>
            </a:lvl7pPr>
            <a:lvl8pPr marL="3259607" indent="0">
              <a:buNone/>
              <a:defRPr sz="1630" b="1"/>
            </a:lvl8pPr>
            <a:lvl9pPr marL="3725266" indent="0">
              <a:buNone/>
              <a:defRPr sz="1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0627" y="2215150"/>
            <a:ext cx="5042520" cy="4024460"/>
          </a:xfrm>
        </p:spPr>
        <p:txBody>
          <a:bodyPr/>
          <a:lstStyle>
            <a:lvl1pPr>
              <a:defRPr sz="2444"/>
            </a:lvl1pPr>
            <a:lvl2pPr>
              <a:defRPr sz="2037"/>
            </a:lvl2pPr>
            <a:lvl3pPr>
              <a:defRPr sz="1833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797412" y="1563541"/>
            <a:ext cx="5044500" cy="651609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65658" indent="0">
              <a:buNone/>
              <a:defRPr sz="2037" b="1"/>
            </a:lvl2pPr>
            <a:lvl3pPr marL="931316" indent="0">
              <a:buNone/>
              <a:defRPr sz="1833" b="1"/>
            </a:lvl3pPr>
            <a:lvl4pPr marL="1396975" indent="0">
              <a:buNone/>
              <a:defRPr sz="1630" b="1"/>
            </a:lvl4pPr>
            <a:lvl5pPr marL="1862633" indent="0">
              <a:buNone/>
              <a:defRPr sz="1630" b="1"/>
            </a:lvl5pPr>
            <a:lvl6pPr marL="2328291" indent="0">
              <a:buNone/>
              <a:defRPr sz="1630" b="1"/>
            </a:lvl6pPr>
            <a:lvl7pPr marL="2793949" indent="0">
              <a:buNone/>
              <a:defRPr sz="1630" b="1"/>
            </a:lvl7pPr>
            <a:lvl8pPr marL="3259607" indent="0">
              <a:buNone/>
              <a:defRPr sz="1630" b="1"/>
            </a:lvl8pPr>
            <a:lvl9pPr marL="3725266" indent="0">
              <a:buNone/>
              <a:defRPr sz="1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797412" y="2215150"/>
            <a:ext cx="5044500" cy="4024460"/>
          </a:xfrm>
        </p:spPr>
        <p:txBody>
          <a:bodyPr/>
          <a:lstStyle>
            <a:lvl1pPr>
              <a:defRPr sz="2444"/>
            </a:lvl1pPr>
            <a:lvl2pPr>
              <a:defRPr sz="2037"/>
            </a:lvl2pPr>
            <a:lvl3pPr>
              <a:defRPr sz="1833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5FC93-6FD7-428C-8022-277B236A6839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5EDE8-85E3-41C9-B84D-868C56026554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928574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3652-0E3E-4FA7-B2A4-E04389F1C380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45671-B280-4A11-B14E-7BBF657117B4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199224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6E26-9FBB-4DA8-BC54-57D8061FAF13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415C2-EB56-41B8-8539-C08587293A42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011097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0628" y="278107"/>
            <a:ext cx="3754646" cy="1183569"/>
          </a:xfrm>
        </p:spPr>
        <p:txBody>
          <a:bodyPr anchor="b"/>
          <a:lstStyle>
            <a:lvl1pPr algn="l">
              <a:defRPr sz="203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1985" y="278107"/>
            <a:ext cx="6379926" cy="5961504"/>
          </a:xfrm>
        </p:spPr>
        <p:txBody>
          <a:bodyPr/>
          <a:lstStyle>
            <a:lvl1pPr>
              <a:defRPr sz="3259"/>
            </a:lvl1pPr>
            <a:lvl2pPr>
              <a:defRPr sz="2852"/>
            </a:lvl2pPr>
            <a:lvl3pPr>
              <a:defRPr sz="2444"/>
            </a:lvl3pPr>
            <a:lvl4pPr>
              <a:defRPr sz="2037"/>
            </a:lvl4pPr>
            <a:lvl5pPr>
              <a:defRPr sz="2037"/>
            </a:lvl5pPr>
            <a:lvl6pPr>
              <a:defRPr sz="2037"/>
            </a:lvl6pPr>
            <a:lvl7pPr>
              <a:defRPr sz="2037"/>
            </a:lvl7pPr>
            <a:lvl8pPr>
              <a:defRPr sz="2037"/>
            </a:lvl8pPr>
            <a:lvl9pPr>
              <a:defRPr sz="203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70628" y="1461676"/>
            <a:ext cx="3754646" cy="4777935"/>
          </a:xfrm>
        </p:spPr>
        <p:txBody>
          <a:bodyPr/>
          <a:lstStyle>
            <a:lvl1pPr marL="0" indent="0">
              <a:buNone/>
              <a:defRPr sz="1426"/>
            </a:lvl1pPr>
            <a:lvl2pPr marL="465658" indent="0">
              <a:buNone/>
              <a:defRPr sz="1222"/>
            </a:lvl2pPr>
            <a:lvl3pPr marL="931316" indent="0">
              <a:buNone/>
              <a:defRPr sz="1019"/>
            </a:lvl3pPr>
            <a:lvl4pPr marL="1396975" indent="0">
              <a:buNone/>
              <a:defRPr sz="917"/>
            </a:lvl4pPr>
            <a:lvl5pPr marL="1862633" indent="0">
              <a:buNone/>
              <a:defRPr sz="917"/>
            </a:lvl5pPr>
            <a:lvl6pPr marL="2328291" indent="0">
              <a:buNone/>
              <a:defRPr sz="917"/>
            </a:lvl6pPr>
            <a:lvl7pPr marL="2793949" indent="0">
              <a:buNone/>
              <a:defRPr sz="917"/>
            </a:lvl7pPr>
            <a:lvl8pPr marL="3259607" indent="0">
              <a:buNone/>
              <a:defRPr sz="917"/>
            </a:lvl8pPr>
            <a:lvl9pPr marL="3725266" indent="0">
              <a:buNone/>
              <a:defRPr sz="91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22ED-7B84-4F6D-9C56-DD5F8B498A61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92586-FB26-4691-A9B5-55F88A1CD540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959125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6937" y="4889500"/>
            <a:ext cx="6847523" cy="577233"/>
          </a:xfrm>
        </p:spPr>
        <p:txBody>
          <a:bodyPr anchor="b"/>
          <a:lstStyle>
            <a:lvl1pPr algn="l">
              <a:defRPr sz="203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36937" y="624123"/>
            <a:ext cx="6847523" cy="4191000"/>
          </a:xfrm>
        </p:spPr>
        <p:txBody>
          <a:bodyPr rtlCol="0">
            <a:normAutofit/>
          </a:bodyPr>
          <a:lstStyle>
            <a:lvl1pPr marL="0" indent="0">
              <a:buNone/>
              <a:defRPr sz="3259"/>
            </a:lvl1pPr>
            <a:lvl2pPr marL="465658" indent="0">
              <a:buNone/>
              <a:defRPr sz="2852"/>
            </a:lvl2pPr>
            <a:lvl3pPr marL="931316" indent="0">
              <a:buNone/>
              <a:defRPr sz="2444"/>
            </a:lvl3pPr>
            <a:lvl4pPr marL="1396975" indent="0">
              <a:buNone/>
              <a:defRPr sz="2037"/>
            </a:lvl4pPr>
            <a:lvl5pPr marL="1862633" indent="0">
              <a:buNone/>
              <a:defRPr sz="2037"/>
            </a:lvl5pPr>
            <a:lvl6pPr marL="2328291" indent="0">
              <a:buNone/>
              <a:defRPr sz="2037"/>
            </a:lvl6pPr>
            <a:lvl7pPr marL="2793949" indent="0">
              <a:buNone/>
              <a:defRPr sz="2037"/>
            </a:lvl7pPr>
            <a:lvl8pPr marL="3259607" indent="0">
              <a:buNone/>
              <a:defRPr sz="2037"/>
            </a:lvl8pPr>
            <a:lvl9pPr marL="3725266" indent="0">
              <a:buNone/>
              <a:defRPr sz="2037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236937" y="5466733"/>
            <a:ext cx="6847523" cy="819767"/>
          </a:xfrm>
        </p:spPr>
        <p:txBody>
          <a:bodyPr/>
          <a:lstStyle>
            <a:lvl1pPr marL="0" indent="0">
              <a:buNone/>
              <a:defRPr sz="1426"/>
            </a:lvl1pPr>
            <a:lvl2pPr marL="465658" indent="0">
              <a:buNone/>
              <a:defRPr sz="1222"/>
            </a:lvl2pPr>
            <a:lvl3pPr marL="931316" indent="0">
              <a:buNone/>
              <a:defRPr sz="1019"/>
            </a:lvl3pPr>
            <a:lvl4pPr marL="1396975" indent="0">
              <a:buNone/>
              <a:defRPr sz="917"/>
            </a:lvl4pPr>
            <a:lvl5pPr marL="1862633" indent="0">
              <a:buNone/>
              <a:defRPr sz="917"/>
            </a:lvl5pPr>
            <a:lvl6pPr marL="2328291" indent="0">
              <a:buNone/>
              <a:defRPr sz="917"/>
            </a:lvl6pPr>
            <a:lvl7pPr marL="2793949" indent="0">
              <a:buNone/>
              <a:defRPr sz="917"/>
            </a:lvl7pPr>
            <a:lvl8pPr marL="3259607" indent="0">
              <a:buNone/>
              <a:defRPr sz="917"/>
            </a:lvl8pPr>
            <a:lvl9pPr marL="3725266" indent="0">
              <a:buNone/>
              <a:defRPr sz="91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CA87-54EA-47FB-87DF-62E9917D514F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0B68B-DD1A-4EA6-88B8-8FC2815EF339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135918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49B8-E7DF-45EC-8603-A209B8BF83BB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A4ED4-45D5-4AAB-B993-E657A66A2B05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783731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274090" y="279724"/>
            <a:ext cx="2567821" cy="59598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0627" y="279724"/>
            <a:ext cx="7513254" cy="59598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1DEF-C71A-4F96-8C5C-3CA9A3941129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61177-7210-48D6-9708-D38281A38206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058030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6567" y="1143147"/>
            <a:ext cx="8559404" cy="2431815"/>
          </a:xfrm>
        </p:spPr>
        <p:txBody>
          <a:bodyPr anchor="b"/>
          <a:lstStyle>
            <a:lvl1pPr algn="ctr">
              <a:defRPr sz="611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6567" y="3668743"/>
            <a:ext cx="8559404" cy="1686424"/>
          </a:xfrm>
        </p:spPr>
        <p:txBody>
          <a:bodyPr/>
          <a:lstStyle>
            <a:lvl1pPr marL="0" indent="0" algn="ctr">
              <a:buNone/>
              <a:defRPr sz="2444"/>
            </a:lvl1pPr>
            <a:lvl2pPr marL="465658" indent="0" algn="ctr">
              <a:buNone/>
              <a:defRPr sz="2037"/>
            </a:lvl2pPr>
            <a:lvl3pPr marL="931316" indent="0" algn="ctr">
              <a:buNone/>
              <a:defRPr sz="1833"/>
            </a:lvl3pPr>
            <a:lvl4pPr marL="1396975" indent="0" algn="ctr">
              <a:buNone/>
              <a:defRPr sz="1630"/>
            </a:lvl4pPr>
            <a:lvl5pPr marL="1862633" indent="0" algn="ctr">
              <a:buNone/>
              <a:defRPr sz="1630"/>
            </a:lvl5pPr>
            <a:lvl6pPr marL="2328291" indent="0" algn="ctr">
              <a:buNone/>
              <a:defRPr sz="1630"/>
            </a:lvl6pPr>
            <a:lvl7pPr marL="2793949" indent="0" algn="ctr">
              <a:buNone/>
              <a:defRPr sz="1630"/>
            </a:lvl7pPr>
            <a:lvl8pPr marL="3259607" indent="0" algn="ctr">
              <a:buNone/>
              <a:defRPr sz="1630"/>
            </a:lvl8pPr>
            <a:lvl9pPr marL="3725266" indent="0" algn="ctr">
              <a:buNone/>
              <a:defRPr sz="163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EB437-ED43-45F1-AD0C-D175114DE8F0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19238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52194D-6198-4AF7-8EF5-FA70A7F2AEE1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111028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669" y="1741401"/>
            <a:ext cx="9843314" cy="2905565"/>
          </a:xfrm>
        </p:spPr>
        <p:txBody>
          <a:bodyPr anchor="b"/>
          <a:lstStyle>
            <a:lvl1pPr>
              <a:defRPr sz="611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78669" y="4674454"/>
            <a:ext cx="9843314" cy="1527968"/>
          </a:xfrm>
        </p:spPr>
        <p:txBody>
          <a:bodyPr/>
          <a:lstStyle>
            <a:lvl1pPr marL="0" indent="0">
              <a:buNone/>
              <a:defRPr sz="2444"/>
            </a:lvl1pPr>
            <a:lvl2pPr marL="465658" indent="0">
              <a:buNone/>
              <a:defRPr sz="2037"/>
            </a:lvl2pPr>
            <a:lvl3pPr marL="931316" indent="0">
              <a:buNone/>
              <a:defRPr sz="1833"/>
            </a:lvl3pPr>
            <a:lvl4pPr marL="1396975" indent="0">
              <a:buNone/>
              <a:defRPr sz="1630"/>
            </a:lvl4pPr>
            <a:lvl5pPr marL="1862633" indent="0">
              <a:buNone/>
              <a:defRPr sz="1630"/>
            </a:lvl5pPr>
            <a:lvl6pPr marL="2328291" indent="0">
              <a:buNone/>
              <a:defRPr sz="1630"/>
            </a:lvl6pPr>
            <a:lvl7pPr marL="2793949" indent="0">
              <a:buNone/>
              <a:defRPr sz="1630"/>
            </a:lvl7pPr>
            <a:lvl8pPr marL="3259607" indent="0">
              <a:buNone/>
              <a:defRPr sz="1630"/>
            </a:lvl8pPr>
            <a:lvl9pPr marL="3725266" indent="0">
              <a:buNone/>
              <a:defRPr sz="1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F9819A-B0D3-46A7-A5F7-1CBCD0A0FA63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96739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9465530" y="1836428"/>
            <a:ext cx="1008943" cy="285312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0680" y="301206"/>
            <a:ext cx="784611" cy="781903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91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70627" y="1629834"/>
            <a:ext cx="5040538" cy="43559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01373" y="1629834"/>
            <a:ext cx="5040538" cy="43559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9DB527-020E-4220-87BE-D5BDFBD64D9A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01213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94" y="371887"/>
            <a:ext cx="9843314" cy="135011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595" y="1712295"/>
            <a:ext cx="4828533" cy="839170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65658" indent="0">
              <a:buNone/>
              <a:defRPr sz="2037" b="1"/>
            </a:lvl2pPr>
            <a:lvl3pPr marL="931316" indent="0">
              <a:buNone/>
              <a:defRPr sz="1833" b="1"/>
            </a:lvl3pPr>
            <a:lvl4pPr marL="1396975" indent="0">
              <a:buNone/>
              <a:defRPr sz="1630" b="1"/>
            </a:lvl4pPr>
            <a:lvl5pPr marL="1862633" indent="0">
              <a:buNone/>
              <a:defRPr sz="1630" b="1"/>
            </a:lvl5pPr>
            <a:lvl6pPr marL="2328291" indent="0">
              <a:buNone/>
              <a:defRPr sz="1630" b="1"/>
            </a:lvl6pPr>
            <a:lvl7pPr marL="2793949" indent="0">
              <a:buNone/>
              <a:defRPr sz="1630" b="1"/>
            </a:lvl7pPr>
            <a:lvl8pPr marL="3259607" indent="0">
              <a:buNone/>
              <a:defRPr sz="1630" b="1"/>
            </a:lvl8pPr>
            <a:lvl9pPr marL="3725266" indent="0">
              <a:buNone/>
              <a:defRPr sz="1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86595" y="2551465"/>
            <a:ext cx="4828533" cy="375282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777597" y="1712295"/>
            <a:ext cx="4852311" cy="839170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65658" indent="0">
              <a:buNone/>
              <a:defRPr sz="2037" b="1"/>
            </a:lvl2pPr>
            <a:lvl3pPr marL="931316" indent="0">
              <a:buNone/>
              <a:defRPr sz="1833" b="1"/>
            </a:lvl3pPr>
            <a:lvl4pPr marL="1396975" indent="0">
              <a:buNone/>
              <a:defRPr sz="1630" b="1"/>
            </a:lvl4pPr>
            <a:lvl5pPr marL="1862633" indent="0">
              <a:buNone/>
              <a:defRPr sz="1630" b="1"/>
            </a:lvl5pPr>
            <a:lvl6pPr marL="2328291" indent="0">
              <a:buNone/>
              <a:defRPr sz="1630" b="1"/>
            </a:lvl6pPr>
            <a:lvl7pPr marL="2793949" indent="0">
              <a:buNone/>
              <a:defRPr sz="1630" b="1"/>
            </a:lvl7pPr>
            <a:lvl8pPr marL="3259607" indent="0">
              <a:buNone/>
              <a:defRPr sz="1630" b="1"/>
            </a:lvl8pPr>
            <a:lvl9pPr marL="3725266" indent="0">
              <a:buNone/>
              <a:defRPr sz="1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777597" y="2551465"/>
            <a:ext cx="4852311" cy="375282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7CFB52-4329-49E4-8D80-181D707538E8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746094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344015-B7E9-42C8-9457-D280AA3B616C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049704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A43952-FE2A-41C8-9D8F-F5D5A444A047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9338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95" y="465667"/>
            <a:ext cx="3681336" cy="1629833"/>
          </a:xfrm>
        </p:spPr>
        <p:txBody>
          <a:bodyPr anchor="b"/>
          <a:lstStyle>
            <a:lvl1pPr>
              <a:defRPr sz="3259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52311" y="1005711"/>
            <a:ext cx="5777597" cy="4963877"/>
          </a:xfrm>
        </p:spPr>
        <p:txBody>
          <a:bodyPr/>
          <a:lstStyle>
            <a:lvl1pPr>
              <a:defRPr sz="3259"/>
            </a:lvl1pPr>
            <a:lvl2pPr>
              <a:defRPr sz="2852"/>
            </a:lvl2pPr>
            <a:lvl3pPr>
              <a:defRPr sz="2444"/>
            </a:lvl3pPr>
            <a:lvl4pPr>
              <a:defRPr sz="2037"/>
            </a:lvl4pPr>
            <a:lvl5pPr>
              <a:defRPr sz="2037"/>
            </a:lvl5pPr>
            <a:lvl6pPr>
              <a:defRPr sz="2037"/>
            </a:lvl6pPr>
            <a:lvl7pPr>
              <a:defRPr sz="2037"/>
            </a:lvl7pPr>
            <a:lvl8pPr>
              <a:defRPr sz="2037"/>
            </a:lvl8pPr>
            <a:lvl9pPr>
              <a:defRPr sz="203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86595" y="2095500"/>
            <a:ext cx="3681336" cy="3882173"/>
          </a:xfrm>
        </p:spPr>
        <p:txBody>
          <a:bodyPr/>
          <a:lstStyle>
            <a:lvl1pPr marL="0" indent="0">
              <a:buNone/>
              <a:defRPr sz="1630"/>
            </a:lvl1pPr>
            <a:lvl2pPr marL="465658" indent="0">
              <a:buNone/>
              <a:defRPr sz="1426"/>
            </a:lvl2pPr>
            <a:lvl3pPr marL="931316" indent="0">
              <a:buNone/>
              <a:defRPr sz="1222"/>
            </a:lvl3pPr>
            <a:lvl4pPr marL="1396975" indent="0">
              <a:buNone/>
              <a:defRPr sz="1019"/>
            </a:lvl4pPr>
            <a:lvl5pPr marL="1862633" indent="0">
              <a:buNone/>
              <a:defRPr sz="1019"/>
            </a:lvl5pPr>
            <a:lvl6pPr marL="2328291" indent="0">
              <a:buNone/>
              <a:defRPr sz="1019"/>
            </a:lvl6pPr>
            <a:lvl7pPr marL="2793949" indent="0">
              <a:buNone/>
              <a:defRPr sz="1019"/>
            </a:lvl7pPr>
            <a:lvl8pPr marL="3259607" indent="0">
              <a:buNone/>
              <a:defRPr sz="1019"/>
            </a:lvl8pPr>
            <a:lvl9pPr marL="3725266" indent="0">
              <a:buNone/>
              <a:defRPr sz="101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E22B19-9F2B-4E99-B26A-3E0E2308A4AA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538729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95" y="465667"/>
            <a:ext cx="3681336" cy="1629833"/>
          </a:xfrm>
        </p:spPr>
        <p:txBody>
          <a:bodyPr anchor="b"/>
          <a:lstStyle>
            <a:lvl1pPr>
              <a:defRPr sz="3259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852311" y="1005711"/>
            <a:ext cx="5777597" cy="4963877"/>
          </a:xfrm>
        </p:spPr>
        <p:txBody>
          <a:bodyPr/>
          <a:lstStyle>
            <a:lvl1pPr marL="0" indent="0">
              <a:buNone/>
              <a:defRPr sz="3259"/>
            </a:lvl1pPr>
            <a:lvl2pPr marL="465658" indent="0">
              <a:buNone/>
              <a:defRPr sz="2852"/>
            </a:lvl2pPr>
            <a:lvl3pPr marL="931316" indent="0">
              <a:buNone/>
              <a:defRPr sz="2444"/>
            </a:lvl3pPr>
            <a:lvl4pPr marL="1396975" indent="0">
              <a:buNone/>
              <a:defRPr sz="2037"/>
            </a:lvl4pPr>
            <a:lvl5pPr marL="1862633" indent="0">
              <a:buNone/>
              <a:defRPr sz="2037"/>
            </a:lvl5pPr>
            <a:lvl6pPr marL="2328291" indent="0">
              <a:buNone/>
              <a:defRPr sz="2037"/>
            </a:lvl6pPr>
            <a:lvl7pPr marL="2793949" indent="0">
              <a:buNone/>
              <a:defRPr sz="2037"/>
            </a:lvl7pPr>
            <a:lvl8pPr marL="3259607" indent="0">
              <a:buNone/>
              <a:defRPr sz="2037"/>
            </a:lvl8pPr>
            <a:lvl9pPr marL="3725266" indent="0">
              <a:buNone/>
              <a:defRPr sz="2037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86595" y="2095500"/>
            <a:ext cx="3681336" cy="3882173"/>
          </a:xfrm>
        </p:spPr>
        <p:txBody>
          <a:bodyPr/>
          <a:lstStyle>
            <a:lvl1pPr marL="0" indent="0">
              <a:buNone/>
              <a:defRPr sz="1630"/>
            </a:lvl1pPr>
            <a:lvl2pPr marL="465658" indent="0">
              <a:buNone/>
              <a:defRPr sz="1426"/>
            </a:lvl2pPr>
            <a:lvl3pPr marL="931316" indent="0">
              <a:buNone/>
              <a:defRPr sz="1222"/>
            </a:lvl3pPr>
            <a:lvl4pPr marL="1396975" indent="0">
              <a:buNone/>
              <a:defRPr sz="1019"/>
            </a:lvl4pPr>
            <a:lvl5pPr marL="1862633" indent="0">
              <a:buNone/>
              <a:defRPr sz="1019"/>
            </a:lvl5pPr>
            <a:lvl6pPr marL="2328291" indent="0">
              <a:buNone/>
              <a:defRPr sz="1019"/>
            </a:lvl6pPr>
            <a:lvl7pPr marL="2793949" indent="0">
              <a:buNone/>
              <a:defRPr sz="1019"/>
            </a:lvl7pPr>
            <a:lvl8pPr marL="3259607" indent="0">
              <a:buNone/>
              <a:defRPr sz="1019"/>
            </a:lvl8pPr>
            <a:lvl9pPr marL="3725266" indent="0">
              <a:buNone/>
              <a:defRPr sz="101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EF66EC-1C68-4C32-A77E-6C44A4950CA4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858075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6F26D4-781A-4AD2-8A42-450D02BE720C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633665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74090" y="279724"/>
            <a:ext cx="2567821" cy="5706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70627" y="279724"/>
            <a:ext cx="7513254" cy="5706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D901CE-87F1-42CE-9BED-0F0A359EEEF1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414144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6567" y="1143147"/>
            <a:ext cx="8559404" cy="2431815"/>
          </a:xfrm>
        </p:spPr>
        <p:txBody>
          <a:bodyPr anchor="b"/>
          <a:lstStyle>
            <a:lvl1pPr algn="ctr">
              <a:defRPr sz="611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6567" y="3668743"/>
            <a:ext cx="8559404" cy="1686424"/>
          </a:xfrm>
        </p:spPr>
        <p:txBody>
          <a:bodyPr/>
          <a:lstStyle>
            <a:lvl1pPr marL="0" indent="0" algn="ctr">
              <a:buNone/>
              <a:defRPr sz="2444"/>
            </a:lvl1pPr>
            <a:lvl2pPr marL="465658" indent="0" algn="ctr">
              <a:buNone/>
              <a:defRPr sz="2037"/>
            </a:lvl2pPr>
            <a:lvl3pPr marL="931316" indent="0" algn="ctr">
              <a:buNone/>
              <a:defRPr sz="1833"/>
            </a:lvl3pPr>
            <a:lvl4pPr marL="1396975" indent="0" algn="ctr">
              <a:buNone/>
              <a:defRPr sz="1630"/>
            </a:lvl4pPr>
            <a:lvl5pPr marL="1862633" indent="0" algn="ctr">
              <a:buNone/>
              <a:defRPr sz="1630"/>
            </a:lvl5pPr>
            <a:lvl6pPr marL="2328291" indent="0" algn="ctr">
              <a:buNone/>
              <a:defRPr sz="1630"/>
            </a:lvl6pPr>
            <a:lvl7pPr marL="2793949" indent="0" algn="ctr">
              <a:buNone/>
              <a:defRPr sz="1630"/>
            </a:lvl7pPr>
            <a:lvl8pPr marL="3259607" indent="0" algn="ctr">
              <a:buNone/>
              <a:defRPr sz="1630"/>
            </a:lvl8pPr>
            <a:lvl9pPr marL="3725266" indent="0" algn="ctr">
              <a:buNone/>
              <a:defRPr sz="163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CDD707-9691-462F-83BA-24AA49E23AE1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027262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652B4D-464B-4A00-8F0D-07E2D056EF7B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28399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1117" y="4865850"/>
            <a:ext cx="8261414" cy="877372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 rot="5400000">
            <a:off x="9465530" y="1836428"/>
            <a:ext cx="1008943" cy="285312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742936" y="6492952"/>
            <a:ext cx="3613030" cy="310445"/>
          </a:xfrm>
        </p:spPr>
        <p:txBody>
          <a:bodyPr/>
          <a:lstStyle/>
          <a:p>
            <a:pPr algn="ctr"/>
            <a:r>
              <a:rPr lang="en-US" dirty="0" smtClean="0"/>
              <a:t>Nieves Moyano, Ph.D.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9690680" y="301206"/>
            <a:ext cx="784611" cy="781903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669" y="1741401"/>
            <a:ext cx="9843314" cy="2905565"/>
          </a:xfrm>
        </p:spPr>
        <p:txBody>
          <a:bodyPr anchor="b"/>
          <a:lstStyle>
            <a:lvl1pPr>
              <a:defRPr sz="611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78669" y="4674454"/>
            <a:ext cx="9843314" cy="1527968"/>
          </a:xfrm>
        </p:spPr>
        <p:txBody>
          <a:bodyPr/>
          <a:lstStyle>
            <a:lvl1pPr marL="0" indent="0">
              <a:buNone/>
              <a:defRPr sz="2444"/>
            </a:lvl1pPr>
            <a:lvl2pPr marL="465658" indent="0">
              <a:buNone/>
              <a:defRPr sz="2037"/>
            </a:lvl2pPr>
            <a:lvl3pPr marL="931316" indent="0">
              <a:buNone/>
              <a:defRPr sz="1833"/>
            </a:lvl3pPr>
            <a:lvl4pPr marL="1396975" indent="0">
              <a:buNone/>
              <a:defRPr sz="1630"/>
            </a:lvl4pPr>
            <a:lvl5pPr marL="1862633" indent="0">
              <a:buNone/>
              <a:defRPr sz="1630"/>
            </a:lvl5pPr>
            <a:lvl6pPr marL="2328291" indent="0">
              <a:buNone/>
              <a:defRPr sz="1630"/>
            </a:lvl6pPr>
            <a:lvl7pPr marL="2793949" indent="0">
              <a:buNone/>
              <a:defRPr sz="1630"/>
            </a:lvl7pPr>
            <a:lvl8pPr marL="3259607" indent="0">
              <a:buNone/>
              <a:defRPr sz="1630"/>
            </a:lvl8pPr>
            <a:lvl9pPr marL="3725266" indent="0">
              <a:buNone/>
              <a:defRPr sz="1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81AD88-C79E-41EF-A1EC-8B9C6A05EDCC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227397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70627" y="1629834"/>
            <a:ext cx="5040538" cy="43559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01373" y="1629834"/>
            <a:ext cx="5040538" cy="43559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05FAD5-2C88-4766-B012-3E083889D4D9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74357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94" y="371887"/>
            <a:ext cx="9843314" cy="135011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595" y="1712295"/>
            <a:ext cx="4828533" cy="839170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65658" indent="0">
              <a:buNone/>
              <a:defRPr sz="2037" b="1"/>
            </a:lvl2pPr>
            <a:lvl3pPr marL="931316" indent="0">
              <a:buNone/>
              <a:defRPr sz="1833" b="1"/>
            </a:lvl3pPr>
            <a:lvl4pPr marL="1396975" indent="0">
              <a:buNone/>
              <a:defRPr sz="1630" b="1"/>
            </a:lvl4pPr>
            <a:lvl5pPr marL="1862633" indent="0">
              <a:buNone/>
              <a:defRPr sz="1630" b="1"/>
            </a:lvl5pPr>
            <a:lvl6pPr marL="2328291" indent="0">
              <a:buNone/>
              <a:defRPr sz="1630" b="1"/>
            </a:lvl6pPr>
            <a:lvl7pPr marL="2793949" indent="0">
              <a:buNone/>
              <a:defRPr sz="1630" b="1"/>
            </a:lvl7pPr>
            <a:lvl8pPr marL="3259607" indent="0">
              <a:buNone/>
              <a:defRPr sz="1630" b="1"/>
            </a:lvl8pPr>
            <a:lvl9pPr marL="3725266" indent="0">
              <a:buNone/>
              <a:defRPr sz="1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86595" y="2551465"/>
            <a:ext cx="4828533" cy="375282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777597" y="1712295"/>
            <a:ext cx="4852311" cy="839170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65658" indent="0">
              <a:buNone/>
              <a:defRPr sz="2037" b="1"/>
            </a:lvl2pPr>
            <a:lvl3pPr marL="931316" indent="0">
              <a:buNone/>
              <a:defRPr sz="1833" b="1"/>
            </a:lvl3pPr>
            <a:lvl4pPr marL="1396975" indent="0">
              <a:buNone/>
              <a:defRPr sz="1630" b="1"/>
            </a:lvl4pPr>
            <a:lvl5pPr marL="1862633" indent="0">
              <a:buNone/>
              <a:defRPr sz="1630" b="1"/>
            </a:lvl5pPr>
            <a:lvl6pPr marL="2328291" indent="0">
              <a:buNone/>
              <a:defRPr sz="1630" b="1"/>
            </a:lvl6pPr>
            <a:lvl7pPr marL="2793949" indent="0">
              <a:buNone/>
              <a:defRPr sz="1630" b="1"/>
            </a:lvl7pPr>
            <a:lvl8pPr marL="3259607" indent="0">
              <a:buNone/>
              <a:defRPr sz="1630" b="1"/>
            </a:lvl8pPr>
            <a:lvl9pPr marL="3725266" indent="0">
              <a:buNone/>
              <a:defRPr sz="1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777597" y="2551465"/>
            <a:ext cx="4852311" cy="375282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9C2F29-4268-41F3-AA2C-CB8FB6202D21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950418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1B9389-D364-4560-9750-92604FA99ED0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350642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95844A-02E3-422E-85A8-FE03752AE8C8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152075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95" y="465667"/>
            <a:ext cx="3681336" cy="1629833"/>
          </a:xfrm>
        </p:spPr>
        <p:txBody>
          <a:bodyPr anchor="b"/>
          <a:lstStyle>
            <a:lvl1pPr>
              <a:defRPr sz="3259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52311" y="1005711"/>
            <a:ext cx="5777597" cy="4963877"/>
          </a:xfrm>
        </p:spPr>
        <p:txBody>
          <a:bodyPr/>
          <a:lstStyle>
            <a:lvl1pPr>
              <a:defRPr sz="3259"/>
            </a:lvl1pPr>
            <a:lvl2pPr>
              <a:defRPr sz="2852"/>
            </a:lvl2pPr>
            <a:lvl3pPr>
              <a:defRPr sz="2444"/>
            </a:lvl3pPr>
            <a:lvl4pPr>
              <a:defRPr sz="2037"/>
            </a:lvl4pPr>
            <a:lvl5pPr>
              <a:defRPr sz="2037"/>
            </a:lvl5pPr>
            <a:lvl6pPr>
              <a:defRPr sz="2037"/>
            </a:lvl6pPr>
            <a:lvl7pPr>
              <a:defRPr sz="2037"/>
            </a:lvl7pPr>
            <a:lvl8pPr>
              <a:defRPr sz="2037"/>
            </a:lvl8pPr>
            <a:lvl9pPr>
              <a:defRPr sz="203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86595" y="2095500"/>
            <a:ext cx="3681336" cy="3882173"/>
          </a:xfrm>
        </p:spPr>
        <p:txBody>
          <a:bodyPr/>
          <a:lstStyle>
            <a:lvl1pPr marL="0" indent="0">
              <a:buNone/>
              <a:defRPr sz="1630"/>
            </a:lvl1pPr>
            <a:lvl2pPr marL="465658" indent="0">
              <a:buNone/>
              <a:defRPr sz="1426"/>
            </a:lvl2pPr>
            <a:lvl3pPr marL="931316" indent="0">
              <a:buNone/>
              <a:defRPr sz="1222"/>
            </a:lvl3pPr>
            <a:lvl4pPr marL="1396975" indent="0">
              <a:buNone/>
              <a:defRPr sz="1019"/>
            </a:lvl4pPr>
            <a:lvl5pPr marL="1862633" indent="0">
              <a:buNone/>
              <a:defRPr sz="1019"/>
            </a:lvl5pPr>
            <a:lvl6pPr marL="2328291" indent="0">
              <a:buNone/>
              <a:defRPr sz="1019"/>
            </a:lvl6pPr>
            <a:lvl7pPr marL="2793949" indent="0">
              <a:buNone/>
              <a:defRPr sz="1019"/>
            </a:lvl7pPr>
            <a:lvl8pPr marL="3259607" indent="0">
              <a:buNone/>
              <a:defRPr sz="1019"/>
            </a:lvl8pPr>
            <a:lvl9pPr marL="3725266" indent="0">
              <a:buNone/>
              <a:defRPr sz="101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CF3552-9776-454B-92FD-63DBF69799C9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683597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95" y="465667"/>
            <a:ext cx="3681336" cy="1629833"/>
          </a:xfrm>
        </p:spPr>
        <p:txBody>
          <a:bodyPr anchor="b"/>
          <a:lstStyle>
            <a:lvl1pPr>
              <a:defRPr sz="3259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852311" y="1005711"/>
            <a:ext cx="5777597" cy="4963877"/>
          </a:xfrm>
        </p:spPr>
        <p:txBody>
          <a:bodyPr/>
          <a:lstStyle>
            <a:lvl1pPr marL="0" indent="0">
              <a:buNone/>
              <a:defRPr sz="3259"/>
            </a:lvl1pPr>
            <a:lvl2pPr marL="465658" indent="0">
              <a:buNone/>
              <a:defRPr sz="2852"/>
            </a:lvl2pPr>
            <a:lvl3pPr marL="931316" indent="0">
              <a:buNone/>
              <a:defRPr sz="2444"/>
            </a:lvl3pPr>
            <a:lvl4pPr marL="1396975" indent="0">
              <a:buNone/>
              <a:defRPr sz="2037"/>
            </a:lvl4pPr>
            <a:lvl5pPr marL="1862633" indent="0">
              <a:buNone/>
              <a:defRPr sz="2037"/>
            </a:lvl5pPr>
            <a:lvl6pPr marL="2328291" indent="0">
              <a:buNone/>
              <a:defRPr sz="2037"/>
            </a:lvl6pPr>
            <a:lvl7pPr marL="2793949" indent="0">
              <a:buNone/>
              <a:defRPr sz="2037"/>
            </a:lvl7pPr>
            <a:lvl8pPr marL="3259607" indent="0">
              <a:buNone/>
              <a:defRPr sz="2037"/>
            </a:lvl8pPr>
            <a:lvl9pPr marL="3725266" indent="0">
              <a:buNone/>
              <a:defRPr sz="2037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86595" y="2095500"/>
            <a:ext cx="3681336" cy="3882173"/>
          </a:xfrm>
        </p:spPr>
        <p:txBody>
          <a:bodyPr/>
          <a:lstStyle>
            <a:lvl1pPr marL="0" indent="0">
              <a:buNone/>
              <a:defRPr sz="1630"/>
            </a:lvl1pPr>
            <a:lvl2pPr marL="465658" indent="0">
              <a:buNone/>
              <a:defRPr sz="1426"/>
            </a:lvl2pPr>
            <a:lvl3pPr marL="931316" indent="0">
              <a:buNone/>
              <a:defRPr sz="1222"/>
            </a:lvl3pPr>
            <a:lvl4pPr marL="1396975" indent="0">
              <a:buNone/>
              <a:defRPr sz="1019"/>
            </a:lvl4pPr>
            <a:lvl5pPr marL="1862633" indent="0">
              <a:buNone/>
              <a:defRPr sz="1019"/>
            </a:lvl5pPr>
            <a:lvl6pPr marL="2328291" indent="0">
              <a:buNone/>
              <a:defRPr sz="1019"/>
            </a:lvl6pPr>
            <a:lvl7pPr marL="2793949" indent="0">
              <a:buNone/>
              <a:defRPr sz="1019"/>
            </a:lvl7pPr>
            <a:lvl8pPr marL="3259607" indent="0">
              <a:buNone/>
              <a:defRPr sz="1019"/>
            </a:lvl8pPr>
            <a:lvl9pPr marL="3725266" indent="0">
              <a:buNone/>
              <a:defRPr sz="101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E9F2ED-DFC2-4739-954B-C2EC4BD509C4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509843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869A44-B83B-45C1-93E5-8A530615F4A9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207811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74090" y="279724"/>
            <a:ext cx="2567821" cy="5706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70627" y="279724"/>
            <a:ext cx="7513254" cy="5706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3F710D-4CF5-4358-A31E-2C7553E32658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2477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6567" y="1143147"/>
            <a:ext cx="8559404" cy="2431815"/>
          </a:xfrm>
        </p:spPr>
        <p:txBody>
          <a:bodyPr anchor="b"/>
          <a:lstStyle>
            <a:lvl1pPr algn="ctr">
              <a:defRPr sz="611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6567" y="3668743"/>
            <a:ext cx="8559404" cy="1686424"/>
          </a:xfrm>
        </p:spPr>
        <p:txBody>
          <a:bodyPr/>
          <a:lstStyle>
            <a:lvl1pPr marL="0" indent="0" algn="ctr">
              <a:buNone/>
              <a:defRPr sz="2444"/>
            </a:lvl1pPr>
            <a:lvl2pPr marL="465658" indent="0" algn="ctr">
              <a:buNone/>
              <a:defRPr sz="2037"/>
            </a:lvl2pPr>
            <a:lvl3pPr marL="931316" indent="0" algn="ctr">
              <a:buNone/>
              <a:defRPr sz="1833"/>
            </a:lvl3pPr>
            <a:lvl4pPr marL="1396975" indent="0" algn="ctr">
              <a:buNone/>
              <a:defRPr sz="1630"/>
            </a:lvl4pPr>
            <a:lvl5pPr marL="1862633" indent="0" algn="ctr">
              <a:buNone/>
              <a:defRPr sz="1630"/>
            </a:lvl5pPr>
            <a:lvl6pPr marL="2328291" indent="0" algn="ctr">
              <a:buNone/>
              <a:defRPr sz="1630"/>
            </a:lvl6pPr>
            <a:lvl7pPr marL="2793949" indent="0" algn="ctr">
              <a:buNone/>
              <a:defRPr sz="1630"/>
            </a:lvl7pPr>
            <a:lvl8pPr marL="3259607" indent="0" algn="ctr">
              <a:buNone/>
              <a:defRPr sz="1630"/>
            </a:lvl8pPr>
            <a:lvl9pPr marL="3725266" indent="0" algn="ctr">
              <a:buNone/>
              <a:defRPr sz="163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6A593A-23D9-4259-B32F-285F7B77220E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821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5941" y="2169878"/>
            <a:ext cx="9700657" cy="1497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11881" y="3958166"/>
            <a:ext cx="7988777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2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5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2414BD-E47F-4ECB-877E-5CDB896A0280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56664-EFEF-4CC6-9B2C-2CB094416F5B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557199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5B912A-9EAE-458C-A436-1ACA3085BC9D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01816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669" y="1741401"/>
            <a:ext cx="9843314" cy="2905565"/>
          </a:xfrm>
        </p:spPr>
        <p:txBody>
          <a:bodyPr anchor="b"/>
          <a:lstStyle>
            <a:lvl1pPr>
              <a:defRPr sz="611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78669" y="4674454"/>
            <a:ext cx="9843314" cy="1527968"/>
          </a:xfrm>
        </p:spPr>
        <p:txBody>
          <a:bodyPr/>
          <a:lstStyle>
            <a:lvl1pPr marL="0" indent="0">
              <a:buNone/>
              <a:defRPr sz="2444"/>
            </a:lvl1pPr>
            <a:lvl2pPr marL="465658" indent="0">
              <a:buNone/>
              <a:defRPr sz="2037"/>
            </a:lvl2pPr>
            <a:lvl3pPr marL="931316" indent="0">
              <a:buNone/>
              <a:defRPr sz="1833"/>
            </a:lvl3pPr>
            <a:lvl4pPr marL="1396975" indent="0">
              <a:buNone/>
              <a:defRPr sz="1630"/>
            </a:lvl4pPr>
            <a:lvl5pPr marL="1862633" indent="0">
              <a:buNone/>
              <a:defRPr sz="1630"/>
            </a:lvl5pPr>
            <a:lvl6pPr marL="2328291" indent="0">
              <a:buNone/>
              <a:defRPr sz="1630"/>
            </a:lvl6pPr>
            <a:lvl7pPr marL="2793949" indent="0">
              <a:buNone/>
              <a:defRPr sz="1630"/>
            </a:lvl7pPr>
            <a:lvl8pPr marL="3259607" indent="0">
              <a:buNone/>
              <a:defRPr sz="1630"/>
            </a:lvl8pPr>
            <a:lvl9pPr marL="3725266" indent="0">
              <a:buNone/>
              <a:defRPr sz="1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A69CFF-B61E-487C-BBFE-67FA01609072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047692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70627" y="1629834"/>
            <a:ext cx="5040538" cy="43559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01373" y="1629834"/>
            <a:ext cx="5040538" cy="43559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13CB24-B905-45B7-BCE9-246EA458EFF8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877851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94" y="371887"/>
            <a:ext cx="9843314" cy="135011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595" y="1712295"/>
            <a:ext cx="4828533" cy="839170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65658" indent="0">
              <a:buNone/>
              <a:defRPr sz="2037" b="1"/>
            </a:lvl2pPr>
            <a:lvl3pPr marL="931316" indent="0">
              <a:buNone/>
              <a:defRPr sz="1833" b="1"/>
            </a:lvl3pPr>
            <a:lvl4pPr marL="1396975" indent="0">
              <a:buNone/>
              <a:defRPr sz="1630" b="1"/>
            </a:lvl4pPr>
            <a:lvl5pPr marL="1862633" indent="0">
              <a:buNone/>
              <a:defRPr sz="1630" b="1"/>
            </a:lvl5pPr>
            <a:lvl6pPr marL="2328291" indent="0">
              <a:buNone/>
              <a:defRPr sz="1630" b="1"/>
            </a:lvl6pPr>
            <a:lvl7pPr marL="2793949" indent="0">
              <a:buNone/>
              <a:defRPr sz="1630" b="1"/>
            </a:lvl7pPr>
            <a:lvl8pPr marL="3259607" indent="0">
              <a:buNone/>
              <a:defRPr sz="1630" b="1"/>
            </a:lvl8pPr>
            <a:lvl9pPr marL="3725266" indent="0">
              <a:buNone/>
              <a:defRPr sz="1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86595" y="2551465"/>
            <a:ext cx="4828533" cy="375282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777597" y="1712295"/>
            <a:ext cx="4852311" cy="839170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65658" indent="0">
              <a:buNone/>
              <a:defRPr sz="2037" b="1"/>
            </a:lvl2pPr>
            <a:lvl3pPr marL="931316" indent="0">
              <a:buNone/>
              <a:defRPr sz="1833" b="1"/>
            </a:lvl3pPr>
            <a:lvl4pPr marL="1396975" indent="0">
              <a:buNone/>
              <a:defRPr sz="1630" b="1"/>
            </a:lvl4pPr>
            <a:lvl5pPr marL="1862633" indent="0">
              <a:buNone/>
              <a:defRPr sz="1630" b="1"/>
            </a:lvl5pPr>
            <a:lvl6pPr marL="2328291" indent="0">
              <a:buNone/>
              <a:defRPr sz="1630" b="1"/>
            </a:lvl6pPr>
            <a:lvl7pPr marL="2793949" indent="0">
              <a:buNone/>
              <a:defRPr sz="1630" b="1"/>
            </a:lvl7pPr>
            <a:lvl8pPr marL="3259607" indent="0">
              <a:buNone/>
              <a:defRPr sz="1630" b="1"/>
            </a:lvl8pPr>
            <a:lvl9pPr marL="3725266" indent="0">
              <a:buNone/>
              <a:defRPr sz="1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777597" y="2551465"/>
            <a:ext cx="4852311" cy="375282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82909-6FB2-4F1B-9989-F7798AB3C2EA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021145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A930E0-EB77-42CA-8066-41094EA9859B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688709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42B87-3604-423A-8E76-569648CA8380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338089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95" y="465667"/>
            <a:ext cx="3681336" cy="1629833"/>
          </a:xfrm>
        </p:spPr>
        <p:txBody>
          <a:bodyPr anchor="b"/>
          <a:lstStyle>
            <a:lvl1pPr>
              <a:defRPr sz="3259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52311" y="1005711"/>
            <a:ext cx="5777597" cy="4963877"/>
          </a:xfrm>
        </p:spPr>
        <p:txBody>
          <a:bodyPr/>
          <a:lstStyle>
            <a:lvl1pPr>
              <a:defRPr sz="3259"/>
            </a:lvl1pPr>
            <a:lvl2pPr>
              <a:defRPr sz="2852"/>
            </a:lvl2pPr>
            <a:lvl3pPr>
              <a:defRPr sz="2444"/>
            </a:lvl3pPr>
            <a:lvl4pPr>
              <a:defRPr sz="2037"/>
            </a:lvl4pPr>
            <a:lvl5pPr>
              <a:defRPr sz="2037"/>
            </a:lvl5pPr>
            <a:lvl6pPr>
              <a:defRPr sz="2037"/>
            </a:lvl6pPr>
            <a:lvl7pPr>
              <a:defRPr sz="2037"/>
            </a:lvl7pPr>
            <a:lvl8pPr>
              <a:defRPr sz="2037"/>
            </a:lvl8pPr>
            <a:lvl9pPr>
              <a:defRPr sz="203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86595" y="2095500"/>
            <a:ext cx="3681336" cy="3882173"/>
          </a:xfrm>
        </p:spPr>
        <p:txBody>
          <a:bodyPr/>
          <a:lstStyle>
            <a:lvl1pPr marL="0" indent="0">
              <a:buNone/>
              <a:defRPr sz="1630"/>
            </a:lvl1pPr>
            <a:lvl2pPr marL="465658" indent="0">
              <a:buNone/>
              <a:defRPr sz="1426"/>
            </a:lvl2pPr>
            <a:lvl3pPr marL="931316" indent="0">
              <a:buNone/>
              <a:defRPr sz="1222"/>
            </a:lvl3pPr>
            <a:lvl4pPr marL="1396975" indent="0">
              <a:buNone/>
              <a:defRPr sz="1019"/>
            </a:lvl4pPr>
            <a:lvl5pPr marL="1862633" indent="0">
              <a:buNone/>
              <a:defRPr sz="1019"/>
            </a:lvl5pPr>
            <a:lvl6pPr marL="2328291" indent="0">
              <a:buNone/>
              <a:defRPr sz="1019"/>
            </a:lvl6pPr>
            <a:lvl7pPr marL="2793949" indent="0">
              <a:buNone/>
              <a:defRPr sz="1019"/>
            </a:lvl7pPr>
            <a:lvl8pPr marL="3259607" indent="0">
              <a:buNone/>
              <a:defRPr sz="1019"/>
            </a:lvl8pPr>
            <a:lvl9pPr marL="3725266" indent="0">
              <a:buNone/>
              <a:defRPr sz="101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CBAA5B-9CF7-470A-BC29-DDE42490007A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6827460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95" y="465667"/>
            <a:ext cx="3681336" cy="1629833"/>
          </a:xfrm>
        </p:spPr>
        <p:txBody>
          <a:bodyPr anchor="b"/>
          <a:lstStyle>
            <a:lvl1pPr>
              <a:defRPr sz="3259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852311" y="1005711"/>
            <a:ext cx="5777597" cy="4963877"/>
          </a:xfrm>
        </p:spPr>
        <p:txBody>
          <a:bodyPr/>
          <a:lstStyle>
            <a:lvl1pPr marL="0" indent="0">
              <a:buNone/>
              <a:defRPr sz="3259"/>
            </a:lvl1pPr>
            <a:lvl2pPr marL="465658" indent="0">
              <a:buNone/>
              <a:defRPr sz="2852"/>
            </a:lvl2pPr>
            <a:lvl3pPr marL="931316" indent="0">
              <a:buNone/>
              <a:defRPr sz="2444"/>
            </a:lvl3pPr>
            <a:lvl4pPr marL="1396975" indent="0">
              <a:buNone/>
              <a:defRPr sz="2037"/>
            </a:lvl4pPr>
            <a:lvl5pPr marL="1862633" indent="0">
              <a:buNone/>
              <a:defRPr sz="2037"/>
            </a:lvl5pPr>
            <a:lvl6pPr marL="2328291" indent="0">
              <a:buNone/>
              <a:defRPr sz="2037"/>
            </a:lvl6pPr>
            <a:lvl7pPr marL="2793949" indent="0">
              <a:buNone/>
              <a:defRPr sz="2037"/>
            </a:lvl7pPr>
            <a:lvl8pPr marL="3259607" indent="0">
              <a:buNone/>
              <a:defRPr sz="2037"/>
            </a:lvl8pPr>
            <a:lvl9pPr marL="3725266" indent="0">
              <a:buNone/>
              <a:defRPr sz="2037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86595" y="2095500"/>
            <a:ext cx="3681336" cy="3882173"/>
          </a:xfrm>
        </p:spPr>
        <p:txBody>
          <a:bodyPr/>
          <a:lstStyle>
            <a:lvl1pPr marL="0" indent="0">
              <a:buNone/>
              <a:defRPr sz="1630"/>
            </a:lvl1pPr>
            <a:lvl2pPr marL="465658" indent="0">
              <a:buNone/>
              <a:defRPr sz="1426"/>
            </a:lvl2pPr>
            <a:lvl3pPr marL="931316" indent="0">
              <a:buNone/>
              <a:defRPr sz="1222"/>
            </a:lvl3pPr>
            <a:lvl4pPr marL="1396975" indent="0">
              <a:buNone/>
              <a:defRPr sz="1019"/>
            </a:lvl4pPr>
            <a:lvl5pPr marL="1862633" indent="0">
              <a:buNone/>
              <a:defRPr sz="1019"/>
            </a:lvl5pPr>
            <a:lvl6pPr marL="2328291" indent="0">
              <a:buNone/>
              <a:defRPr sz="1019"/>
            </a:lvl6pPr>
            <a:lvl7pPr marL="2793949" indent="0">
              <a:buNone/>
              <a:defRPr sz="1019"/>
            </a:lvl7pPr>
            <a:lvl8pPr marL="3259607" indent="0">
              <a:buNone/>
              <a:defRPr sz="1019"/>
            </a:lvl8pPr>
            <a:lvl9pPr marL="3725266" indent="0">
              <a:buNone/>
              <a:defRPr sz="101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D17671-9C36-48FC-8A89-1A3F8B714726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156084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AF72BA-5175-4A2E-93FF-7006B57F9D30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1149974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74090" y="279724"/>
            <a:ext cx="2567821" cy="5706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70627" y="279724"/>
            <a:ext cx="7513254" cy="5706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84C267-E1AC-4832-8231-B1264B677C9D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72935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62BC58-4F5B-4B5E-AE8B-E966A50C79F1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63D01-4211-4088-A71A-E2B18A2079CF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90389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6567" y="1143147"/>
            <a:ext cx="8559404" cy="2431815"/>
          </a:xfrm>
        </p:spPr>
        <p:txBody>
          <a:bodyPr anchor="b"/>
          <a:lstStyle>
            <a:lvl1pPr algn="ctr">
              <a:defRPr sz="611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6567" y="3668743"/>
            <a:ext cx="8559404" cy="1686424"/>
          </a:xfrm>
        </p:spPr>
        <p:txBody>
          <a:bodyPr/>
          <a:lstStyle>
            <a:lvl1pPr marL="0" indent="0" algn="ctr">
              <a:buNone/>
              <a:defRPr sz="2444"/>
            </a:lvl1pPr>
            <a:lvl2pPr marL="465658" indent="0" algn="ctr">
              <a:buNone/>
              <a:defRPr sz="2037"/>
            </a:lvl2pPr>
            <a:lvl3pPr marL="931316" indent="0" algn="ctr">
              <a:buNone/>
              <a:defRPr sz="1833"/>
            </a:lvl3pPr>
            <a:lvl4pPr marL="1396975" indent="0" algn="ctr">
              <a:buNone/>
              <a:defRPr sz="1630"/>
            </a:lvl4pPr>
            <a:lvl5pPr marL="1862633" indent="0" algn="ctr">
              <a:buNone/>
              <a:defRPr sz="1630"/>
            </a:lvl5pPr>
            <a:lvl6pPr marL="2328291" indent="0" algn="ctr">
              <a:buNone/>
              <a:defRPr sz="1630"/>
            </a:lvl6pPr>
            <a:lvl7pPr marL="2793949" indent="0" algn="ctr">
              <a:buNone/>
              <a:defRPr sz="1630"/>
            </a:lvl7pPr>
            <a:lvl8pPr marL="3259607" indent="0" algn="ctr">
              <a:buNone/>
              <a:defRPr sz="1630"/>
            </a:lvl8pPr>
            <a:lvl9pPr marL="3725266" indent="0" algn="ctr">
              <a:buNone/>
              <a:defRPr sz="163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8E5ED1-552C-4B62-97A1-BB120CB6DC26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659485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A28401-B909-43A5-8D0F-4CE296C1B2F6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255131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669" y="1741401"/>
            <a:ext cx="9843314" cy="2905565"/>
          </a:xfrm>
        </p:spPr>
        <p:txBody>
          <a:bodyPr anchor="b"/>
          <a:lstStyle>
            <a:lvl1pPr>
              <a:defRPr sz="611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78669" y="4674454"/>
            <a:ext cx="9843314" cy="1527968"/>
          </a:xfrm>
        </p:spPr>
        <p:txBody>
          <a:bodyPr/>
          <a:lstStyle>
            <a:lvl1pPr marL="0" indent="0">
              <a:buNone/>
              <a:defRPr sz="2444"/>
            </a:lvl1pPr>
            <a:lvl2pPr marL="465658" indent="0">
              <a:buNone/>
              <a:defRPr sz="2037"/>
            </a:lvl2pPr>
            <a:lvl3pPr marL="931316" indent="0">
              <a:buNone/>
              <a:defRPr sz="1833"/>
            </a:lvl3pPr>
            <a:lvl4pPr marL="1396975" indent="0">
              <a:buNone/>
              <a:defRPr sz="1630"/>
            </a:lvl4pPr>
            <a:lvl5pPr marL="1862633" indent="0">
              <a:buNone/>
              <a:defRPr sz="1630"/>
            </a:lvl5pPr>
            <a:lvl6pPr marL="2328291" indent="0">
              <a:buNone/>
              <a:defRPr sz="1630"/>
            </a:lvl6pPr>
            <a:lvl7pPr marL="2793949" indent="0">
              <a:buNone/>
              <a:defRPr sz="1630"/>
            </a:lvl7pPr>
            <a:lvl8pPr marL="3259607" indent="0">
              <a:buNone/>
              <a:defRPr sz="1630"/>
            </a:lvl8pPr>
            <a:lvl9pPr marL="3725266" indent="0">
              <a:buNone/>
              <a:defRPr sz="1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A59A8B-D8B4-400C-91A7-0E52ABEDE1A8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088318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70627" y="1629834"/>
            <a:ext cx="5040538" cy="43559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01373" y="1629834"/>
            <a:ext cx="5040538" cy="43559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555549-E18F-4DEC-8A2E-8FA59A1A387C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717775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94" y="371887"/>
            <a:ext cx="9843314" cy="135011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595" y="1712295"/>
            <a:ext cx="4828533" cy="839170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65658" indent="0">
              <a:buNone/>
              <a:defRPr sz="2037" b="1"/>
            </a:lvl2pPr>
            <a:lvl3pPr marL="931316" indent="0">
              <a:buNone/>
              <a:defRPr sz="1833" b="1"/>
            </a:lvl3pPr>
            <a:lvl4pPr marL="1396975" indent="0">
              <a:buNone/>
              <a:defRPr sz="1630" b="1"/>
            </a:lvl4pPr>
            <a:lvl5pPr marL="1862633" indent="0">
              <a:buNone/>
              <a:defRPr sz="1630" b="1"/>
            </a:lvl5pPr>
            <a:lvl6pPr marL="2328291" indent="0">
              <a:buNone/>
              <a:defRPr sz="1630" b="1"/>
            </a:lvl6pPr>
            <a:lvl7pPr marL="2793949" indent="0">
              <a:buNone/>
              <a:defRPr sz="1630" b="1"/>
            </a:lvl7pPr>
            <a:lvl8pPr marL="3259607" indent="0">
              <a:buNone/>
              <a:defRPr sz="1630" b="1"/>
            </a:lvl8pPr>
            <a:lvl9pPr marL="3725266" indent="0">
              <a:buNone/>
              <a:defRPr sz="1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86595" y="2551465"/>
            <a:ext cx="4828533" cy="375282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777597" y="1712295"/>
            <a:ext cx="4852311" cy="839170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65658" indent="0">
              <a:buNone/>
              <a:defRPr sz="2037" b="1"/>
            </a:lvl2pPr>
            <a:lvl3pPr marL="931316" indent="0">
              <a:buNone/>
              <a:defRPr sz="1833" b="1"/>
            </a:lvl3pPr>
            <a:lvl4pPr marL="1396975" indent="0">
              <a:buNone/>
              <a:defRPr sz="1630" b="1"/>
            </a:lvl4pPr>
            <a:lvl5pPr marL="1862633" indent="0">
              <a:buNone/>
              <a:defRPr sz="1630" b="1"/>
            </a:lvl5pPr>
            <a:lvl6pPr marL="2328291" indent="0">
              <a:buNone/>
              <a:defRPr sz="1630" b="1"/>
            </a:lvl6pPr>
            <a:lvl7pPr marL="2793949" indent="0">
              <a:buNone/>
              <a:defRPr sz="1630" b="1"/>
            </a:lvl7pPr>
            <a:lvl8pPr marL="3259607" indent="0">
              <a:buNone/>
              <a:defRPr sz="1630" b="1"/>
            </a:lvl8pPr>
            <a:lvl9pPr marL="3725266" indent="0">
              <a:buNone/>
              <a:defRPr sz="1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777597" y="2551465"/>
            <a:ext cx="4852311" cy="375282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72EBBD-2DB7-43B1-BA7E-B5ABEE832F95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749881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06D022-7801-4C47-96FD-2F53E6A6C7C5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939872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B19920-7608-44E2-8D56-5C774C55EE16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97050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95" y="465667"/>
            <a:ext cx="3681336" cy="1629833"/>
          </a:xfrm>
        </p:spPr>
        <p:txBody>
          <a:bodyPr anchor="b"/>
          <a:lstStyle>
            <a:lvl1pPr>
              <a:defRPr sz="3259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52311" y="1005711"/>
            <a:ext cx="5777597" cy="4963877"/>
          </a:xfrm>
        </p:spPr>
        <p:txBody>
          <a:bodyPr/>
          <a:lstStyle>
            <a:lvl1pPr>
              <a:defRPr sz="3259"/>
            </a:lvl1pPr>
            <a:lvl2pPr>
              <a:defRPr sz="2852"/>
            </a:lvl2pPr>
            <a:lvl3pPr>
              <a:defRPr sz="2444"/>
            </a:lvl3pPr>
            <a:lvl4pPr>
              <a:defRPr sz="2037"/>
            </a:lvl4pPr>
            <a:lvl5pPr>
              <a:defRPr sz="2037"/>
            </a:lvl5pPr>
            <a:lvl6pPr>
              <a:defRPr sz="2037"/>
            </a:lvl6pPr>
            <a:lvl7pPr>
              <a:defRPr sz="2037"/>
            </a:lvl7pPr>
            <a:lvl8pPr>
              <a:defRPr sz="2037"/>
            </a:lvl8pPr>
            <a:lvl9pPr>
              <a:defRPr sz="203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86595" y="2095500"/>
            <a:ext cx="3681336" cy="3882173"/>
          </a:xfrm>
        </p:spPr>
        <p:txBody>
          <a:bodyPr/>
          <a:lstStyle>
            <a:lvl1pPr marL="0" indent="0">
              <a:buNone/>
              <a:defRPr sz="1630"/>
            </a:lvl1pPr>
            <a:lvl2pPr marL="465658" indent="0">
              <a:buNone/>
              <a:defRPr sz="1426"/>
            </a:lvl2pPr>
            <a:lvl3pPr marL="931316" indent="0">
              <a:buNone/>
              <a:defRPr sz="1222"/>
            </a:lvl3pPr>
            <a:lvl4pPr marL="1396975" indent="0">
              <a:buNone/>
              <a:defRPr sz="1019"/>
            </a:lvl4pPr>
            <a:lvl5pPr marL="1862633" indent="0">
              <a:buNone/>
              <a:defRPr sz="1019"/>
            </a:lvl5pPr>
            <a:lvl6pPr marL="2328291" indent="0">
              <a:buNone/>
              <a:defRPr sz="1019"/>
            </a:lvl6pPr>
            <a:lvl7pPr marL="2793949" indent="0">
              <a:buNone/>
              <a:defRPr sz="1019"/>
            </a:lvl7pPr>
            <a:lvl8pPr marL="3259607" indent="0">
              <a:buNone/>
              <a:defRPr sz="1019"/>
            </a:lvl8pPr>
            <a:lvl9pPr marL="3725266" indent="0">
              <a:buNone/>
              <a:defRPr sz="101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D5AC4-B834-4971-B635-910249C5973E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1632303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95" y="465667"/>
            <a:ext cx="3681336" cy="1629833"/>
          </a:xfrm>
        </p:spPr>
        <p:txBody>
          <a:bodyPr anchor="b"/>
          <a:lstStyle>
            <a:lvl1pPr>
              <a:defRPr sz="3259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852311" y="1005711"/>
            <a:ext cx="5777597" cy="4963877"/>
          </a:xfrm>
        </p:spPr>
        <p:txBody>
          <a:bodyPr/>
          <a:lstStyle>
            <a:lvl1pPr marL="0" indent="0">
              <a:buNone/>
              <a:defRPr sz="3259"/>
            </a:lvl1pPr>
            <a:lvl2pPr marL="465658" indent="0">
              <a:buNone/>
              <a:defRPr sz="2852"/>
            </a:lvl2pPr>
            <a:lvl3pPr marL="931316" indent="0">
              <a:buNone/>
              <a:defRPr sz="2444"/>
            </a:lvl3pPr>
            <a:lvl4pPr marL="1396975" indent="0">
              <a:buNone/>
              <a:defRPr sz="2037"/>
            </a:lvl4pPr>
            <a:lvl5pPr marL="1862633" indent="0">
              <a:buNone/>
              <a:defRPr sz="2037"/>
            </a:lvl5pPr>
            <a:lvl6pPr marL="2328291" indent="0">
              <a:buNone/>
              <a:defRPr sz="2037"/>
            </a:lvl6pPr>
            <a:lvl7pPr marL="2793949" indent="0">
              <a:buNone/>
              <a:defRPr sz="2037"/>
            </a:lvl7pPr>
            <a:lvl8pPr marL="3259607" indent="0">
              <a:buNone/>
              <a:defRPr sz="2037"/>
            </a:lvl8pPr>
            <a:lvl9pPr marL="3725266" indent="0">
              <a:buNone/>
              <a:defRPr sz="2037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86595" y="2095500"/>
            <a:ext cx="3681336" cy="3882173"/>
          </a:xfrm>
        </p:spPr>
        <p:txBody>
          <a:bodyPr/>
          <a:lstStyle>
            <a:lvl1pPr marL="0" indent="0">
              <a:buNone/>
              <a:defRPr sz="1630"/>
            </a:lvl1pPr>
            <a:lvl2pPr marL="465658" indent="0">
              <a:buNone/>
              <a:defRPr sz="1426"/>
            </a:lvl2pPr>
            <a:lvl3pPr marL="931316" indent="0">
              <a:buNone/>
              <a:defRPr sz="1222"/>
            </a:lvl3pPr>
            <a:lvl4pPr marL="1396975" indent="0">
              <a:buNone/>
              <a:defRPr sz="1019"/>
            </a:lvl4pPr>
            <a:lvl5pPr marL="1862633" indent="0">
              <a:buNone/>
              <a:defRPr sz="1019"/>
            </a:lvl5pPr>
            <a:lvl6pPr marL="2328291" indent="0">
              <a:buNone/>
              <a:defRPr sz="1019"/>
            </a:lvl6pPr>
            <a:lvl7pPr marL="2793949" indent="0">
              <a:buNone/>
              <a:defRPr sz="1019"/>
            </a:lvl7pPr>
            <a:lvl8pPr marL="3259607" indent="0">
              <a:buNone/>
              <a:defRPr sz="1019"/>
            </a:lvl8pPr>
            <a:lvl9pPr marL="3725266" indent="0">
              <a:buNone/>
              <a:defRPr sz="101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E5E847-E168-40E1-9EB0-4D97F96364BC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2981676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6547C3-2B7B-453A-9ECB-FE89BCAF8DCC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38052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1512" y="4488510"/>
            <a:ext cx="9700657" cy="1387299"/>
          </a:xfrm>
        </p:spPr>
        <p:txBody>
          <a:bodyPr anchor="t"/>
          <a:lstStyle>
            <a:lvl1pPr algn="l">
              <a:defRPr sz="4074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01512" y="2960542"/>
            <a:ext cx="9700657" cy="1527968"/>
          </a:xfrm>
        </p:spPr>
        <p:txBody>
          <a:bodyPr anchor="b"/>
          <a:lstStyle>
            <a:lvl1pPr marL="0" indent="0">
              <a:buNone/>
              <a:defRPr sz="2037">
                <a:solidFill>
                  <a:schemeClr val="tx1">
                    <a:tint val="75000"/>
                  </a:schemeClr>
                </a:solidFill>
              </a:defRPr>
            </a:lvl1pPr>
            <a:lvl2pPr marL="46565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2pPr>
            <a:lvl3pPr marL="931316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396975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4pPr>
            <a:lvl5pPr marL="1862633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5pPr>
            <a:lvl6pPr marL="2328291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6pPr>
            <a:lvl7pPr marL="2793949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7pPr>
            <a:lvl8pPr marL="3259607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8pPr>
            <a:lvl9pPr marL="3725266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DF5FBF-983F-473E-87FE-5F27677A2A8D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7D1AE-40E6-4CA3-A5BD-4E73D66CD5FE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5746789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74090" y="279724"/>
            <a:ext cx="2567821" cy="5706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70627" y="279724"/>
            <a:ext cx="7513254" cy="5706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E67047-3354-4727-8987-F0E7412E70DC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787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0627" y="1629834"/>
            <a:ext cx="5040538" cy="4609777"/>
          </a:xfrm>
        </p:spPr>
        <p:txBody>
          <a:bodyPr/>
          <a:lstStyle>
            <a:lvl1pPr>
              <a:defRPr sz="2852"/>
            </a:lvl1pPr>
            <a:lvl2pPr>
              <a:defRPr sz="2444"/>
            </a:lvl2pPr>
            <a:lvl3pPr>
              <a:defRPr sz="2037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01373" y="1629834"/>
            <a:ext cx="5040538" cy="4609777"/>
          </a:xfrm>
        </p:spPr>
        <p:txBody>
          <a:bodyPr/>
          <a:lstStyle>
            <a:lvl1pPr>
              <a:defRPr sz="2852"/>
            </a:lvl1pPr>
            <a:lvl2pPr>
              <a:defRPr sz="2444"/>
            </a:lvl2pPr>
            <a:lvl3pPr>
              <a:defRPr sz="2037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EC20C4-3330-4911-ABD4-0C913A039CFC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6212-7D54-409C-8291-C52ABBDCEE1E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95555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0627" y="1563541"/>
            <a:ext cx="5042520" cy="651609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65658" indent="0">
              <a:buNone/>
              <a:defRPr sz="2037" b="1"/>
            </a:lvl2pPr>
            <a:lvl3pPr marL="931316" indent="0">
              <a:buNone/>
              <a:defRPr sz="1833" b="1"/>
            </a:lvl3pPr>
            <a:lvl4pPr marL="1396975" indent="0">
              <a:buNone/>
              <a:defRPr sz="1630" b="1"/>
            </a:lvl4pPr>
            <a:lvl5pPr marL="1862633" indent="0">
              <a:buNone/>
              <a:defRPr sz="1630" b="1"/>
            </a:lvl5pPr>
            <a:lvl6pPr marL="2328291" indent="0">
              <a:buNone/>
              <a:defRPr sz="1630" b="1"/>
            </a:lvl6pPr>
            <a:lvl7pPr marL="2793949" indent="0">
              <a:buNone/>
              <a:defRPr sz="1630" b="1"/>
            </a:lvl7pPr>
            <a:lvl8pPr marL="3259607" indent="0">
              <a:buNone/>
              <a:defRPr sz="1630" b="1"/>
            </a:lvl8pPr>
            <a:lvl9pPr marL="3725266" indent="0">
              <a:buNone/>
              <a:defRPr sz="1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0627" y="2215150"/>
            <a:ext cx="5042520" cy="4024460"/>
          </a:xfrm>
        </p:spPr>
        <p:txBody>
          <a:bodyPr/>
          <a:lstStyle>
            <a:lvl1pPr>
              <a:defRPr sz="2444"/>
            </a:lvl1pPr>
            <a:lvl2pPr>
              <a:defRPr sz="2037"/>
            </a:lvl2pPr>
            <a:lvl3pPr>
              <a:defRPr sz="1833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797412" y="1563541"/>
            <a:ext cx="5044500" cy="651609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65658" indent="0">
              <a:buNone/>
              <a:defRPr sz="2037" b="1"/>
            </a:lvl2pPr>
            <a:lvl3pPr marL="931316" indent="0">
              <a:buNone/>
              <a:defRPr sz="1833" b="1"/>
            </a:lvl3pPr>
            <a:lvl4pPr marL="1396975" indent="0">
              <a:buNone/>
              <a:defRPr sz="1630" b="1"/>
            </a:lvl4pPr>
            <a:lvl5pPr marL="1862633" indent="0">
              <a:buNone/>
              <a:defRPr sz="1630" b="1"/>
            </a:lvl5pPr>
            <a:lvl6pPr marL="2328291" indent="0">
              <a:buNone/>
              <a:defRPr sz="1630" b="1"/>
            </a:lvl6pPr>
            <a:lvl7pPr marL="2793949" indent="0">
              <a:buNone/>
              <a:defRPr sz="1630" b="1"/>
            </a:lvl7pPr>
            <a:lvl8pPr marL="3259607" indent="0">
              <a:buNone/>
              <a:defRPr sz="1630" b="1"/>
            </a:lvl8pPr>
            <a:lvl9pPr marL="3725266" indent="0">
              <a:buNone/>
              <a:defRPr sz="1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797412" y="2215150"/>
            <a:ext cx="5044500" cy="4024460"/>
          </a:xfrm>
        </p:spPr>
        <p:txBody>
          <a:bodyPr/>
          <a:lstStyle>
            <a:lvl1pPr>
              <a:defRPr sz="2444"/>
            </a:lvl1pPr>
            <a:lvl2pPr>
              <a:defRPr sz="2037"/>
            </a:lvl2pPr>
            <a:lvl3pPr>
              <a:defRPr sz="1833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4B2CBE-8FA4-454C-81F2-C888C093C82D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98D97-0779-4B5B-B638-3B1F60D7CCF6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4965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132895"/>
            <a:ext cx="11412538" cy="852105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33" dirty="0"/>
          </a:p>
        </p:txBody>
      </p:sp>
      <p:pic>
        <p:nvPicPr>
          <p:cNvPr id="1032" name="Picture 8" descr="logoDiapopequ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03" y="6280032"/>
            <a:ext cx="2161645" cy="6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570627" y="279724"/>
            <a:ext cx="10271284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70627" y="1629834"/>
            <a:ext cx="10271284" cy="43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4497" y="6280033"/>
            <a:ext cx="3613970" cy="586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22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5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49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8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5pPr>
      <a:lvl6pPr marL="465658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6pPr>
      <a:lvl7pPr marL="931316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7pPr>
      <a:lvl8pPr marL="1396975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8pPr>
      <a:lvl9pPr marL="1862633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9244" indent="-3492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59" kern="1200">
          <a:solidFill>
            <a:schemeClr val="tx1"/>
          </a:solidFill>
          <a:latin typeface="+mn-lt"/>
          <a:ea typeface="+mn-ea"/>
          <a:cs typeface="+mn-cs"/>
        </a:defRPr>
      </a:lvl1pPr>
      <a:lvl2pPr marL="756695" indent="-29103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52" kern="1200">
          <a:solidFill>
            <a:schemeClr val="tx1"/>
          </a:solidFill>
          <a:latin typeface="+mn-lt"/>
          <a:ea typeface="+mn-ea"/>
          <a:cs typeface="+mn-cs"/>
        </a:defRPr>
      </a:lvl2pPr>
      <a:lvl3pPr marL="1164146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44" kern="1200">
          <a:solidFill>
            <a:schemeClr val="tx1"/>
          </a:solidFill>
          <a:latin typeface="+mn-lt"/>
          <a:ea typeface="+mn-ea"/>
          <a:cs typeface="+mn-cs"/>
        </a:defRPr>
      </a:lvl3pPr>
      <a:lvl4pPr marL="1629804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95462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61120" indent="-232829" algn="l" defTabSz="931316" rtl="0" eaLnBrk="1" latinLnBrk="0" hangingPunct="1">
        <a:spcBef>
          <a:spcPct val="20000"/>
        </a:spcBef>
        <a:buFont typeface="Arial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026778" indent="-232829" algn="l" defTabSz="931316" rtl="0" eaLnBrk="1" latinLnBrk="0" hangingPunct="1">
        <a:spcBef>
          <a:spcPct val="20000"/>
        </a:spcBef>
        <a:buFont typeface="Arial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indent="-232829" algn="l" defTabSz="931316" rtl="0" eaLnBrk="1" latinLnBrk="0" hangingPunct="1">
        <a:spcBef>
          <a:spcPct val="20000"/>
        </a:spcBef>
        <a:buFont typeface="Arial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3958095" indent="-232829" algn="l" defTabSz="931316" rtl="0" eaLnBrk="1" latinLnBrk="0" hangingPunct="1">
        <a:spcBef>
          <a:spcPct val="20000"/>
        </a:spcBef>
        <a:buFont typeface="Arial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65658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3131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96975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62633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28291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93949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59607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72526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132895"/>
            <a:ext cx="11412538" cy="8521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33" dirty="0"/>
          </a:p>
        </p:txBody>
      </p:sp>
      <p:pic>
        <p:nvPicPr>
          <p:cNvPr id="2051" name="9 Imagen" descr="logoNegroPowerPoint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04" y="6280033"/>
            <a:ext cx="2191366" cy="58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1 Marcador de título"/>
          <p:cNvSpPr>
            <a:spLocks noGrp="1"/>
          </p:cNvSpPr>
          <p:nvPr>
            <p:ph type="title"/>
          </p:nvPr>
        </p:nvSpPr>
        <p:spPr bwMode="auto">
          <a:xfrm>
            <a:off x="570627" y="279724"/>
            <a:ext cx="10271284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70627" y="1629834"/>
            <a:ext cx="10271284" cy="460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899284" y="6474060"/>
            <a:ext cx="361397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2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8985" y="6474060"/>
            <a:ext cx="2662926" cy="3718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22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CB9865-0226-4112-9ECA-C054CFAD3FA4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56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8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5pPr>
      <a:lvl6pPr marL="465658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6pPr>
      <a:lvl7pPr marL="931316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7pPr>
      <a:lvl8pPr marL="1396975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8pPr>
      <a:lvl9pPr marL="1862633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9244" indent="-3492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59" kern="1200">
          <a:solidFill>
            <a:schemeClr val="tx1"/>
          </a:solidFill>
          <a:latin typeface="+mn-lt"/>
          <a:ea typeface="+mn-ea"/>
          <a:cs typeface="+mn-cs"/>
        </a:defRPr>
      </a:lvl1pPr>
      <a:lvl2pPr marL="756695" indent="-29103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52" kern="1200">
          <a:solidFill>
            <a:schemeClr val="tx1"/>
          </a:solidFill>
          <a:latin typeface="+mn-lt"/>
          <a:ea typeface="+mn-ea"/>
          <a:cs typeface="+mn-cs"/>
        </a:defRPr>
      </a:lvl2pPr>
      <a:lvl3pPr marL="1164146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44" kern="1200">
          <a:solidFill>
            <a:schemeClr val="tx1"/>
          </a:solidFill>
          <a:latin typeface="+mn-lt"/>
          <a:ea typeface="+mn-ea"/>
          <a:cs typeface="+mn-cs"/>
        </a:defRPr>
      </a:lvl3pPr>
      <a:lvl4pPr marL="1629804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95462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61120" indent="-232829" algn="l" defTabSz="931316" rtl="0" eaLnBrk="1" latinLnBrk="0" hangingPunct="1">
        <a:spcBef>
          <a:spcPct val="20000"/>
        </a:spcBef>
        <a:buFont typeface="Arial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026778" indent="-232829" algn="l" defTabSz="931316" rtl="0" eaLnBrk="1" latinLnBrk="0" hangingPunct="1">
        <a:spcBef>
          <a:spcPct val="20000"/>
        </a:spcBef>
        <a:buFont typeface="Arial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indent="-232829" algn="l" defTabSz="931316" rtl="0" eaLnBrk="1" latinLnBrk="0" hangingPunct="1">
        <a:spcBef>
          <a:spcPct val="20000"/>
        </a:spcBef>
        <a:buFont typeface="Arial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3958095" indent="-232829" algn="l" defTabSz="931316" rtl="0" eaLnBrk="1" latinLnBrk="0" hangingPunct="1">
        <a:spcBef>
          <a:spcPct val="20000"/>
        </a:spcBef>
        <a:buFont typeface="Arial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65658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3131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96975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62633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28291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93949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59607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72526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11412538" cy="6280032"/>
          </a:xfrm>
          <a:prstGeom prst="rect">
            <a:avLst/>
          </a:prstGeom>
          <a:solidFill>
            <a:srgbClr val="223D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33" dirty="0"/>
          </a:p>
        </p:txBody>
      </p:sp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570627" y="279724"/>
            <a:ext cx="10271284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70627" y="1629834"/>
            <a:ext cx="10271284" cy="460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70627" y="6474060"/>
            <a:ext cx="2662926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2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6E29F7-AC63-4DCA-8BFB-F3EDAB294EEE}" type="datetimeFigureOut">
              <a:rPr lang="es-ES"/>
              <a:pPr>
                <a:defRPr/>
              </a:pPr>
              <a:t>04/06/2019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899284" y="6474060"/>
            <a:ext cx="361397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2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8985" y="6474060"/>
            <a:ext cx="2662926" cy="3718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22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8F8F01B-9C93-48D6-961B-7CA5DB5E8DFB}" type="slidenum">
              <a:rPr lang="es-ES" altLang="es-ES"/>
              <a:pPr/>
              <a:t>‹#›</a:t>
            </a:fld>
            <a:endParaRPr lang="es-ES" altLang="es-ES" dirty="0"/>
          </a:p>
        </p:txBody>
      </p:sp>
      <p:pic>
        <p:nvPicPr>
          <p:cNvPr id="3081" name="Picture 9" descr="LogoDiapositiv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13" y="2318632"/>
            <a:ext cx="6916870" cy="19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8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8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5pPr>
      <a:lvl6pPr marL="465658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6pPr>
      <a:lvl7pPr marL="931316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7pPr>
      <a:lvl8pPr marL="1396975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8pPr>
      <a:lvl9pPr marL="1862633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9244" indent="-3492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59" kern="1200">
          <a:solidFill>
            <a:schemeClr val="tx1"/>
          </a:solidFill>
          <a:latin typeface="+mn-lt"/>
          <a:ea typeface="+mn-ea"/>
          <a:cs typeface="+mn-cs"/>
        </a:defRPr>
      </a:lvl1pPr>
      <a:lvl2pPr marL="756695" indent="-29103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52" kern="1200">
          <a:solidFill>
            <a:schemeClr val="tx1"/>
          </a:solidFill>
          <a:latin typeface="+mn-lt"/>
          <a:ea typeface="+mn-ea"/>
          <a:cs typeface="+mn-cs"/>
        </a:defRPr>
      </a:lvl2pPr>
      <a:lvl3pPr marL="1164146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44" kern="1200">
          <a:solidFill>
            <a:schemeClr val="tx1"/>
          </a:solidFill>
          <a:latin typeface="+mn-lt"/>
          <a:ea typeface="+mn-ea"/>
          <a:cs typeface="+mn-cs"/>
        </a:defRPr>
      </a:lvl3pPr>
      <a:lvl4pPr marL="1629804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95462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61120" indent="-232829" algn="l" defTabSz="931316" rtl="0" eaLnBrk="1" latinLnBrk="0" hangingPunct="1">
        <a:spcBef>
          <a:spcPct val="20000"/>
        </a:spcBef>
        <a:buFont typeface="Arial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026778" indent="-232829" algn="l" defTabSz="931316" rtl="0" eaLnBrk="1" latinLnBrk="0" hangingPunct="1">
        <a:spcBef>
          <a:spcPct val="20000"/>
        </a:spcBef>
        <a:buFont typeface="Arial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indent="-232829" algn="l" defTabSz="931316" rtl="0" eaLnBrk="1" latinLnBrk="0" hangingPunct="1">
        <a:spcBef>
          <a:spcPct val="20000"/>
        </a:spcBef>
        <a:buFont typeface="Arial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3958095" indent="-232829" algn="l" defTabSz="931316" rtl="0" eaLnBrk="1" latinLnBrk="0" hangingPunct="1">
        <a:spcBef>
          <a:spcPct val="20000"/>
        </a:spcBef>
        <a:buFont typeface="Arial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65658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3131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96975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62633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28291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93949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59607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72526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6132895"/>
            <a:ext cx="11412538" cy="852105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33" dirty="0"/>
          </a:p>
        </p:txBody>
      </p:sp>
      <p:pic>
        <p:nvPicPr>
          <p:cNvPr id="68611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03" y="6280032"/>
            <a:ext cx="2161645" cy="6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1 Marcador de título"/>
          <p:cNvSpPr>
            <a:spLocks noGrp="1"/>
          </p:cNvSpPr>
          <p:nvPr>
            <p:ph type="title"/>
          </p:nvPr>
        </p:nvSpPr>
        <p:spPr bwMode="auto">
          <a:xfrm>
            <a:off x="570627" y="279724"/>
            <a:ext cx="10271284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6861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70627" y="1629834"/>
            <a:ext cx="10271284" cy="43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8985" y="6474060"/>
            <a:ext cx="2662926" cy="371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fld id="{0F3FD200-7AB3-421A-A010-605D0B6F582D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27343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8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5pPr>
      <a:lvl6pPr marL="465658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6pPr>
      <a:lvl7pPr marL="931316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7pPr>
      <a:lvl8pPr marL="1396975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8pPr>
      <a:lvl9pPr marL="1862633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9244" indent="-3492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59" kern="1200">
          <a:solidFill>
            <a:schemeClr val="tx1"/>
          </a:solidFill>
          <a:latin typeface="+mn-lt"/>
          <a:ea typeface="+mn-ea"/>
          <a:cs typeface="+mn-cs"/>
        </a:defRPr>
      </a:lvl1pPr>
      <a:lvl2pPr marL="756695" indent="-29103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52" kern="1200">
          <a:solidFill>
            <a:schemeClr val="tx1"/>
          </a:solidFill>
          <a:latin typeface="+mn-lt"/>
          <a:ea typeface="+mn-ea"/>
          <a:cs typeface="+mn-cs"/>
        </a:defRPr>
      </a:lvl2pPr>
      <a:lvl3pPr marL="1164146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44" kern="1200">
          <a:solidFill>
            <a:schemeClr val="tx1"/>
          </a:solidFill>
          <a:latin typeface="+mn-lt"/>
          <a:ea typeface="+mn-ea"/>
          <a:cs typeface="+mn-cs"/>
        </a:defRPr>
      </a:lvl3pPr>
      <a:lvl4pPr marL="1629804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95462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61120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26778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958095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65658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3131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96975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62633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28291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93949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59607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72526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6132895"/>
            <a:ext cx="11412538" cy="852105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33" dirty="0"/>
          </a:p>
        </p:txBody>
      </p:sp>
      <p:pic>
        <p:nvPicPr>
          <p:cNvPr id="69635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03" y="6280032"/>
            <a:ext cx="2161645" cy="6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1 Marcador de título"/>
          <p:cNvSpPr>
            <a:spLocks noGrp="1"/>
          </p:cNvSpPr>
          <p:nvPr>
            <p:ph type="title"/>
          </p:nvPr>
        </p:nvSpPr>
        <p:spPr bwMode="auto">
          <a:xfrm>
            <a:off x="570627" y="279724"/>
            <a:ext cx="10271284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6963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70627" y="1629834"/>
            <a:ext cx="10271284" cy="43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8985" y="6474060"/>
            <a:ext cx="2662926" cy="371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fld id="{5037D9F1-6F1E-4552-B025-495FE5B1D8B7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9266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8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5pPr>
      <a:lvl6pPr marL="465658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6pPr>
      <a:lvl7pPr marL="931316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7pPr>
      <a:lvl8pPr marL="1396975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8pPr>
      <a:lvl9pPr marL="1862633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9244" indent="-3492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59" kern="1200">
          <a:solidFill>
            <a:schemeClr val="tx1"/>
          </a:solidFill>
          <a:latin typeface="+mn-lt"/>
          <a:ea typeface="+mn-ea"/>
          <a:cs typeface="+mn-cs"/>
        </a:defRPr>
      </a:lvl1pPr>
      <a:lvl2pPr marL="756695" indent="-29103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52" kern="1200">
          <a:solidFill>
            <a:schemeClr val="tx1"/>
          </a:solidFill>
          <a:latin typeface="+mn-lt"/>
          <a:ea typeface="+mn-ea"/>
          <a:cs typeface="+mn-cs"/>
        </a:defRPr>
      </a:lvl2pPr>
      <a:lvl3pPr marL="1164146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44" kern="1200">
          <a:solidFill>
            <a:schemeClr val="tx1"/>
          </a:solidFill>
          <a:latin typeface="+mn-lt"/>
          <a:ea typeface="+mn-ea"/>
          <a:cs typeface="+mn-cs"/>
        </a:defRPr>
      </a:lvl3pPr>
      <a:lvl4pPr marL="1629804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95462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61120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26778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958095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65658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3131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96975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62633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28291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93949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59607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72526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6132895"/>
            <a:ext cx="11412538" cy="852105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33" dirty="0"/>
          </a:p>
        </p:txBody>
      </p:sp>
      <p:pic>
        <p:nvPicPr>
          <p:cNvPr id="70659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03" y="6280032"/>
            <a:ext cx="2161645" cy="6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1 Marcador de título"/>
          <p:cNvSpPr>
            <a:spLocks noGrp="1"/>
          </p:cNvSpPr>
          <p:nvPr>
            <p:ph type="title"/>
          </p:nvPr>
        </p:nvSpPr>
        <p:spPr bwMode="auto">
          <a:xfrm>
            <a:off x="570627" y="279724"/>
            <a:ext cx="10271284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7066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70627" y="1629834"/>
            <a:ext cx="10271284" cy="43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8985" y="6474060"/>
            <a:ext cx="2662926" cy="371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fld id="{8956821D-9465-4202-A3C2-FD943E91720E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6031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8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5pPr>
      <a:lvl6pPr marL="465658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6pPr>
      <a:lvl7pPr marL="931316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7pPr>
      <a:lvl8pPr marL="1396975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8pPr>
      <a:lvl9pPr marL="1862633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9244" indent="-3492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59" kern="1200">
          <a:solidFill>
            <a:schemeClr val="tx1"/>
          </a:solidFill>
          <a:latin typeface="+mn-lt"/>
          <a:ea typeface="+mn-ea"/>
          <a:cs typeface="+mn-cs"/>
        </a:defRPr>
      </a:lvl1pPr>
      <a:lvl2pPr marL="756695" indent="-29103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52" kern="1200">
          <a:solidFill>
            <a:schemeClr val="tx1"/>
          </a:solidFill>
          <a:latin typeface="+mn-lt"/>
          <a:ea typeface="+mn-ea"/>
          <a:cs typeface="+mn-cs"/>
        </a:defRPr>
      </a:lvl2pPr>
      <a:lvl3pPr marL="1164146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44" kern="1200">
          <a:solidFill>
            <a:schemeClr val="tx1"/>
          </a:solidFill>
          <a:latin typeface="+mn-lt"/>
          <a:ea typeface="+mn-ea"/>
          <a:cs typeface="+mn-cs"/>
        </a:defRPr>
      </a:lvl3pPr>
      <a:lvl4pPr marL="1629804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95462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61120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26778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958095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65658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3131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96975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62633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28291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93949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59607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72526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6132895"/>
            <a:ext cx="11412538" cy="852105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33" dirty="0"/>
          </a:p>
        </p:txBody>
      </p:sp>
      <p:pic>
        <p:nvPicPr>
          <p:cNvPr id="71683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03" y="6280032"/>
            <a:ext cx="2161645" cy="6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1 Marcador de título"/>
          <p:cNvSpPr>
            <a:spLocks noGrp="1"/>
          </p:cNvSpPr>
          <p:nvPr>
            <p:ph type="title"/>
          </p:nvPr>
        </p:nvSpPr>
        <p:spPr bwMode="auto">
          <a:xfrm>
            <a:off x="570627" y="279724"/>
            <a:ext cx="10271284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7168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70627" y="1629834"/>
            <a:ext cx="10271284" cy="43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8985" y="6474060"/>
            <a:ext cx="2662926" cy="371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fld id="{42691DA0-CB73-43D3-8641-3CA6B9FEAA37}" type="slidenum">
              <a:rPr lang="es-ES" altLang="es-ES"/>
              <a:pPr/>
              <a:t>‹#›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28893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8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5pPr>
      <a:lvl6pPr marL="465658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6pPr>
      <a:lvl7pPr marL="931316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7pPr>
      <a:lvl8pPr marL="1396975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8pPr>
      <a:lvl9pPr marL="1862633" algn="ctr" rtl="0" eaLnBrk="1" fontAlgn="base" hangingPunct="1">
        <a:spcBef>
          <a:spcPct val="0"/>
        </a:spcBef>
        <a:spcAft>
          <a:spcPct val="0"/>
        </a:spcAft>
        <a:defRPr sz="448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9244" indent="-3492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59" kern="1200">
          <a:solidFill>
            <a:schemeClr val="tx1"/>
          </a:solidFill>
          <a:latin typeface="+mn-lt"/>
          <a:ea typeface="+mn-ea"/>
          <a:cs typeface="+mn-cs"/>
        </a:defRPr>
      </a:lvl1pPr>
      <a:lvl2pPr marL="756695" indent="-29103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52" kern="1200">
          <a:solidFill>
            <a:schemeClr val="tx1"/>
          </a:solidFill>
          <a:latin typeface="+mn-lt"/>
          <a:ea typeface="+mn-ea"/>
          <a:cs typeface="+mn-cs"/>
        </a:defRPr>
      </a:lvl2pPr>
      <a:lvl3pPr marL="1164146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44" kern="1200">
          <a:solidFill>
            <a:schemeClr val="tx1"/>
          </a:solidFill>
          <a:latin typeface="+mn-lt"/>
          <a:ea typeface="+mn-ea"/>
          <a:cs typeface="+mn-cs"/>
        </a:defRPr>
      </a:lvl3pPr>
      <a:lvl4pPr marL="1629804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95462" indent="-23282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61120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26778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958095" indent="-232829" algn="l" defTabSz="931316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65658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3131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96975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62633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28291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93949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59607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725266" algn="l" defTabSz="93131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047" y="2521243"/>
            <a:ext cx="8803458" cy="1010037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Introducción al conocimiento científico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El conocimiento científico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2776" y="1624420"/>
            <a:ext cx="8374568" cy="4739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La filosofía de la Ciencia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5 Elipse"/>
          <p:cNvSpPr/>
          <p:nvPr/>
        </p:nvSpPr>
        <p:spPr>
          <a:xfrm>
            <a:off x="7831855" y="1885951"/>
            <a:ext cx="3262865" cy="3874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Poca confianza en lo que llega a través de los sentidos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No conocimiento científico de lo que vemos</a:t>
            </a:r>
          </a:p>
          <a:p>
            <a:pPr algn="ctr"/>
            <a:endParaRPr lang="es-ES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661410" y="2469444"/>
            <a:ext cx="5343143" cy="3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PLATON. Filosofo griego. 427-347 a. C</a:t>
            </a:r>
            <a:endParaRPr lang="es-ES" b="1" dirty="0"/>
          </a:p>
        </p:txBody>
      </p:sp>
      <p:pic>
        <p:nvPicPr>
          <p:cNvPr id="2050" name="Picture 2" descr="Close-up of a marble statue of the great Greek philosopher Plat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03" y="3123725"/>
            <a:ext cx="42862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5265" y="649746"/>
            <a:ext cx="10121461" cy="5449711"/>
          </a:xfrm>
        </p:spPr>
        <p:txBody>
          <a:bodyPr/>
          <a:lstStyle/>
          <a:p>
            <a:pPr marL="0" indent="0" algn="ctr">
              <a:buNone/>
            </a:pPr>
            <a:r>
              <a:rPr lang="es-ES" sz="2800" b="1" i="1" dirty="0" smtClean="0">
                <a:solidFill>
                  <a:schemeClr val="accent6">
                    <a:lumMod val="75000"/>
                  </a:schemeClr>
                </a:solidFill>
              </a:rPr>
              <a:t>El conocimiento se obtiene mediante la razón,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s-ES" sz="2800" b="1" i="1" dirty="0" smtClean="0">
                <a:solidFill>
                  <a:schemeClr val="accent6">
                    <a:lumMod val="75000"/>
                  </a:schemeClr>
                </a:solidFill>
              </a:rPr>
              <a:t> independientemente de los sentidos o la experiencia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6744" y="6204135"/>
            <a:ext cx="889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 smtClean="0">
                <a:solidFill>
                  <a:schemeClr val="bg1"/>
                </a:solidFill>
              </a:rPr>
              <a:t>Siguiendo nuestros sentidos, el sol se mueve…</a:t>
            </a:r>
            <a:endParaRPr lang="es-ES" sz="32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Solar system planet, comet, sun and star. Elements of this image furnished by NASA. Sun, mercury, Venus, planet earth, Mars, Jupiter, Saturn, Uranus, Neptune.  Science and education backgroun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0" y="2193729"/>
            <a:ext cx="6265467" cy="380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El conocimiento científico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2776" y="1624420"/>
            <a:ext cx="8374568" cy="4739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La filosofía de la Ciencia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5 Elipse"/>
          <p:cNvSpPr/>
          <p:nvPr/>
        </p:nvSpPr>
        <p:spPr>
          <a:xfrm>
            <a:off x="6004560" y="1885951"/>
            <a:ext cx="5044439" cy="3783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El conocimiento (ideas) se forma a través de la experiencia, de los sentidos. </a:t>
            </a:r>
          </a:p>
          <a:p>
            <a:pPr algn="ctr"/>
            <a:endParaRPr lang="es-ES" sz="24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842973" y="2483556"/>
            <a:ext cx="5433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/>
              <a:t>David Hume (el empirismo) (1711-1776) </a:t>
            </a:r>
            <a:endParaRPr lang="es-ES" sz="2100" b="1" dirty="0"/>
          </a:p>
        </p:txBody>
      </p:sp>
      <p:pic>
        <p:nvPicPr>
          <p:cNvPr id="8194" name="Picture 2" descr="David Hume (1711-1776). Engraved by W.Holl and published in The Gallery Of Portraits With Memoirs encyclopedia, United Kingdom, 183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76" y="3130918"/>
            <a:ext cx="2388290" cy="30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El conocimiento científico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794" y="1624420"/>
            <a:ext cx="10594428" cy="53605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La filosofía de la Ciencia</a:t>
            </a:r>
          </a:p>
          <a:p>
            <a:pPr>
              <a:buNone/>
            </a:pPr>
            <a:r>
              <a:rPr lang="es-ES" sz="2200" dirty="0" smtClean="0"/>
              <a:t>Hume pensaba que todas las ideas de las personas son derivadas de "impresiones". Para Hume, una "impresión" corresponde a lo que llamamos una 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</a:rPr>
              <a:t>sensación</a:t>
            </a:r>
            <a:r>
              <a:rPr lang="es-ES" sz="2200" dirty="0" smtClean="0"/>
              <a:t>. El recordar o imaginar tales impresiones es el tener una idea. Por lo tanto las ideas son la legítima copia de las impresiones.</a:t>
            </a:r>
            <a:endParaRPr lang="es-ES" sz="22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</a:rPr>
              <a:t>INDUCCION</a:t>
            </a:r>
          </a:p>
          <a:p>
            <a:pPr>
              <a:buNone/>
            </a:pPr>
            <a:r>
              <a:rPr lang="es-ES" sz="2200" dirty="0" smtClean="0"/>
              <a:t>Hume: el sol continuará saliendo por el Este y poniéndose por el Oeste, pero esperamos que lo haga porque lo ha hecho repetidas veces en el pasado.</a:t>
            </a:r>
          </a:p>
          <a:p>
            <a:pPr>
              <a:buNone/>
            </a:pPr>
            <a:r>
              <a:rPr lang="es-ES" sz="2200" dirty="0" smtClean="0"/>
              <a:t> (el razonamiento inductivo propone que mediante la observación repetida de un fenómeno o hecho se pueden sacar conclusiones generales).</a:t>
            </a:r>
            <a:endParaRPr lang="es-ES" sz="22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431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La teoría y los datos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Esquema inductivo</a:t>
            </a:r>
          </a:p>
          <a:p>
            <a:pPr marL="0" indent="0">
              <a:buNone/>
            </a:pPr>
            <a:r>
              <a:rPr lang="es-ES" sz="2444" dirty="0"/>
              <a:t>- La experiencia generadora de conocimiento</a:t>
            </a:r>
          </a:p>
          <a:p>
            <a:pPr>
              <a:buFontTx/>
              <a:buChar char="-"/>
            </a:pPr>
            <a:r>
              <a:rPr lang="es-ES" sz="2444" dirty="0"/>
              <a:t>Inducción: Datos a teoría (e.g., observación de pacientes depresivos: teoría de la depresión)</a:t>
            </a:r>
          </a:p>
          <a:p>
            <a:r>
              <a:rPr lang="es-ES" b="1" dirty="0" smtClean="0"/>
              <a:t>Esquema deductivo</a:t>
            </a:r>
          </a:p>
          <a:p>
            <a:pPr>
              <a:buFontTx/>
              <a:buChar char="-"/>
            </a:pPr>
            <a:r>
              <a:rPr lang="es-ES" sz="2444" dirty="0"/>
              <a:t>De una ley general se deducen consecuencias aplicables a la realidad</a:t>
            </a:r>
          </a:p>
          <a:p>
            <a:pPr>
              <a:buFontTx/>
              <a:buChar char="-"/>
            </a:pPr>
            <a:r>
              <a:rPr lang="es-ES" sz="2444" dirty="0"/>
              <a:t>Deducción: Teorías a datos (e.g., teoría de la depresión: observación de pacientes depresivos)</a:t>
            </a:r>
          </a:p>
        </p:txBody>
      </p:sp>
    </p:spTree>
    <p:extLst>
      <p:ext uri="{BB962C8B-B14F-4D97-AF65-F5344CB8AC3E}">
        <p14:creationId xmlns:p14="http://schemas.microsoft.com/office/powerpoint/2010/main" val="184171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La teoría y los datos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Esquema hipotético-deductivo</a:t>
            </a:r>
          </a:p>
          <a:p>
            <a:pPr marL="0" indent="0">
              <a:buNone/>
            </a:pPr>
            <a:endParaRPr lang="es-ES" b="1" dirty="0" smtClean="0"/>
          </a:p>
          <a:p>
            <a:pPr>
              <a:buFontTx/>
              <a:buChar char="-"/>
            </a:pPr>
            <a:r>
              <a:rPr lang="es-ES" sz="2444" dirty="0"/>
              <a:t>Contiene los métodos anteriores</a:t>
            </a:r>
          </a:p>
          <a:p>
            <a:pPr>
              <a:buFontTx/>
              <a:buChar char="-"/>
            </a:pPr>
            <a:r>
              <a:rPr lang="es-ES" sz="2444" dirty="0"/>
              <a:t>Teoría --- datos y datos --- teoría</a:t>
            </a:r>
          </a:p>
        </p:txBody>
      </p:sp>
    </p:spTree>
    <p:extLst>
      <p:ext uri="{BB962C8B-B14F-4D97-AF65-F5344CB8AC3E}">
        <p14:creationId xmlns:p14="http://schemas.microsoft.com/office/powerpoint/2010/main" val="2442961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adroTexto 1"/>
          <p:cNvSpPr txBox="1">
            <a:spLocks noChangeArrowheads="1"/>
          </p:cNvSpPr>
          <p:nvPr/>
        </p:nvSpPr>
        <p:spPr bwMode="auto">
          <a:xfrm>
            <a:off x="838109" y="307213"/>
            <a:ext cx="934599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dirty="0" smtClean="0">
                <a:latin typeface="Times New Roman" pitchFamily="18" charset="0"/>
              </a:rPr>
              <a:t>El </a:t>
            </a:r>
            <a:r>
              <a:rPr lang="es-ES" altLang="es-ES" sz="2400" b="1" i="1" dirty="0" smtClean="0">
                <a:latin typeface="Times New Roman" pitchFamily="18" charset="0"/>
              </a:rPr>
              <a:t>método inductivo</a:t>
            </a:r>
            <a:r>
              <a:rPr lang="es-ES" altLang="es-ES" sz="2400" i="1" dirty="0" smtClean="0">
                <a:latin typeface="Times New Roman" pitchFamily="18" charset="0"/>
              </a:rPr>
              <a:t> o </a:t>
            </a:r>
            <a:r>
              <a:rPr lang="es-ES" altLang="es-ES" sz="2400" b="1" i="1" dirty="0" smtClean="0">
                <a:latin typeface="Times New Roman" pitchFamily="18" charset="0"/>
              </a:rPr>
              <a:t>inductivismo</a:t>
            </a:r>
            <a:r>
              <a:rPr lang="es-ES" altLang="es-ES" sz="2400" dirty="0" smtClean="0">
                <a:latin typeface="Times New Roman" pitchFamily="18" charset="0"/>
              </a:rPr>
              <a:t> es aquel </a:t>
            </a:r>
            <a:r>
              <a:rPr lang="es-ES" altLang="es-ES" sz="2400" b="1" dirty="0" smtClean="0">
                <a:latin typeface="Times New Roman" pitchFamily="18" charset="0"/>
              </a:rPr>
              <a:t>método científico que obtiene conclusiones generales a partir de premisas particulares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dirty="0" smtClean="0">
                <a:latin typeface="Times New Roman" pitchFamily="18" charset="0"/>
              </a:rPr>
              <a:t>Ejemplo: </a:t>
            </a:r>
            <a:r>
              <a:rPr lang="es-ES" altLang="es-ES" sz="2400" i="1" dirty="0" smtClean="0">
                <a:latin typeface="Times New Roman" pitchFamily="18" charset="0"/>
              </a:rPr>
              <a:t>Ricardo y Anahí tienen tres perros: Pancho, Ronaldo y Tito.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i="1" dirty="0" smtClean="0">
                <a:latin typeface="Times New Roman" pitchFamily="18" charset="0"/>
              </a:rPr>
              <a:t/>
            </a:r>
            <a:br>
              <a:rPr lang="es-ES" altLang="es-ES" sz="2400" i="1" dirty="0" smtClean="0">
                <a:latin typeface="Times New Roman" pitchFamily="18" charset="0"/>
              </a:rPr>
            </a:br>
            <a:r>
              <a:rPr lang="es-ES" altLang="es-ES" sz="2400" i="1" dirty="0" smtClean="0">
                <a:latin typeface="Times New Roman" pitchFamily="18" charset="0"/>
              </a:rPr>
              <a:t>Pancho es de color negro.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i="1" dirty="0" smtClean="0">
                <a:latin typeface="Times New Roman" pitchFamily="18" charset="0"/>
              </a:rPr>
              <a:t/>
            </a:r>
            <a:br>
              <a:rPr lang="es-ES" altLang="es-ES" sz="2400" i="1" dirty="0" smtClean="0">
                <a:latin typeface="Times New Roman" pitchFamily="18" charset="0"/>
              </a:rPr>
            </a:br>
            <a:r>
              <a:rPr lang="es-ES" altLang="es-ES" sz="2400" i="1" dirty="0" smtClean="0">
                <a:latin typeface="Times New Roman" pitchFamily="18" charset="0"/>
              </a:rPr>
              <a:t>Ronaldo es de color negro.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i="1" dirty="0" smtClean="0">
                <a:latin typeface="Times New Roman" pitchFamily="18" charset="0"/>
              </a:rPr>
              <a:t/>
            </a:r>
            <a:br>
              <a:rPr lang="es-ES" altLang="es-ES" sz="2400" i="1" dirty="0" smtClean="0">
                <a:latin typeface="Times New Roman" pitchFamily="18" charset="0"/>
              </a:rPr>
            </a:br>
            <a:r>
              <a:rPr lang="es-ES" altLang="es-ES" sz="2400" i="1" dirty="0" smtClean="0">
                <a:latin typeface="Times New Roman" pitchFamily="18" charset="0"/>
              </a:rPr>
              <a:t>Tito es de color negro.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i="1" dirty="0" smtClean="0"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i="1" dirty="0" smtClean="0">
                <a:latin typeface="Times New Roman" pitchFamily="18" charset="0"/>
              </a:rPr>
              <a:t/>
            </a:r>
            <a:br>
              <a:rPr lang="es-ES" altLang="es-ES" sz="2400" i="1" dirty="0" smtClean="0">
                <a:latin typeface="Times New Roman" pitchFamily="18" charset="0"/>
              </a:rPr>
            </a:br>
            <a:endParaRPr lang="es-ES" altLang="es-ES" sz="2400" i="1" dirty="0" smtClean="0"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i="1" dirty="0" smtClean="0">
                <a:latin typeface="Times New Roman" pitchFamily="18" charset="0"/>
              </a:rPr>
              <a:t>Por lo tanto, todos los perros de Ricardo y Anahí son de color negro</a:t>
            </a:r>
            <a:r>
              <a:rPr lang="es-ES" altLang="es-E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.</a:t>
            </a:r>
            <a:br>
              <a:rPr lang="es-ES" altLang="es-E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s-ES" altLang="es-E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s-ES" altLang="es-E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endParaRPr lang="es-ES" altLang="es-ES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098" name="Picture 2" descr="Various poses of dachshunds. hand drawn style vector design illustration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61" y="2110741"/>
            <a:ext cx="3191256" cy="26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1"/>
          <p:cNvSpPr txBox="1">
            <a:spLocks noChangeArrowheads="1"/>
          </p:cNvSpPr>
          <p:nvPr/>
        </p:nvSpPr>
        <p:spPr bwMode="auto">
          <a:xfrm>
            <a:off x="404194" y="265172"/>
            <a:ext cx="1042384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prstClr val="white"/>
              </a:solidFill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dirty="0" smtClean="0">
                <a:latin typeface="Times New Roman" pitchFamily="18" charset="0"/>
              </a:rPr>
              <a:t>Ejemplo de razonamiento inductivo incompleto: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i="1" dirty="0" smtClean="0">
                <a:latin typeface="Times New Roman" pitchFamily="18" charset="0"/>
              </a:rPr>
              <a:t>Pancho es un perro de color negro.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i="1" dirty="0" smtClean="0">
                <a:latin typeface="Times New Roman" pitchFamily="18" charset="0"/>
              </a:rPr>
              <a:t/>
            </a:r>
            <a:br>
              <a:rPr lang="es-ES" altLang="es-ES" sz="2400" i="1" dirty="0" smtClean="0">
                <a:latin typeface="Times New Roman" pitchFamily="18" charset="0"/>
              </a:rPr>
            </a:br>
            <a:r>
              <a:rPr lang="es-ES" altLang="es-ES" sz="2400" i="1" dirty="0" smtClean="0">
                <a:latin typeface="Times New Roman" pitchFamily="18" charset="0"/>
              </a:rPr>
              <a:t>Ronaldo es un perro de color negro.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i="1" dirty="0" smtClean="0">
                <a:latin typeface="Times New Roman" pitchFamily="18" charset="0"/>
              </a:rPr>
              <a:t/>
            </a:r>
            <a:br>
              <a:rPr lang="es-ES" altLang="es-ES" sz="2400" i="1" dirty="0" smtClean="0">
                <a:latin typeface="Times New Roman" pitchFamily="18" charset="0"/>
              </a:rPr>
            </a:br>
            <a:r>
              <a:rPr lang="es-ES" altLang="es-ES" sz="2400" i="1" dirty="0" smtClean="0">
                <a:latin typeface="Times New Roman" pitchFamily="18" charset="0"/>
              </a:rPr>
              <a:t>Tito es un perro de color negro.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i="1" dirty="0" smtClean="0">
                <a:latin typeface="Times New Roman" pitchFamily="18" charset="0"/>
              </a:rPr>
              <a:t/>
            </a:r>
            <a:br>
              <a:rPr lang="es-ES" altLang="es-ES" sz="2400" i="1" dirty="0" smtClean="0">
                <a:latin typeface="Times New Roman" pitchFamily="18" charset="0"/>
              </a:rPr>
            </a:br>
            <a:r>
              <a:rPr lang="es-ES" altLang="es-ES" sz="2400" i="1" dirty="0" smtClean="0">
                <a:latin typeface="Times New Roman" pitchFamily="18" charset="0"/>
              </a:rPr>
              <a:t>Por lo tanto, todos los perros son de color negro.</a:t>
            </a:r>
            <a:r>
              <a:rPr lang="es-ES" altLang="es-ES" sz="2400" dirty="0" smtClean="0">
                <a:latin typeface="Times New Roman" pitchFamily="18" charset="0"/>
              </a:rPr>
              <a:t/>
            </a:r>
            <a:br>
              <a:rPr lang="es-ES" altLang="es-ES" sz="2400" dirty="0" smtClean="0">
                <a:latin typeface="Times New Roman" pitchFamily="18" charset="0"/>
              </a:rPr>
            </a:br>
            <a:r>
              <a:rPr lang="es-ES" altLang="es-ES" sz="2400" dirty="0" smtClean="0">
                <a:latin typeface="Times New Roman" pitchFamily="18" charset="0"/>
              </a:rPr>
              <a:t>Como puede verse, en el segundo ejemplo todas las premisas son verdaderas, pero la conclusión es falsa.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solidFill>
                <a:prstClr val="white"/>
              </a:solidFill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i="1" dirty="0" smtClean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es-ES" altLang="es-ES" sz="2400" i="1" dirty="0" smtClean="0">
                <a:solidFill>
                  <a:prstClr val="white"/>
                </a:solidFill>
                <a:latin typeface="Times New Roman" pitchFamily="18" charset="0"/>
              </a:rPr>
            </a:br>
            <a:r>
              <a:rPr lang="es-ES" altLang="es-ES" sz="2400" dirty="0" smtClean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es-ES" altLang="es-ES" sz="2400" dirty="0" smtClean="0">
                <a:solidFill>
                  <a:prstClr val="white"/>
                </a:solidFill>
                <a:latin typeface="Times New Roman" pitchFamily="18" charset="0"/>
              </a:rPr>
            </a:br>
            <a:endParaRPr lang="es-ES" altLang="es-ES" sz="2400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8199" name="AutoShape 2" descr="Resultado de imagen para perro blanco caricatura"/>
          <p:cNvSpPr>
            <a:spLocks noChangeAspect="1" noChangeArrowheads="1"/>
          </p:cNvSpPr>
          <p:nvPr/>
        </p:nvSpPr>
        <p:spPr bwMode="auto">
          <a:xfrm>
            <a:off x="210022" y="-185943"/>
            <a:ext cx="380418" cy="31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5122" name="Picture 2" descr="Various poses of dachshunds. hand drawn style vector design illustration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89" y="876301"/>
            <a:ext cx="3282696" cy="27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ñal de prohibido 7"/>
          <p:cNvSpPr/>
          <p:nvPr/>
        </p:nvSpPr>
        <p:spPr>
          <a:xfrm>
            <a:off x="6712507" y="1078787"/>
            <a:ext cx="4489860" cy="203405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AutoShape 2" descr="Resultado de imagen para perro blanco caricatura"/>
          <p:cNvSpPr>
            <a:spLocks noChangeAspect="1" noChangeArrowheads="1"/>
          </p:cNvSpPr>
          <p:nvPr/>
        </p:nvSpPr>
        <p:spPr bwMode="auto">
          <a:xfrm>
            <a:off x="210022" y="-185943"/>
            <a:ext cx="380418" cy="31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6095" y="268111"/>
            <a:ext cx="3566418" cy="3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Personas con depresión </a:t>
            </a:r>
            <a:endParaRPr lang="es-ES" b="1" dirty="0"/>
          </a:p>
        </p:txBody>
      </p:sp>
      <p:sp>
        <p:nvSpPr>
          <p:cNvPr id="22" name="21 Elipse"/>
          <p:cNvSpPr/>
          <p:nvPr/>
        </p:nvSpPr>
        <p:spPr>
          <a:xfrm>
            <a:off x="376095" y="5468902"/>
            <a:ext cx="4240795" cy="592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La realidad</a:t>
            </a:r>
            <a:endParaRPr lang="es-ES" b="1" dirty="0"/>
          </a:p>
        </p:txBody>
      </p:sp>
      <p:sp>
        <p:nvSpPr>
          <p:cNvPr id="23" name="22 Elipse"/>
          <p:cNvSpPr/>
          <p:nvPr/>
        </p:nvSpPr>
        <p:spPr>
          <a:xfrm>
            <a:off x="6121271" y="5515751"/>
            <a:ext cx="4240795" cy="592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La teoría</a:t>
            </a:r>
            <a:endParaRPr lang="es-ES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795648" y="324555"/>
            <a:ext cx="3566418" cy="3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TEORIA DE LA DEPRESION</a:t>
            </a:r>
            <a:endParaRPr lang="es-ES" b="1" dirty="0"/>
          </a:p>
        </p:txBody>
      </p:sp>
      <p:sp>
        <p:nvSpPr>
          <p:cNvPr id="25" name="24 Flecha derecha"/>
          <p:cNvSpPr/>
          <p:nvPr/>
        </p:nvSpPr>
        <p:spPr>
          <a:xfrm>
            <a:off x="4565015" y="2794001"/>
            <a:ext cx="2191727" cy="132644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inducción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925336" y="1058334"/>
            <a:ext cx="4007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dirty="0" smtClean="0"/>
              <a:t>La depresión se caracteriza por:</a:t>
            </a:r>
          </a:p>
          <a:p>
            <a:pPr>
              <a:lnSpc>
                <a:spcPct val="200000"/>
              </a:lnSpc>
            </a:pPr>
            <a:endParaRPr lang="es-ES" dirty="0" smtClean="0"/>
          </a:p>
          <a:p>
            <a:pPr>
              <a:lnSpc>
                <a:spcPct val="200000"/>
              </a:lnSpc>
            </a:pPr>
            <a:r>
              <a:rPr lang="es-ES" dirty="0" smtClean="0"/>
              <a:t>CANSANCIO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TRISTEZA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LLORAR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FATIGA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FALTA CONCENTRACION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IDEAS SUICIDAS…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75" y="2100086"/>
            <a:ext cx="4286250" cy="3057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adroTexto 1"/>
          <p:cNvSpPr txBox="1">
            <a:spLocks noChangeArrowheads="1"/>
          </p:cNvSpPr>
          <p:nvPr/>
        </p:nvSpPr>
        <p:spPr bwMode="auto">
          <a:xfrm>
            <a:off x="447785" y="422888"/>
            <a:ext cx="934797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400" b="1" dirty="0" smtClean="0">
                <a:latin typeface="Times New Roman" pitchFamily="18" charset="0"/>
              </a:rPr>
              <a:t>Método deductivo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dirty="0" smtClean="0">
                <a:latin typeface="Times New Roman" pitchFamily="18" charset="0"/>
              </a:rPr>
              <a:t>Parte de la ley general, y de ella se deducen consecuencias lógicas aplicables a la realidad. </a:t>
            </a:r>
            <a:br>
              <a:rPr lang="es-ES" altLang="es-ES" sz="2400" dirty="0" smtClean="0">
                <a:latin typeface="Times New Roman" pitchFamily="18" charset="0"/>
              </a:rPr>
            </a:br>
            <a:endParaRPr lang="es-ES" altLang="es-ES" sz="2400" dirty="0" smtClean="0"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dirty="0" smtClean="0">
                <a:latin typeface="Times New Roman" pitchFamily="18" charset="0"/>
              </a:rPr>
              <a:t>Ejemplo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200" b="1" i="1" dirty="0" smtClean="0">
                <a:latin typeface="Times New Roman" pitchFamily="18" charset="0"/>
              </a:rPr>
              <a:t>Todos</a:t>
            </a:r>
            <a:r>
              <a:rPr lang="es-ES" altLang="es-ES" sz="2400" i="1" dirty="0" smtClean="0">
                <a:latin typeface="Times New Roman" pitchFamily="18" charset="0"/>
              </a:rPr>
              <a:t> los andaluces son alegres,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i="1" dirty="0" smtClean="0">
                <a:latin typeface="Times New Roman" pitchFamily="18" charset="0"/>
              </a:rPr>
              <a:t>Manuel es andaluz</a:t>
            </a:r>
            <a:r>
              <a:rPr lang="es-ES" altLang="es-ES" sz="2400" i="1" dirty="0" smtClean="0">
                <a:solidFill>
                  <a:prstClr val="white"/>
                </a:solidFill>
                <a:latin typeface="Times New Roman" pitchFamily="18" charset="0"/>
              </a:rPr>
              <a:t>, entonces, Manuel es alegre</a:t>
            </a:r>
            <a:r>
              <a:rPr lang="es-ES" altLang="es-ES" sz="2400" dirty="0" smtClean="0">
                <a:solidFill>
                  <a:prstClr val="white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2470736" y="2877015"/>
            <a:ext cx="5302076" cy="953970"/>
          </a:xfrm>
          <a:prstGeom prst="wedgeEllipseCallout">
            <a:avLst>
              <a:gd name="adj1" fmla="val 50474"/>
              <a:gd name="adj2" fmla="val 41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prstClr val="white"/>
                </a:solidFill>
              </a:rPr>
              <a:t>GENERALIZACIÓN…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prstClr val="white"/>
                </a:solidFill>
              </a:rPr>
              <a:t>MI QUERIDO WATSON…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005606" y="5301287"/>
            <a:ext cx="357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INCONVENIENTE…</a:t>
            </a:r>
            <a:endParaRPr lang="es-ES" sz="3200" b="1" dirty="0"/>
          </a:p>
        </p:txBody>
      </p:sp>
      <p:pic>
        <p:nvPicPr>
          <p:cNvPr id="6146" name="Picture 2" descr="Set of Sherlock Holmes posters. Detective illustration. Illustration with Sherlock Holmes. Baker street 221B. London. Big B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9" b="36836"/>
          <a:stretch/>
        </p:blipFill>
        <p:spPr bwMode="auto">
          <a:xfrm>
            <a:off x="8185385" y="2590771"/>
            <a:ext cx="2393432" cy="24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El conocimiento científico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2869" y="1434662"/>
            <a:ext cx="9869213" cy="492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Qué es eso llamado ciencia?</a:t>
            </a:r>
          </a:p>
          <a:p>
            <a:pPr marL="457200" indent="-457200">
              <a:buNone/>
            </a:pPr>
            <a:endParaRPr lang="es-ES" sz="3200" dirty="0" smtClean="0"/>
          </a:p>
          <a:p>
            <a:pPr marL="0" indent="0">
              <a:buNone/>
            </a:pPr>
            <a:endParaRPr lang="es-ES" sz="32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709448" y="2128345"/>
            <a:ext cx="10042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3200" dirty="0" smtClean="0"/>
              <a:t>Conjunto de información adquirida sobre la Naturaleza y el hombre, que se obtiene a través del método científico. </a:t>
            </a:r>
          </a:p>
          <a:p>
            <a:pPr>
              <a:buNone/>
            </a:pPr>
            <a:endParaRPr lang="es-ES" sz="2400" dirty="0" smtClean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431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ángulo 1"/>
          <p:cNvSpPr>
            <a:spLocks noChangeArrowheads="1"/>
          </p:cNvSpPr>
          <p:nvPr/>
        </p:nvSpPr>
        <p:spPr bwMode="auto">
          <a:xfrm>
            <a:off x="1123425" y="779349"/>
            <a:ext cx="96154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dirty="0" smtClean="0">
                <a:solidFill>
                  <a:srgbClr val="FFFF00"/>
                </a:solidFill>
                <a:latin typeface="Georgia" pitchFamily="18" charset="0"/>
              </a:rPr>
              <a:t>					</a:t>
            </a:r>
            <a:endParaRPr lang="es-ES" altLang="es-ES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523656" y="5245419"/>
            <a:ext cx="4353011" cy="5416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prstClr val="white"/>
                </a:solidFill>
                <a:latin typeface="Comic Sans MS" panose="030F0702030302020204" pitchFamily="66" charset="0"/>
              </a:rPr>
              <a:t>REALIDAD</a:t>
            </a:r>
          </a:p>
        </p:txBody>
      </p:sp>
      <p:sp>
        <p:nvSpPr>
          <p:cNvPr id="4" name="Flecha curvada hacia la derecha 3"/>
          <p:cNvSpPr/>
          <p:nvPr/>
        </p:nvSpPr>
        <p:spPr>
          <a:xfrm rot="10488949">
            <a:off x="5374569" y="3470260"/>
            <a:ext cx="1404772" cy="1953213"/>
          </a:xfrm>
          <a:prstGeom prst="curvedRightArrow">
            <a:avLst/>
          </a:prstGeom>
          <a:solidFill>
            <a:srgbClr val="66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111125" y="3205045"/>
            <a:ext cx="3178074" cy="72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prstClr val="white"/>
                </a:solidFill>
                <a:latin typeface="Comic Sans MS" panose="030F0702030302020204" pitchFamily="66" charset="0"/>
              </a:rPr>
              <a:t>TEORIA (Leyes, principios generales)</a:t>
            </a:r>
          </a:p>
        </p:txBody>
      </p:sp>
      <p:sp>
        <p:nvSpPr>
          <p:cNvPr id="6" name="Elipse 5"/>
          <p:cNvSpPr/>
          <p:nvPr/>
        </p:nvSpPr>
        <p:spPr>
          <a:xfrm>
            <a:off x="7158597" y="1975849"/>
            <a:ext cx="4037978" cy="5950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prstClr val="white"/>
                </a:solidFill>
                <a:latin typeface="Comic Sans MS" panose="030F0702030302020204" pitchFamily="66" charset="0"/>
              </a:rPr>
              <a:t>REALIDAD</a:t>
            </a:r>
          </a:p>
        </p:txBody>
      </p:sp>
      <p:sp>
        <p:nvSpPr>
          <p:cNvPr id="7" name="Flecha curvada hacia la derecha 6"/>
          <p:cNvSpPr/>
          <p:nvPr/>
        </p:nvSpPr>
        <p:spPr>
          <a:xfrm>
            <a:off x="5924218" y="747011"/>
            <a:ext cx="1491952" cy="1523118"/>
          </a:xfrm>
          <a:prstGeom prst="curvedRightArrow">
            <a:avLst/>
          </a:prstGeom>
          <a:solidFill>
            <a:srgbClr val="66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158597" y="389673"/>
            <a:ext cx="3324695" cy="793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prstClr val="white"/>
                </a:solidFill>
                <a:latin typeface="Comic Sans MS" panose="030F0702030302020204" pitchFamily="66" charset="0"/>
              </a:rPr>
              <a:t>TEORIA (Leyes, principios generales)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201276" y="1183570"/>
            <a:ext cx="2997772" cy="6225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</a:rPr>
              <a:t>DEDUCTIVO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677709" y="4651816"/>
            <a:ext cx="2999753" cy="6208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</a:rPr>
              <a:t>INDUCTIVO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AutoShape 2" descr="Resultado de imagen para perro blanco caricatura"/>
          <p:cNvSpPr>
            <a:spLocks noChangeAspect="1" noChangeArrowheads="1"/>
          </p:cNvSpPr>
          <p:nvPr/>
        </p:nvSpPr>
        <p:spPr bwMode="auto">
          <a:xfrm>
            <a:off x="210022" y="-185943"/>
            <a:ext cx="380418" cy="31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6095" y="268111"/>
            <a:ext cx="3566418" cy="3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Personas con depresión </a:t>
            </a:r>
            <a:endParaRPr lang="es-ES" b="1" dirty="0"/>
          </a:p>
        </p:txBody>
      </p:sp>
      <p:sp>
        <p:nvSpPr>
          <p:cNvPr id="22" name="21 Elipse"/>
          <p:cNvSpPr/>
          <p:nvPr/>
        </p:nvSpPr>
        <p:spPr>
          <a:xfrm>
            <a:off x="376095" y="5468902"/>
            <a:ext cx="4240795" cy="592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La realidad</a:t>
            </a:r>
            <a:endParaRPr lang="es-ES" b="1" dirty="0"/>
          </a:p>
        </p:txBody>
      </p:sp>
      <p:sp>
        <p:nvSpPr>
          <p:cNvPr id="23" name="22 Elipse"/>
          <p:cNvSpPr/>
          <p:nvPr/>
        </p:nvSpPr>
        <p:spPr>
          <a:xfrm>
            <a:off x="6121271" y="5515751"/>
            <a:ext cx="4240795" cy="592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La teoría</a:t>
            </a:r>
            <a:endParaRPr lang="es-ES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795648" y="324555"/>
            <a:ext cx="3566418" cy="3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TEORIA DE LA DEPRESION</a:t>
            </a:r>
            <a:endParaRPr lang="es-ES" b="1" dirty="0"/>
          </a:p>
        </p:txBody>
      </p:sp>
      <p:sp>
        <p:nvSpPr>
          <p:cNvPr id="25" name="24 Flecha derecha"/>
          <p:cNvSpPr/>
          <p:nvPr/>
        </p:nvSpPr>
        <p:spPr>
          <a:xfrm rot="10800000">
            <a:off x="4565015" y="2794001"/>
            <a:ext cx="2191727" cy="132644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925336" y="1058334"/>
            <a:ext cx="4007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dirty="0" smtClean="0"/>
              <a:t>La depresión se caracteriza por:</a:t>
            </a:r>
          </a:p>
          <a:p>
            <a:pPr>
              <a:lnSpc>
                <a:spcPct val="200000"/>
              </a:lnSpc>
            </a:pPr>
            <a:endParaRPr lang="es-ES" dirty="0" smtClean="0"/>
          </a:p>
          <a:p>
            <a:pPr>
              <a:lnSpc>
                <a:spcPct val="200000"/>
              </a:lnSpc>
            </a:pPr>
            <a:r>
              <a:rPr lang="es-ES" dirty="0" smtClean="0"/>
              <a:t>CANSANCIO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TRISTEZA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LLORAR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FATIGA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FALTA CONCENTRACION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IDEAS SUICIDAS…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75" y="2100086"/>
            <a:ext cx="4286250" cy="3057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4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1"/>
          <p:cNvSpPr>
            <a:spLocks noChangeArrowheads="1"/>
          </p:cNvSpPr>
          <p:nvPr/>
        </p:nvSpPr>
        <p:spPr bwMode="auto">
          <a:xfrm>
            <a:off x="943122" y="614855"/>
            <a:ext cx="1015636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 smtClean="0">
                <a:latin typeface="Arial" charset="0"/>
              </a:rPr>
              <a:t>Fases del método hipotético-deductivo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 smtClean="0">
                <a:latin typeface="Arial" charset="0"/>
              </a:rPr>
              <a:t>Combinación de ambos (ir de la teoría a los datos / ir de los datos a la teoría)</a:t>
            </a: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latin typeface="Arial" charset="0"/>
            </a:endParaRP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dirty="0" smtClean="0">
                <a:latin typeface="Arial" charset="0"/>
              </a:rPr>
              <a:t>Ejemplo: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dirty="0" smtClean="0">
                <a:latin typeface="Arial" charset="0"/>
              </a:rPr>
              <a:t>	En Psicología, los descubrimientos de algunos procesos de aprendizaje llevaron a los conductistas a postular las leyes del aprendizaje como universales, lo cual suponía una generalización muy amplia. Posteriormente partiendo de dichas leyes, se realizo una gran cantidad de observaciones en humanos y en otras especies animales.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dirty="0" smtClean="0">
                <a:latin typeface="Arial" charset="0"/>
              </a:rPr>
              <a:t>(e.g., condicionamiento Pavlov).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8157" y="5508502"/>
            <a:ext cx="1022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TEORIA----DATOS ----TEORIA 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1"/>
          <p:cNvSpPr>
            <a:spLocks noChangeArrowheads="1"/>
          </p:cNvSpPr>
          <p:nvPr/>
        </p:nvSpPr>
        <p:spPr bwMode="auto">
          <a:xfrm>
            <a:off x="943122" y="614855"/>
            <a:ext cx="1015636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 smtClean="0">
                <a:latin typeface="Arial" charset="0"/>
              </a:rPr>
              <a:t>Fases del método hipotético-deductivo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 smtClean="0">
                <a:latin typeface="Arial" charset="0"/>
              </a:rPr>
              <a:t>Combinación de ambos (ir de la teoría a los datos / ir de los datos a la teoría)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Flecha curvada hacia la derecha 2"/>
          <p:cNvSpPr/>
          <p:nvPr/>
        </p:nvSpPr>
        <p:spPr>
          <a:xfrm>
            <a:off x="1980749" y="2578590"/>
            <a:ext cx="1797079" cy="3152951"/>
          </a:xfrm>
          <a:prstGeom prst="curvedRightArrow">
            <a:avLst/>
          </a:prstGeom>
          <a:solidFill>
            <a:srgbClr val="66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" name="Flecha curvada hacia la derecha 3"/>
          <p:cNvSpPr/>
          <p:nvPr/>
        </p:nvSpPr>
        <p:spPr>
          <a:xfrm rot="10488949">
            <a:off x="7968178" y="2375254"/>
            <a:ext cx="1472138" cy="3186906"/>
          </a:xfrm>
          <a:prstGeom prst="curvedRightArrow">
            <a:avLst/>
          </a:prstGeom>
          <a:solidFill>
            <a:srgbClr val="66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64827" y="2554013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TEORIA</a:t>
            </a:r>
          </a:p>
          <a:p>
            <a:pPr algn="ctr"/>
            <a:endParaRPr lang="es-ES" sz="3200" b="1" dirty="0" smtClean="0">
              <a:solidFill>
                <a:srgbClr val="FFFF00"/>
              </a:solidFill>
            </a:endParaRPr>
          </a:p>
          <a:p>
            <a:pPr algn="ctr"/>
            <a:endParaRPr lang="es-ES" sz="3200" b="1" dirty="0" smtClean="0">
              <a:solidFill>
                <a:srgbClr val="FFFF00"/>
              </a:solidFill>
            </a:endParaRPr>
          </a:p>
          <a:p>
            <a:pPr algn="ctr"/>
            <a:endParaRPr lang="es-ES" sz="3200" b="1" dirty="0" smtClean="0">
              <a:solidFill>
                <a:srgbClr val="FFFF00"/>
              </a:solidFill>
            </a:endParaRPr>
          </a:p>
          <a:p>
            <a:pPr algn="ctr"/>
            <a:endParaRPr lang="es-E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DATOS 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1"/>
          <p:cNvSpPr>
            <a:spLocks noChangeArrowheads="1"/>
          </p:cNvSpPr>
          <p:nvPr/>
        </p:nvSpPr>
        <p:spPr bwMode="auto">
          <a:xfrm>
            <a:off x="706639" y="1203376"/>
            <a:ext cx="1015636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 smtClean="0">
                <a:latin typeface="Arial" charset="0"/>
              </a:rPr>
              <a:t>La Psicología deja de ser parte de la Filosofía para convertirse en ciencia (s. XVIII-XIX):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altLang="es-ES" sz="2400" b="1" dirty="0" smtClean="0">
              <a:latin typeface="Arial" charset="0"/>
            </a:endParaRPr>
          </a:p>
          <a:p>
            <a:pPr marL="457200" indent="-45720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sz="2400" b="1" dirty="0" smtClean="0"/>
              <a:t>¿Qué fue lo que hizo que la Psicología dejase de ser una parte de la filosofía para convertirse en ciencia?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latin typeface="Arial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sz="2400" dirty="0" smtClean="0"/>
              <a:t>El uso de los </a:t>
            </a:r>
            <a:r>
              <a:rPr lang="es-ES" sz="2400" b="1" dirty="0" smtClean="0"/>
              <a:t>instrumentos y técnicas </a:t>
            </a:r>
            <a:r>
              <a:rPr lang="es-ES" sz="2400" dirty="0" smtClean="0"/>
              <a:t>que habían sido empleadas con éxito en las ciencias naturales. 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sz="2400" dirty="0" smtClean="0"/>
              <a:t>Cuando los que buscaban respuestas dejaron de confiar en su intuición y su propia experiencia y comenzaron a reunir información a través de </a:t>
            </a:r>
            <a:r>
              <a:rPr lang="es-ES" sz="2400" b="1" dirty="0" smtClean="0"/>
              <a:t>observaciones sistemáticas </a:t>
            </a:r>
            <a:r>
              <a:rPr lang="es-ES" sz="2400" dirty="0" smtClean="0"/>
              <a:t>y </a:t>
            </a:r>
            <a:r>
              <a:rPr lang="es-ES" sz="2400" b="1" dirty="0" smtClean="0"/>
              <a:t>experimentos controlados</a:t>
            </a:r>
            <a:r>
              <a:rPr lang="es-ES" sz="2400" dirty="0" smtClean="0"/>
              <a:t>.</a:t>
            </a:r>
            <a:endParaRPr lang="es-ES" altLang="es-ES" sz="2400" b="1" dirty="0" smtClean="0">
              <a:latin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8905" y="491590"/>
            <a:ext cx="10611834" cy="14264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 </a:t>
            </a:r>
            <a:r>
              <a:rPr lang="es-ES" sz="4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Ciencias Sociales</a:t>
            </a: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1"/>
          <p:cNvSpPr>
            <a:spLocks noChangeArrowheads="1"/>
          </p:cNvSpPr>
          <p:nvPr/>
        </p:nvSpPr>
        <p:spPr bwMode="auto">
          <a:xfrm>
            <a:off x="422860" y="1203377"/>
            <a:ext cx="1015636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Conceptos básicos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latin typeface="Arial" charset="0"/>
            </a:endParaRPr>
          </a:p>
          <a:p>
            <a:pPr>
              <a:buNone/>
            </a:pPr>
            <a:r>
              <a:rPr lang="es-ES" sz="2400" dirty="0" smtClean="0"/>
              <a:t>Las </a:t>
            </a:r>
            <a:r>
              <a:rPr lang="es-ES" sz="2400" b="1" dirty="0" smtClean="0"/>
              <a:t>teorías</a:t>
            </a:r>
            <a:r>
              <a:rPr lang="es-ES" sz="2400" dirty="0" smtClean="0"/>
              <a:t> son redes que lanzamos para explicar aquello que llamamos el mundo, para racionalizarlo, explicarlo y dominarlo, y tratando de que la malla sea cada vez más pequeña”. 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b="1" dirty="0" smtClean="0"/>
              <a:t>Modelos científicos:</a:t>
            </a:r>
          </a:p>
          <a:p>
            <a:pPr>
              <a:buNone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Representación conceptual de fenómenos,  sistemas o procesos a fin de analizar, describir, explicar, clasificar.</a:t>
            </a:r>
          </a:p>
          <a:p>
            <a:pPr>
              <a:buNone/>
            </a:pPr>
            <a:endParaRPr lang="es-ES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4806" y="461102"/>
            <a:ext cx="10352754" cy="142646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>
                <a:solidFill>
                  <a:schemeClr val="accent1">
                    <a:lumMod val="75000"/>
                  </a:schemeClr>
                </a:solidFill>
              </a:rPr>
              <a:t>Las Ciencias Sociales</a:t>
            </a:r>
          </a:p>
          <a:p>
            <a:pPr>
              <a:spcBef>
                <a:spcPct val="0"/>
              </a:spcBef>
              <a:defRPr/>
            </a:pPr>
            <a:endParaRPr lang="es-ES" sz="4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Dictionary of english language icon in cartoon style. Translate vocabulary symbol. Illustration of dictionary cartoon icon logo isolated on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66" y="4664393"/>
            <a:ext cx="1312321" cy="13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1"/>
          <p:cNvSpPr>
            <a:spLocks noChangeArrowheads="1"/>
          </p:cNvSpPr>
          <p:nvPr/>
        </p:nvSpPr>
        <p:spPr bwMode="auto">
          <a:xfrm>
            <a:off x="502401" y="898634"/>
            <a:ext cx="10578481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Conceptos básicos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VARIABLE</a:t>
            </a:r>
            <a:endParaRPr lang="es-ES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aspectos que queremos investigar se llaman variables: varían en sus valores o cualidades (longitud, color de pelo, peso, nivel educativo, estado civil…. Inteligencia, autoestima, extraversión…)</a:t>
            </a: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CONSTRUCTOS</a:t>
            </a:r>
            <a:endParaRPr lang="es-E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s-ES" sz="2400" dirty="0" smtClean="0"/>
              <a:t>Concepto que sirve para representar a una variable que no es directamente observable</a:t>
            </a:r>
          </a:p>
          <a:p>
            <a:pPr>
              <a:buNone/>
            </a:pPr>
            <a:r>
              <a:rPr lang="es-ES" sz="2400" dirty="0" smtClean="0"/>
              <a:t>Se debe acceder a  ella de forma indirecta</a:t>
            </a:r>
          </a:p>
          <a:p>
            <a:pPr>
              <a:buNone/>
            </a:pPr>
            <a:r>
              <a:rPr lang="es-ES" sz="2400" dirty="0" smtClean="0"/>
              <a:t>Ejemplo: creatividad, inteligencia</a:t>
            </a: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7762" name="AutoShape 2" descr="Resultado de imagen de diccionario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4806" y="461102"/>
            <a:ext cx="10476076" cy="142646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4200" b="1" dirty="0">
                <a:solidFill>
                  <a:schemeClr val="accent1">
                    <a:lumMod val="75000"/>
                  </a:schemeClr>
                </a:solidFill>
              </a:rPr>
              <a:t>Las Ciencias Sociales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Dictionary of english language icon in cartoon style. Translate vocabulary symbol. Illustration of dictionary cartoon icon logo isolated on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66" y="4664393"/>
            <a:ext cx="1312321" cy="13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1"/>
          <p:cNvSpPr>
            <a:spLocks noChangeArrowheads="1"/>
          </p:cNvSpPr>
          <p:nvPr/>
        </p:nvSpPr>
        <p:spPr bwMode="auto">
          <a:xfrm>
            <a:off x="502401" y="510518"/>
            <a:ext cx="10578481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Conceptos básicos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HIPÓTESIS</a:t>
            </a:r>
          </a:p>
          <a:p>
            <a:pPr>
              <a:buNone/>
            </a:pPr>
            <a:endParaRPr lang="es-ES" sz="2400" b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s-ES" sz="2400" dirty="0" smtClean="0"/>
              <a:t>Predicción sobre lo que ocurrirá. </a:t>
            </a:r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r>
              <a:rPr lang="es-ES" sz="2400" b="1" dirty="0" smtClean="0"/>
              <a:t>Contrastación de hipótesis:</a:t>
            </a:r>
          </a:p>
          <a:p>
            <a:endParaRPr lang="es-ES" sz="2400" dirty="0" smtClean="0"/>
          </a:p>
          <a:p>
            <a:pPr lvl="2">
              <a:buFontTx/>
              <a:buChar char="-"/>
            </a:pPr>
            <a:r>
              <a:rPr lang="es-ES" sz="2400" dirty="0" smtClean="0"/>
              <a:t>Confirmación</a:t>
            </a:r>
          </a:p>
          <a:p>
            <a:pPr lvl="2">
              <a:buFontTx/>
              <a:buChar char="-"/>
            </a:pPr>
            <a:r>
              <a:rPr lang="es-ES" sz="2400" dirty="0" smtClean="0"/>
              <a:t>Búsqueda de datos que apoyen la hipótesis. </a:t>
            </a:r>
          </a:p>
          <a:p>
            <a:pPr lvl="2"/>
            <a:endParaRPr lang="es-ES" sz="2400" dirty="0" smtClean="0"/>
          </a:p>
          <a:p>
            <a:pPr marL="0" lvl="2">
              <a:buFontTx/>
              <a:buChar char="-"/>
            </a:pPr>
            <a:r>
              <a:rPr lang="es-ES" sz="2400" b="1" dirty="0" err="1" smtClean="0"/>
              <a:t>Falsación</a:t>
            </a:r>
            <a:endParaRPr lang="es-ES" sz="2400" b="1" dirty="0" smtClean="0"/>
          </a:p>
          <a:p>
            <a:pPr lvl="2"/>
            <a:r>
              <a:rPr lang="es-ES" sz="2400" dirty="0" smtClean="0"/>
              <a:t>- Búsqueda de datos que refuten la hipótesis</a:t>
            </a:r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4806" y="461102"/>
            <a:ext cx="8803458" cy="14264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4806" y="461102"/>
            <a:ext cx="10476076" cy="77380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4200" b="1" dirty="0" smtClean="0">
                <a:solidFill>
                  <a:schemeClr val="accent1">
                    <a:lumMod val="75000"/>
                  </a:schemeClr>
                </a:solidFill>
              </a:rPr>
              <a:t>Las Ciencias Sociales</a:t>
            </a:r>
            <a:endParaRPr lang="es-ES" sz="4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Dictionary of english language icon in cartoon style. Translate vocabulary symbol. Illustration of dictionary cartoon icon logo isolated on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66" y="4664393"/>
            <a:ext cx="1312321" cy="13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1"/>
          <p:cNvSpPr>
            <a:spLocks noChangeArrowheads="1"/>
          </p:cNvSpPr>
          <p:nvPr/>
        </p:nvSpPr>
        <p:spPr bwMode="auto">
          <a:xfrm>
            <a:off x="502401" y="510519"/>
            <a:ext cx="10578481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Conceptos básicos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sz="2400" b="1" dirty="0" smtClean="0"/>
              <a:t>HIPÓTESIS</a:t>
            </a:r>
          </a:p>
          <a:p>
            <a:pPr>
              <a:buNone/>
            </a:pPr>
            <a:endParaRPr lang="es-ES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s-ES" sz="2200" b="1" dirty="0" smtClean="0"/>
              <a:t>Contraste de hipótesis</a:t>
            </a:r>
          </a:p>
          <a:p>
            <a:pPr>
              <a:buNone/>
            </a:pPr>
            <a:r>
              <a:rPr lang="es-ES" sz="2200" dirty="0" smtClean="0"/>
              <a:t>Procedimientos para aceptar o rechazar una hipótesis que se emite acerca de un parámetro u otra característica de la población.</a:t>
            </a:r>
          </a:p>
          <a:p>
            <a:pPr>
              <a:buNone/>
            </a:pPr>
            <a:endParaRPr lang="es-ES" sz="2200" dirty="0" smtClean="0"/>
          </a:p>
          <a:p>
            <a:pPr marL="457200" indent="-457200">
              <a:buAutoNum type="arabicParenR"/>
            </a:pPr>
            <a:r>
              <a:rPr lang="es-ES" sz="2200" dirty="0" smtClean="0"/>
              <a:t>El investigador formula una </a:t>
            </a:r>
            <a:r>
              <a:rPr lang="es-ES" sz="2200" b="1" dirty="0" smtClean="0"/>
              <a:t>hipótesis</a:t>
            </a:r>
            <a:r>
              <a:rPr lang="es-ES" sz="2200" dirty="0" smtClean="0"/>
              <a:t>.</a:t>
            </a:r>
          </a:p>
          <a:p>
            <a:r>
              <a:rPr lang="es-ES" sz="2200" dirty="0" smtClean="0"/>
              <a:t>2) </a:t>
            </a:r>
            <a:r>
              <a:rPr lang="es-ES" sz="2200" b="1" dirty="0" smtClean="0"/>
              <a:t>Lleva a cabo la investigación</a:t>
            </a:r>
            <a:endParaRPr lang="es-ES" sz="2200" dirty="0" smtClean="0"/>
          </a:p>
          <a:p>
            <a:r>
              <a:rPr lang="es-ES" sz="2200" dirty="0" smtClean="0"/>
              <a:t>3) </a:t>
            </a:r>
            <a:r>
              <a:rPr lang="es-ES" sz="2200" b="1" dirty="0" smtClean="0"/>
              <a:t>Comprueba si los datos están o no de acuerdo con la hipótesis planteada, es decir compara la observación con la teoría</a:t>
            </a:r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4806" y="461102"/>
            <a:ext cx="8803458" cy="14264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4806" y="461102"/>
            <a:ext cx="10476076" cy="142646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4200" b="1" dirty="0" smtClean="0">
                <a:solidFill>
                  <a:schemeClr val="accent1">
                    <a:lumMod val="75000"/>
                  </a:schemeClr>
                </a:solidFill>
              </a:rPr>
              <a:t>Las Ciencias </a:t>
            </a:r>
            <a:r>
              <a:rPr lang="es-ES" sz="4200" b="1" dirty="0">
                <a:solidFill>
                  <a:schemeClr val="accent1">
                    <a:lumMod val="75000"/>
                  </a:schemeClr>
                </a:solidFill>
              </a:rPr>
              <a:t>Sociales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Dictionary of english language icon in cartoon style. Translate vocabulary symbol. Illustration of dictionary cartoon icon logo isolated on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66" y="4664393"/>
            <a:ext cx="1312321" cy="13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1"/>
          <p:cNvSpPr>
            <a:spLocks noChangeArrowheads="1"/>
          </p:cNvSpPr>
          <p:nvPr/>
        </p:nvSpPr>
        <p:spPr bwMode="auto">
          <a:xfrm>
            <a:off x="502401" y="510518"/>
            <a:ext cx="10578481" cy="100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Conceptos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básicos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HIPOTESIS</a:t>
            </a:r>
          </a:p>
          <a:p>
            <a:pPr>
              <a:buNone/>
            </a:pPr>
            <a:endParaRPr lang="es-ES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s-ES" b="1" dirty="0" smtClean="0"/>
              <a:t>Contraste de hipótesis</a:t>
            </a:r>
          </a:p>
          <a:p>
            <a:pPr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Hipótesis Nula (Ho) </a:t>
            </a:r>
            <a:r>
              <a:rPr lang="es-ES" dirty="0" smtClean="0"/>
              <a:t>es la hipótesis sobre la que se investiga  (niega el efecto especificado en la hipótesis de investigación, es decir que las medias no difieren)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H1 : </a:t>
            </a:r>
            <a:r>
              <a:rPr lang="es-ES" b="1" dirty="0" smtClean="0"/>
              <a:t>Hipótesis Alternativa </a:t>
            </a:r>
            <a:r>
              <a:rPr lang="es-ES" dirty="0" smtClean="0"/>
              <a:t>es la hipótesis que se acepta, si se rechaza la hipótesis nula. (afirma dicho efecto, es decir que las medias si difieren)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Conclusión: Aceptar o rechazar la hipótesis…</a:t>
            </a:r>
          </a:p>
          <a:p>
            <a:pPr>
              <a:buNone/>
            </a:pPr>
            <a:endParaRPr lang="es-ES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60912" y="5468544"/>
            <a:ext cx="2561366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NULA !!!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72461" y="3676078"/>
            <a:ext cx="10061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rgbClr val="00B050"/>
                </a:solidFill>
              </a:rPr>
              <a:t>“</a:t>
            </a:r>
            <a:r>
              <a:rPr lang="es-ES" sz="2100" b="1" i="1" dirty="0" smtClean="0">
                <a:solidFill>
                  <a:srgbClr val="00B050"/>
                </a:solidFill>
              </a:rPr>
              <a:t>No existen diferencias en doble moral sexual entre hombres y mujeres</a:t>
            </a:r>
            <a:r>
              <a:rPr lang="es-ES" sz="2100" b="1" dirty="0" smtClean="0">
                <a:solidFill>
                  <a:srgbClr val="00B050"/>
                </a:solidFill>
              </a:rPr>
              <a:t>”</a:t>
            </a:r>
          </a:p>
          <a:p>
            <a:endParaRPr lang="es-ES" sz="21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99591" y="4914713"/>
            <a:ext cx="10812947" cy="423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rgbClr val="00B050"/>
                </a:solidFill>
              </a:rPr>
              <a:t>“</a:t>
            </a:r>
            <a:r>
              <a:rPr lang="es-ES" sz="2100" b="1" i="1" dirty="0" smtClean="0">
                <a:solidFill>
                  <a:srgbClr val="00B050"/>
                </a:solidFill>
              </a:rPr>
              <a:t>Los hombres presentan mayor doble moral sexual que las mujeres</a:t>
            </a:r>
            <a:r>
              <a:rPr lang="es-ES" sz="2100" b="1" dirty="0" smtClean="0">
                <a:solidFill>
                  <a:srgbClr val="00B050"/>
                </a:solidFill>
              </a:rPr>
              <a:t>”</a:t>
            </a:r>
            <a:endParaRPr lang="es-ES" sz="2100" b="1" dirty="0">
              <a:solidFill>
                <a:srgbClr val="00B05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4806" y="461102"/>
            <a:ext cx="8803458" cy="14264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806" y="461102"/>
            <a:ext cx="10476076" cy="142646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4200" b="1" dirty="0" smtClean="0">
                <a:solidFill>
                  <a:schemeClr val="accent1">
                    <a:lumMod val="75000"/>
                  </a:schemeClr>
                </a:solidFill>
              </a:rPr>
              <a:t>Las Ciencias </a:t>
            </a:r>
            <a:r>
              <a:rPr lang="es-ES" sz="4200" b="1" dirty="0">
                <a:solidFill>
                  <a:schemeClr val="accent1">
                    <a:lumMod val="75000"/>
                  </a:schemeClr>
                </a:solidFill>
              </a:rPr>
              <a:t>Sociales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Dictionary of english language icon in cartoon style. Translate vocabulary symbol. Illustration of dictionary cartoon icon logo isolated on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66" y="4664393"/>
            <a:ext cx="1312321" cy="13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El conocimiento científico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2869" y="1434662"/>
            <a:ext cx="9869213" cy="492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Qué es eso llamado ciencia?</a:t>
            </a:r>
          </a:p>
          <a:p>
            <a:pPr marL="457200" indent="-457200">
              <a:buNone/>
            </a:pPr>
            <a:endParaRPr lang="es-ES" sz="2400" dirty="0"/>
          </a:p>
          <a:p>
            <a:pPr marL="457200" indent="-45720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709448" y="2128345"/>
            <a:ext cx="10042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2400" dirty="0" smtClean="0"/>
              <a:t>Conjunto de información adquirida sobre la Naturaleza y el hombre, que se obtiene a través del método científico. </a:t>
            </a:r>
          </a:p>
          <a:p>
            <a:pPr>
              <a:buNone/>
            </a:pPr>
            <a:endParaRPr lang="es-ES" sz="2400" dirty="0" smtClean="0"/>
          </a:p>
          <a:p>
            <a:endParaRPr lang="es-ES" sz="2400" dirty="0"/>
          </a:p>
        </p:txBody>
      </p:sp>
      <p:sp>
        <p:nvSpPr>
          <p:cNvPr id="16" name="15 Elipse"/>
          <p:cNvSpPr/>
          <p:nvPr/>
        </p:nvSpPr>
        <p:spPr>
          <a:xfrm>
            <a:off x="2889293" y="3588400"/>
            <a:ext cx="5858467" cy="1852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Objetivo: proponer leyes universales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5431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1"/>
          <p:cNvSpPr>
            <a:spLocks noChangeArrowheads="1"/>
          </p:cNvSpPr>
          <p:nvPr/>
        </p:nvSpPr>
        <p:spPr bwMode="auto">
          <a:xfrm>
            <a:off x="502401" y="510518"/>
            <a:ext cx="10578481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Conceptos básicos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 smtClean="0"/>
          </a:p>
          <a:p>
            <a:pPr>
              <a:buNone/>
            </a:pPr>
            <a:r>
              <a:rPr lang="es-ES" sz="2400" b="1" dirty="0" smtClean="0"/>
              <a:t>METODO</a:t>
            </a:r>
          </a:p>
          <a:p>
            <a:pPr>
              <a:buNone/>
            </a:pPr>
            <a:endParaRPr lang="es-ES" sz="2400" b="1" dirty="0" smtClean="0"/>
          </a:p>
          <a:p>
            <a:pPr>
              <a:buNone/>
            </a:pPr>
            <a:r>
              <a:rPr lang="es-ES" sz="2400" b="1" dirty="0" smtClean="0"/>
              <a:t>Plan general de actuación </a:t>
            </a:r>
            <a:r>
              <a:rPr lang="es-ES" sz="2400" dirty="0" smtClean="0"/>
              <a:t>para llevar a cabo una acción determinada. En el se especifica la normativa o pasos a seguir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b="1" dirty="0" smtClean="0"/>
              <a:t>METODO CIENTIFICO</a:t>
            </a:r>
            <a:endParaRPr lang="es-ES" sz="24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Conjunto de pasos reglados que utiliza la ciencia para ampliación de sus conocimientos. </a:t>
            </a: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4806" y="461102"/>
            <a:ext cx="8803458" cy="14264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4806" y="461102"/>
            <a:ext cx="10476076" cy="142646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4200" b="1" dirty="0" smtClean="0">
                <a:solidFill>
                  <a:schemeClr val="accent1">
                    <a:lumMod val="75000"/>
                  </a:schemeClr>
                </a:solidFill>
              </a:rPr>
              <a:t>Las Ciencias </a:t>
            </a:r>
            <a:r>
              <a:rPr lang="es-ES" sz="4200" b="1" dirty="0">
                <a:solidFill>
                  <a:schemeClr val="accent1">
                    <a:lumMod val="75000"/>
                  </a:schemeClr>
                </a:solidFill>
              </a:rPr>
              <a:t>Sociales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Dictionary of english language icon in cartoon style. Translate vocabulary symbol. Illustration of dictionary cartoon icon logo isolated on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66" y="4664393"/>
            <a:ext cx="1312321" cy="13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1"/>
          <p:cNvSpPr>
            <a:spLocks noChangeArrowheads="1"/>
          </p:cNvSpPr>
          <p:nvPr/>
        </p:nvSpPr>
        <p:spPr bwMode="auto">
          <a:xfrm>
            <a:off x="457200" y="510519"/>
            <a:ext cx="10623682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latin typeface="Arial" charset="0"/>
            </a:endParaRPr>
          </a:p>
          <a:p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Conceptos básicos</a:t>
            </a:r>
          </a:p>
          <a:p>
            <a:pPr>
              <a:buNone/>
            </a:pPr>
            <a:endParaRPr lang="es-ES" sz="2400" b="1" dirty="0" smtClean="0"/>
          </a:p>
          <a:p>
            <a:pPr>
              <a:buNone/>
            </a:pPr>
            <a:r>
              <a:rPr lang="es-ES" sz="2400" b="1" dirty="0" smtClean="0"/>
              <a:t>DISEÑO</a:t>
            </a:r>
          </a:p>
          <a:p>
            <a:pPr>
              <a:buNone/>
            </a:pPr>
            <a:endParaRPr lang="es-ES" sz="2400" b="1" dirty="0" smtClean="0"/>
          </a:p>
          <a:p>
            <a:pPr lvl="2">
              <a:buFontTx/>
              <a:buChar char="-"/>
            </a:pPr>
            <a:r>
              <a:rPr lang="es-ES" sz="2400" b="1" dirty="0" smtClean="0"/>
              <a:t>POLISÉMICO: </a:t>
            </a:r>
            <a:r>
              <a:rPr lang="es-ES" sz="2400" dirty="0" smtClean="0"/>
              <a:t>Puede referirse al método (diseño observacional), a la forma de obtención de medidas (diseños entregrupos), a la forma de organización de los grupos (diseño de grupos aleatorios), etc…</a:t>
            </a:r>
          </a:p>
          <a:p>
            <a:pPr lvl="2">
              <a:buFontTx/>
              <a:buChar char="-"/>
            </a:pPr>
            <a:endParaRPr lang="es-ES" sz="2400" b="1" dirty="0" smtClean="0"/>
          </a:p>
          <a:p>
            <a:pPr lvl="2">
              <a:buFontTx/>
              <a:buChar char="-"/>
            </a:pPr>
            <a:r>
              <a:rPr lang="es-ES" sz="2400" b="1" dirty="0" smtClean="0"/>
              <a:t>ESTRATEGIA CONCRETA QUE SE UTILIZA PARA LLEVAR A CABO UNA ACCION</a:t>
            </a:r>
          </a:p>
          <a:p>
            <a:pPr lvl="2">
              <a:buFontTx/>
              <a:buChar char="-"/>
            </a:pPr>
            <a:r>
              <a:rPr lang="es-ES" sz="2400" dirty="0" smtClean="0"/>
              <a:t>Los diseños incluyen en su expresión una serie de especificaciones sobre el procedimiento a seguir. </a:t>
            </a:r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806" y="461102"/>
            <a:ext cx="8803458" cy="14264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4806" y="461102"/>
            <a:ext cx="10476076" cy="142646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4200" b="1" dirty="0" smtClean="0">
                <a:solidFill>
                  <a:schemeClr val="accent1">
                    <a:lumMod val="75000"/>
                  </a:schemeClr>
                </a:solidFill>
              </a:rPr>
              <a:t>Las Ciencias </a:t>
            </a:r>
            <a:r>
              <a:rPr lang="es-ES" sz="4200" b="1" dirty="0">
                <a:solidFill>
                  <a:schemeClr val="accent1">
                    <a:lumMod val="75000"/>
                  </a:schemeClr>
                </a:solidFill>
              </a:rPr>
              <a:t>Sociales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Dictionary of english language icon in cartoon style. Translate vocabulary symbol. Illustration of dictionary cartoon icon logo isolated on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66" y="4664393"/>
            <a:ext cx="1312321" cy="13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1"/>
          <p:cNvSpPr>
            <a:spLocks noChangeArrowheads="1"/>
          </p:cNvSpPr>
          <p:nvPr/>
        </p:nvSpPr>
        <p:spPr bwMode="auto">
          <a:xfrm>
            <a:off x="502401" y="898634"/>
            <a:ext cx="10578481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Conceptos básicos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 smtClean="0"/>
          </a:p>
          <a:p>
            <a:pPr>
              <a:buNone/>
            </a:pPr>
            <a:r>
              <a:rPr lang="es-ES" sz="2400" b="1" dirty="0" smtClean="0"/>
              <a:t>TÉCNICA</a:t>
            </a:r>
          </a:p>
          <a:p>
            <a:pPr>
              <a:buNone/>
            </a:pPr>
            <a:endParaRPr lang="es-ES" sz="2400" b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s-ES" sz="2400" dirty="0" smtClean="0"/>
              <a:t>Procedimientos concretos para realizar la investigación</a:t>
            </a:r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r>
              <a:rPr lang="es-ES" sz="2400" dirty="0" smtClean="0"/>
              <a:t>Dispositivos auxiliares que posibilitan la aplicación de los métodos</a:t>
            </a:r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None/>
            </a:pPr>
            <a:endParaRPr lang="es-ES" sz="2400" b="1" dirty="0" smtClean="0">
              <a:solidFill>
                <a:srgbClr val="FFFF00"/>
              </a:solidFill>
            </a:endParaRPr>
          </a:p>
          <a:p>
            <a:pPr lvl="2"/>
            <a:endParaRPr lang="es-ES" sz="2400" dirty="0" smtClean="0"/>
          </a:p>
          <a:p>
            <a:pPr lvl="2"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4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806" y="461102"/>
            <a:ext cx="8803458" cy="14264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4806" y="461102"/>
            <a:ext cx="10476076" cy="142646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4200" b="1" dirty="0" smtClean="0">
                <a:solidFill>
                  <a:schemeClr val="accent1">
                    <a:lumMod val="75000"/>
                  </a:schemeClr>
                </a:solidFill>
              </a:rPr>
              <a:t>Las Ciencias </a:t>
            </a:r>
            <a:r>
              <a:rPr lang="es-ES" sz="4200" b="1" dirty="0">
                <a:solidFill>
                  <a:schemeClr val="accent1">
                    <a:lumMod val="75000"/>
                  </a:schemeClr>
                </a:solidFill>
              </a:rPr>
              <a:t>Sociales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Dictionary of english language icon in cartoon style. Translate vocabulary symbol. Illustration of dictionary cartoon icon logo isolated on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66" y="4664393"/>
            <a:ext cx="1312321" cy="13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0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El conocimiento científico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2869" y="1434662"/>
            <a:ext cx="9869213" cy="492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¿Qué es eso llamado ciencia?</a:t>
            </a:r>
          </a:p>
          <a:p>
            <a:pPr marL="457200" indent="-45720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709448" y="2128345"/>
            <a:ext cx="10042635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2600" b="1" dirty="0" smtClean="0"/>
              <a:t>Conocimiento científico: </a:t>
            </a:r>
            <a:r>
              <a:rPr lang="es-MX" altLang="es-ES" sz="2600" dirty="0" smtClean="0">
                <a:latin typeface="Times New Roman" pitchFamily="18" charset="0"/>
              </a:rPr>
              <a:t>construye </a:t>
            </a:r>
            <a:r>
              <a:rPr lang="es-ES" altLang="es-ES" sz="2600" dirty="0" smtClean="0">
                <a:latin typeface="Times New Roman" pitchFamily="18" charset="0"/>
              </a:rPr>
              <a:t>explicaciones acerca de la realidad. Para ello utiliza métodos basados en la lógica.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altLang="es-ES" sz="2600" dirty="0" smtClean="0">
                <a:latin typeface="Times New Roman" pitchFamily="18" charset="0"/>
              </a:rPr>
              <a:t>Establece leyes generales y explicaciones particulares de su objeto.</a:t>
            </a:r>
            <a:endParaRPr lang="es-ES_tradnl" altLang="es-ES" sz="2600" dirty="0" smtClean="0">
              <a:latin typeface="Times New Roman" pitchFamily="18" charset="0"/>
            </a:endParaRPr>
          </a:p>
          <a:p>
            <a:pPr>
              <a:buNone/>
            </a:pPr>
            <a:endParaRPr lang="es-ES" sz="2600" b="1" dirty="0" smtClean="0"/>
          </a:p>
          <a:p>
            <a:pPr>
              <a:buNone/>
            </a:pPr>
            <a:endParaRPr lang="es-ES" sz="2600" dirty="0" smtClean="0"/>
          </a:p>
          <a:p>
            <a:pPr>
              <a:buFontTx/>
              <a:buChar char="-"/>
            </a:pPr>
            <a:r>
              <a:rPr lang="es-ES" sz="2600" b="1" dirty="0" smtClean="0"/>
              <a:t>Observable</a:t>
            </a:r>
            <a:r>
              <a:rPr lang="es-ES" sz="2600" dirty="0" smtClean="0"/>
              <a:t>  (ej: memoria de trabajo). Conocerla a través de medición indirecta: numero palabras a recordar, e inferimos sobre ello)</a:t>
            </a:r>
          </a:p>
          <a:p>
            <a:endParaRPr lang="es-ES" sz="2600" dirty="0" smtClean="0"/>
          </a:p>
          <a:p>
            <a:pPr>
              <a:buFontTx/>
              <a:buChar char="-"/>
            </a:pPr>
            <a:r>
              <a:rPr lang="es-ES" sz="2600" b="1" dirty="0" smtClean="0"/>
              <a:t>Reproducible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431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El conocimiento científico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1820" y="1285461"/>
            <a:ext cx="10652234" cy="50443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Qué es eso llamado ciencia?</a:t>
            </a:r>
          </a:p>
          <a:p>
            <a:pPr>
              <a:buNone/>
            </a:pPr>
            <a:r>
              <a:rPr lang="es-ES" sz="2600" b="1" dirty="0" smtClean="0"/>
              <a:t>Conocimiento científico:  </a:t>
            </a:r>
            <a:r>
              <a:rPr lang="es-ES" sz="2600" dirty="0" smtClean="0"/>
              <a:t>Versa sobre relaciones entre los acontecimientos: orientada a causa-efecto, AUNQUE</a:t>
            </a:r>
          </a:p>
          <a:p>
            <a:pPr>
              <a:buNone/>
            </a:pPr>
            <a:endParaRPr lang="es-ES" sz="2600" dirty="0" smtClean="0"/>
          </a:p>
          <a:p>
            <a:pPr>
              <a:buNone/>
            </a:pPr>
            <a:r>
              <a:rPr lang="es-ES" sz="3800" b="1" dirty="0" smtClean="0">
                <a:solidFill>
                  <a:srgbClr val="FF0000"/>
                </a:solidFill>
              </a:rPr>
              <a:t>NO SIEMPRE</a:t>
            </a:r>
            <a:r>
              <a:rPr lang="es-ES" sz="2600" dirty="0" smtClean="0">
                <a:solidFill>
                  <a:srgbClr val="FF0000"/>
                </a:solidFill>
              </a:rPr>
              <a:t>	</a:t>
            </a:r>
            <a:r>
              <a:rPr lang="es-ES" sz="2600" dirty="0" smtClean="0"/>
              <a:t>			</a:t>
            </a:r>
            <a:r>
              <a:rPr lang="es-ES" sz="2600" b="1" dirty="0" smtClean="0"/>
              <a:t>CAUSA</a:t>
            </a:r>
            <a:r>
              <a:rPr lang="es-ES" sz="2600" dirty="0" smtClean="0"/>
              <a:t>    		 	</a:t>
            </a:r>
            <a:r>
              <a:rPr lang="es-ES" sz="2600" b="1" dirty="0" smtClean="0"/>
              <a:t>EFECTO</a:t>
            </a:r>
            <a:endParaRPr lang="es-ES" sz="2600" dirty="0" smtClean="0"/>
          </a:p>
          <a:p>
            <a:pPr>
              <a:buNone/>
            </a:pPr>
            <a:r>
              <a:rPr lang="es-ES" sz="2600" dirty="0" smtClean="0"/>
              <a:t>(ej: quienes tienen pareja tienen peor rendimiento académico)</a:t>
            </a:r>
          </a:p>
          <a:p>
            <a:pPr>
              <a:buNone/>
            </a:pPr>
            <a:r>
              <a:rPr lang="es-ES" sz="2600" dirty="0" smtClean="0"/>
              <a:t>CAUSA-EFECTO (</a:t>
            </a:r>
            <a:r>
              <a:rPr lang="es-ES" sz="2600" b="1" dirty="0" smtClean="0"/>
              <a:t>EXPLICATIVO</a:t>
            </a:r>
            <a:r>
              <a:rPr lang="es-ES" sz="2600" dirty="0" smtClean="0"/>
              <a:t>)</a:t>
            </a:r>
          </a:p>
          <a:p>
            <a:pPr>
              <a:buNone/>
            </a:pPr>
            <a:r>
              <a:rPr lang="es-ES" sz="2600" dirty="0" smtClean="0"/>
              <a:t>CIENCIA NO SOLO EXPLICA, SINO TAMBIEN </a:t>
            </a:r>
            <a:r>
              <a:rPr lang="es-ES" sz="2600" b="1" dirty="0" smtClean="0"/>
              <a:t>DESCRIBE </a:t>
            </a:r>
          </a:p>
          <a:p>
            <a:pPr>
              <a:buNone/>
            </a:pPr>
            <a:r>
              <a:rPr lang="es-ES" sz="2600" dirty="0" smtClean="0"/>
              <a:t>(ej: presencia de síndrome burnout, prevalencia de trastornos en la población, etc…)</a:t>
            </a:r>
          </a:p>
          <a:p>
            <a:pPr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5" name="4 Flecha derecha"/>
          <p:cNvSpPr/>
          <p:nvPr/>
        </p:nvSpPr>
        <p:spPr>
          <a:xfrm>
            <a:off x="7991714" y="3287396"/>
            <a:ext cx="1008993" cy="520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31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1. El conocimiento científico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2776" y="1624420"/>
            <a:ext cx="9735072" cy="47396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¿Qué es eso llamado ciencia?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u="sng" dirty="0" smtClean="0"/>
              <a:t>OBJETIVOS DE LA CIENCIA: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1. EXPLICAR LOS FENOMENOS: </a:t>
            </a:r>
            <a:r>
              <a:rPr lang="es-ES" dirty="0" smtClean="0"/>
              <a:t>Establecer relaciones CAUSA-EFECTO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2</a:t>
            </a:r>
            <a:r>
              <a:rPr lang="es-ES" dirty="0" smtClean="0"/>
              <a:t>. CIENCIA NO SOLO EXPLICA, SINO TAMBIEN </a:t>
            </a:r>
            <a:r>
              <a:rPr lang="es-ES" b="1" dirty="0" smtClean="0"/>
              <a:t>DESCRIBE. </a:t>
            </a:r>
            <a:r>
              <a:rPr lang="es-ES" dirty="0" smtClean="0"/>
              <a:t>Dar información sobre las características de un fenómeno, su presencia, etc.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3. SOLUCIONAR PROBLEMAS (APLICADO) </a:t>
            </a:r>
            <a:r>
              <a:rPr lang="es-ES" dirty="0" smtClean="0"/>
              <a:t>(ej. Plan de intervención con personas que tienen adicciones a las drogas). </a:t>
            </a:r>
          </a:p>
          <a:p>
            <a:pPr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431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El conocimiento científico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2776" y="1624420"/>
            <a:ext cx="8374568" cy="4739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¿Qué es eso llamado ciencia?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b="1" dirty="0" smtClean="0"/>
              <a:t>OBJETIVO</a:t>
            </a:r>
            <a:r>
              <a:rPr lang="es-ES" sz="2400" dirty="0" smtClean="0"/>
              <a:t>: Crear leyes universales de los fenómenos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b="1" dirty="0" smtClean="0"/>
              <a:t>C0MO?: METODO CIENTIFICO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   - Replicabilidad</a:t>
            </a:r>
          </a:p>
          <a:p>
            <a:pPr>
              <a:buNone/>
            </a:pPr>
            <a:r>
              <a:rPr lang="es-ES" sz="2400" dirty="0" smtClean="0"/>
              <a:t>   - Consenso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431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7458" name="AutoShape 2" descr="data:image/jpeg;base64,/9j/4AAQSkZJRgABAQAAAQABAAD/2wCEAAkGBw8QEBUQEBAPFRUVFRAVEBUVEA8QFRUYFREWFhUVFRYZHSggGBolGxYVIjEiJSkrLi4vFx8zODMtNyguLisBCgoKDg0OGhAQGyslHyUrLSstLS0tLS0tLy8tLS0vLS0tLS0tLS0tLSstLS0tLS0tLS0tLS0tLS0tLS0tLS0tLf/AABEIAOEA4QMBEQACEQEDEQH/xAAbAAEAAQUBAAAAAAAAAAAAAAAAAQIDBAUGB//EAEsQAAEDAgMDBgcLCQgDAAAAAAEAAgMEEQUSIQYxUQcTIkGRoTJhcYGSscEUIzRCU2JyorLR0hUWF1KCg5OzwiQzQ0RUY3PhlOLx/8QAGwEBAAIDAQEAAAAAAAAAAAAAAAEEAgMFBgf/xAA7EQACAQMBBAYHBwQDAQEAAAAAAQIDBBEhBRIxURMiQWFxoQYUMoGRsdEVFiNSU8HwM0JDYjTh8SQl/9oADAMBAAIRAxEAPwD3FAEAQBAEAQBAEAQBAEAQBAEAQBAEAQBAEAQBAEAQBAEAQBAEAQBAEAQBAEAQBAEAQBAEAQBAEAQBAEAQBAEAQBAEAQBAEAQBAEAQBAEAQBAEBi4jWCGPPa+oFr23qnfXataLqNZM6cN+WDUybRObvhGouPfAfUFxq23qtJpSpYys8ewsRtlLhIoO0jvkm+kT7FXfpJP9NfEy9UXMgbQyE2yRjyk2HlKzo7er1pqnCCy+8h20YrLZQ7aKb9WL6x9q0z9ILiMnHdjp4mStY8cstnaOfhH6LvvWt+kF1yj8H9TL1WHeG4/Od7om+Mggetbrfa97cT3IbvDOpjKhTisvJbOP1H6zfRCq/bt2+1fAz9WgUHHan5Qegz7lg9tXr/v8l9CfV6fIR43UE2dMGjrcWsAHls1bLfaF/XqKnGpjxS+hjOlTistFf5Zl+UJ8YtY9ywlte6jJpzzjwHQQxwKZMal6nuUS2vctaSZKoR5GG/FJz/iyekQtP2hdS/yP4mXRQ5FElfL8Woe8cWySWv1hbbqpc0J7jqt6J6NkQUJLODZbBYpLO6qZI9zhFIwMzG5FwQRfhdq9Rsqc5Ueu8lOukpaHXLqGkIAgCAIAgCAIAgCAIAgCAIDSbUv97a3i6/YP+1530jnijCPN/JFq1XWbOYDQNwsvIym5ayeS8ljgVXWJJS6xFiB59VMW08oYMXEq9lPGZZL2FtBvJO4BbqFCVae7Exk8F/Zhk1fCZ442MZmLRnkN3W3kBrTp1art0tgSqLO/5FedwovGDcHZupO/mP4j/wAC3L0ckv8AJ5GPrS5Efm5U8YP4kn4FP3cf6nkPW1yH5uVPGHzPff7Cxn6OyUW4z18ArpcjTkcV5x6PBbCgFKkFJUgIC7ySyZpK08XxO7XSr3OzNIuPLBz7jij0VdQrhAEAQBAEAQBAEAQBAEAQBAc1tTJ02N4NJ7T/AOq8j6RzzVhHkn5/+F60WjZo15stkIApBptqqCSeANjFyHtcRxAa4ado7FesK0KVRuXajCSydDybVQp6Q084MbmyPc3MDZzXWNwR13zaeReqtNp2yhuymkylVoy3spHWflen+Vb3q19qWn6iNXQz5D8r03yre9PtS0/UQ6GfItVONwNYS14cbGwF7k9S1V9rWsKbcZpvsSMo0Zt8DjF4RvJ0iEAKApUgtzPytLuAJ7BdbKazJLvA5G9HVI+bTeuVe22a9Ze4oXHYemrqFYIAgCAIAgCAIAgCAIAgCAIDkNoX3qHDgGjuv7V4Xbk968a5JI6NssQODx/bqmo6g0z4qh7w1pPNtjcOkLgauBvayi02PVuKSqqSSfPP0JnXjGWGjWv5UqNurqatHljiH9asr0ervhOPn9DD1qPJkM5VKJ26nrDxsyI/1p93a64zj5/QetR5Mgcq1Cf8Cr9GH8al+jtx+ePn9B61HkyDyrUPyFX6MP40+7tx+aPn9B61Hkyk8q1D8jV+jD+NT93bj80fP6D1qPJj9K1D8jV+jD+NPu7X/NHz+g9ajyY/StQ/I1fow/jT7u3H5o+f0HrUeTI/SrQ/I1fow/jT7u1/zR8/oPWo8mP0q0PyNV6MP41P3dr/AJo+f0I9ajyZH6VKH5Gq9GH8afd6v+aPn9CfWo8mbzZfauDEDIIY5m83kzF4YPCva1nH9Uqje7NnaJObTzyybKdVVOBssYflp5D8xw7Rb2qtbLNWPibHwMnkh/vKgfMh7nP+9ev2Zxl7ijcdh6auuVggCAIAgCAIAgCAIAgCAIAgOHxF+aZ5+c7uNgvnO0Km/c1Jf7PyOrSWILwPOYasxuxmtY6zmkRRu0NnQwlo+tl7F2JU1KNpbyWj1fv1NGcOcjj37eSy4dPS1BllmlcMshyZWsvGcthbXov7QuutkwhdQrU8KKXDXV6mjp24OL4nXcmtOyjggDx77XukcB1iKKJzm+bcf3i5O15yr1JuPs0kvi3/AD4G+gt1LmzQ8ltBkxWcW0hZO2/A861g7s3Yr226ubKP+zXyya7eP4j7i7yWu57Eqqq6ssrv4swd6gVhtvqWlOl3pfBC31m5Dk0x6rnrjBzpEH9pmdHkj1L3E6utm8J4O/qU7ZtqNO26THW0WdRbzk547C3+X6utxdtI+UmBtYXMZlYBaB7i3pAZjo3rKz9Vo21i6qXW3NXr2ojflOpjsydFRDntoZ3EXEFOxoJ1s5wYdPTf3rm1W6eyoLOspfU3R1rPuNfsbtPW1eJyRPnJhb7oc1mSIdEPysGYNvpmHWrG0bKhQs1OMetos5fv7TCjUlKphvQy9i3tNfidQbNa2QMvoAAx0mY/VBWnaakra3pLi19MGVHG/KRa2e2c9y43MWttEYXyRcBzkjQWjyHOLcLLO8ven2dHL62Un7v4hTp7tV8jK5PAHvrqj5SrkF/E0lwHk98WjbL3Y0afKP8APkZUNd595vto3Wp3DiWD6wPsXPslmr8TdLgZ/JJ/fTj/AG4/tFeq2Z7UinccEenLsFUIAgCAIAgCAIAgCAIAgCApkdYE8AT2LGct2LZKOCLus+Ur5i25yzzZ1lojyTDcUop8Oqad9ZHBLUVMkry9sjtDIxw3DW4b3r2FahXp3dOpGDlGMcaY5FKMouDTeG2YeIUmEinpaWOemdIZh7pqA1zbRXeXXJGmhaAPEt1KpeOrUqyi1Hd6sdOJjJU8JJ69rN5LtlQOxOJghiyQ+9w1PPva1jTHY2ZbLbUt14KgtmXPqcnvPMtXHC1eefE2dNDfWmi7SNncQo4q3E3iqpm86W8w50jWsdnD3Eh24gOcL2U3lGvOhbpwb3faWNdMCnKKlLUxdmGQYZSVjn11DJJJHaJsNQ2QktY+wtoblzh2LZeOpeVqKVOainrlY5EU92nGWWjX8kc8MM080skTMsQa3O9rL3dmOW518AblY27TqVKcIQTeuuP53mFu0m2zD5M3NfiYlkc0WbNJdzg0XcMu89fTK3bYjJWbhBN5wtCKDXSZZ12x1Wx9bic3OR5nSZYgXtFw0yAEXO7Ruq5O0KUo29vDdeFq9PA3UmnKTLHJ7s9Jh8k09U6ADmwGkTRu0zZnXN9PBCz2rdxu4Qp0k3ryYowcG3Iw9nJsuC19Q4gGZ1R169NjWfacVuu4b20KFNLSKX88jGD/AApPmdHsTjoqMP559jJAx8cpO+zG5gT5WhvnBXO2jZyp3e5H2ZNNG2lUUoZfFFPJfFlw1juuR8zzxPTy3+qsduSzdtckkTbLqGx2qf70xvF4PmDXfeFXsF1m+42yNryTn+0TD/aHc8fevS7LfXl4FS44I9PXZKgQBAEAQBAEAQBAEAQBAEBiYq/LBIfmkduntVLaM9y1qS7mbKSzNI4ohfOsnUMA4LRnfS0p/cRfcrKvbhcKkvizDo48iy/ZugO+ipP/AB4vuWX2hdfqS+LHRw5Iodsth3+ipf4MY9iyW0bv9SXxI6KHItu2Rw0/5On9AD1LJbUu1/kY6GHItu2Lws/5OHzZx6is1te8X+R+RHQU+Rjv2Bwk76RvmlqG+p6zW2b1f3+S+hHq9PkW3cnuE/6Uj9/Ue16y+2738/kvoPV6fIoPJ1hXyD/4034lktuXnNfBEer0+RbdybYWf8OUeSZ/tWf29d818CPVoFp3JnhvCcfvR+FZLb91/r8P+x6tAsu5MKD4slW2++0kf4FmvSC47Yx+D+pHq0ebOpwnD2UsDIIy4tjFml1iTqTc2A11XKuK8q9V1JcWb4RUVhGp2pd0o2+J5+zb2q3YrqyYkbrkq+FSf8J/mMXf2W/xH4FS44I9RXcKgQBAEAQBAEAQBAEAQBAEBqto32gI/Wc0d9/YuNt6e7Ztc2l+/wCxvtlmocovDHRF0BCAFAQgCAhSAgIUghAQUBBUgpKkHL7RuvOBwY3vJP3LrWixS95hLib/AJLvhb/+F/8AMYuzst/jPwK1x7J6ku+UwgCAIAgCAIAgCAIAgCAIDQ7Uv6LG8S49gA9q816ST/DhDvbLdotWznV5IukFCSFICAJggICEAQEICFICkFJQEFSDksYOaof4soHmaL9912aCxSiYPidHyZ/DD/wyfbYursv+t7n+xXuPZPUl6ApBAEAQBAEAQBAEAQBAEAQHMbUSXla3g0d5P3BeO9Iqma8Ycl83/wBF61XVbNMvPFopKkGk21JGH1BaSCGAggkEWe06EeRdDZKTvKafP9jVW9hnDVGK1Djh7WSygRsoOfIkeM7qiQaPsel0WdfEr0kLWmunlKK6zljTgors95Wc31UuzBmSbRVDTX1jZHljJG09KwuvGHlwaXhu7Rrc37RVeNhSkqFBxWWt6T7ccs+LwZ9I1vS+BblxLEKT3FM+rkk905TLE9rMoBLNBpvs/qtqFlG3tLnpoRppbnBr3/QjenHdeeJn1OLYlNiVRTUtRGxkTS4B8UbmjK1gcC7Lm1c49irU7S0p2dOrWg25cm8657zJzm5tRZboNtKl2Gz1Lmxc5FJExjspyOzlu9oO8AnceCmrsigryFJZ3ZJt66rAVaW432oyPzwqXtpYYIopKmZjZJRZ7Y42uF23sbjo2J10HlCw+yaMHVqVW1Ti8Lmyemk8JcTtWXsM1ibDNYEC9tbA7gvPyxl7vAsAqCSCgIUg42pdmkeeL3/aNl21pFLuNZ1HJxpW/u5PW1dHZj/H9zNFx7B6kvRFIIAgCAIAgCAIAgCAIAgCA47HX3qH+LKOxo/7XgttT3ryfdheR0rdYgjAXKNxSVJJrNpaR81HPFGMz3xvDBdrbm2gudB51bsKsaVzCcnhJ6muosxaRwg2brY8PvzLjUGpgflBjc5rIIy2PUGxAPj616VbRtp3ftLcUWs68W9Sr0U1Dhrku4zs3UNwaKJkbzI2UTztAu/pskBFhqS3MwW+atVtf0pbSnKTW7jdi+zRr56mU6bVJLtD8+JV1GI4J2w07YzI6SN0YBaQ5zdd/gMbxNz1KVu2NtWcpJym3jDz4fNsj+pKOmiNVTYeyqOKVMuf3oTSREOLRmc6ZwBHxhZjdPGrk68qHq1KGNcJ/BfAwUVLekymvrSMDgb0elUyDota27WCQ3Nt5zW18SmlS/8A05v/AEXngN/hLxNjsvG7DcTFNMQefiYA63W4Zm2vuGZrmePRVdoNXtk6lP8AtfDw4+WplT/DqYfaemLyJdIQEFSClzrAnhc9iyistIHGMXaZrOq5PdK1v0JPUuhsz+uvBmi49g9SXoykEAQBAEAQBAEAQBAEAQBAcLWvzSPdxc496+bXs9+4nLvZ1aaxFFhVjMpUglAQgNRj+0MVEYmyNkcZnFrAzKbEFoubkaXcFfs7Cd0pOLS3VnU1zqKGM9pEW0tM+rNCC/nWlw1b0SQzOQHX4eopLZ1aNurjTd8+OAqsXLd7S9hmMU1WZGwuz82cst2PaLm4t0hZ3gnddYXFrWt911NM6rUmM4y4F+fDqeRuR8ELmgkhroo3Nud5sRvWqNzVi8xk0/FmW7F8UUVuFU8zmvlhje5lsjiOk2xuLHeNdVnSu61KLjCTSfFEOEZcUZZVcyCAgoDGxF9onn5jreUiwW6gs1I+JD4HLMC6pgdRsHpWs8bZPsFX9mv/AOheDNNf2D1FelKIQBAEAQBAEAQBAEAQBAUTPytLuAJ7BdYVJbkHLkmyUsvBwK+YN5eTrhAUqSSVBAUg4PbECXFqCD9UtefPLmPdEvSbM/D2fXqc9PLH7lWrrUijnqWYtrJcRPgx12Qn5sgnaT2ZO1dWcU7eNr2uGfhg1J9Zz7zpuSmE+5JJHb3zH6rG37y5cb0hn+NCC7Im+2XVbO1XnyyQVJBBUgICEBgY260LvGWj6wPsVm1X4hEuBzzAuiYHS7D/AA2L95/Ker+zn/8ARH3/ACNNf2D1Er0xRAQEoAgCAIAgCAIAgCAIDCxh+WCQ/Nt26e1Udpz3LSo+75mykszRwtbUtiifK7cxj3nyNaSfUvn9Gm6lSMF2vB05PCyczh239LK5jXxVMQkOWN8kY5txzZbBzSb66E9XWuvW2HXgm4yjLGrSevwNMa8X2GbV7YYfDM6CWfI9pyuBimIva9swaQq9PZN1UpqpCOU+9fIydaCeGbZtdCYhMJY+bIuJM7Qy3HNuVJ29VVOj3Xvcu02byxkqpauKUZopI3jix7XjtBUVKNSm8Ti14hST4GFNgED6tlaQ/nWDK05ujbK4eD+25WYX1WFu7dY3X/P2MXTTlvdpqW7EwNo5aRsstpZGSF7sjnAtLbbgAR0frFXPtmo7iNZxXVTWFnGpr6Bbrjk2mzeDiip204fns57i7LlvmeTuueogeZUr67d1WdXGOCx4GynDcjg2apmZBUkkKSAgIQGqx93QaOLr9gP3q5aLVsxkadgV0xOi2M+GReV/8p6vbP8A+RH3/Jmmv7DPUSvUFEBASgCAIAgCAIAgCAIAgNTtK+0FuLmj1n2Li7fnu2jXNpfv+xYtl1zzfbuo5vDqg8WBn8R7Wf1LzOyKe/eU1yefgslus8QZyuC7L1lVFR89JA2mjDZo2sDzK4SESWfcWud176XOhXautpW9Cdbo03UfVeeGmmhphSlJRzwNI6smtiM4p2yxyvfG+Qub7zmkfkcG2u49Juo3WCvqlTzb03PdcVlLnprqa8vrPBl1tGObwygbJzkcrueeRmaHc7KDoDqLNMg1WilV69zctYcer8F/4S1pGBmU00VHi9WYGBkcVNK9zGizbsijda27wj3laZxldWFLpHmUpJZ8WzJYhUeORh4Zhz6mkNU6u5urkleYDJVOhaWscA8AbzqTuGnRG5bq9eNCv0KpZppa4jnVrQxjHejnOptcexGuNZSUcdVzT3wRGZ7A17C92cudY2uOhpu3qpaW9srarXlT3kpPCfHCxp5mc5S3lFPsLmz+0lU2SshqJWTCmimeJWsa3WMkWOXQg66fNOpWF5s6g40Z04uO+0seP0JhUlmSb4FGDbR41PDz0dLTStu5uh5o3G/QvU3Oz9nUZ7kpyi+PP9hGrVaylk2uKbWPZU+5KakdUTNaHSgSiMN6IcQCQb2BHDeN5VOhsqE6PT1am7FvTTOfkZyrNS3UsmRg21lPUU8lQ7NEIdJg7XLwtbffUbr3FrLVdbLq0asacetvcMGUKylFvkWaXbmgkcG5pWZjZjpInNY7W3ha2142WdTYt1CLeE8cUnqQq8GdIVyTcaXHj0mDgHHtI+4q/a6RbMZGvYFYyQdBsgP7XF9J32HK/s//AJEf52Gmt7DPUCvUlABASgCAIAgCAIAgCAIAgNDtU/RjfG49gA9q8z6ST6lOHe2W7VatnJ4nh0NTGYZ2Z2GxLczm7jcatIO9eZt7ipQnv03hluUVJYZeihaxgY0Wa1oa0cABYDsWDm5Tc3xbyThYwcy3YqJlHLRxzSgSyNkL3hj3AtLDawygjod5XX+2JSuIV5xXVTWEaehW645LGI7Jzj3HLSyQ87SRsjAkD2skDBoejcj42nj36LZR2pSfSwrRe7Nt6cVkiVF6OPFFii2RqebrZKh8RqKqORrQwuLGZrmxJF7E5Ru0DetbKu1aO/RhST3INN54vsIVGWJN8WcziGDVzqCOl/J8gfC+UmXoPLhI97sjA25tdwJO7oBdWjd2yupVlWWJJaeCWr/bxNLhLcUccDb1GCMq8ZdDPE8wRwtaD74xrgyJoFnC3xnncepVI3bt9nKdOS3nLPY+LfZ4Ge5vVcPganA6vJhuJNGXmwY449G5vfHuYQTvOmXfu1Vu6p795bvt1b5aJP5mEHiEjM2PoKcshcMUkilLwX07Z2taffdGZLgkuAF9+9aNpV6ylNdAnHHtY7uOe4ypRWF1i/ilK2apmrsLqSJobmpjc1zfBBa7KXCxuGHonTS9wtdvUdKhC3vIdWXsvzXz4mUlmTlB69pepKluKYbKx3uenlMjGl3RjZK5mWRt+vW/jtvWFSnKwvYtb044enFpPQJqpBrgzWRVDWCLDsWpCWNNoJGve2wcbA3YQHt13g+UXVuUJTc7qyqavimuXjwZhlLEKiPULLx/Fl40mK6y+RrR6z7Veo6U0YPiYzWLbkg3uyotVRfS/pK6Gz3+PH+dhpreyz01erKJIQBAEAQBAEAQBAEAQBAcxtO+8rRwaO8n7gvG+kVTNeMeS+ZetV1WzTrz5bIKEEIAgCAIAgLE9HE8Fr443B1swcxrgbbrgjVbYVqkWnGTyu8jdXI1zNmaBr2yNpYWuY4OaWNyWINwbNsFae0rpxcXNtPTUw6KHHBrsT2IpJpHyB9REZL86IpA1r778zXNI1323K1Q2zXpQUGoyS4ZXAxlQi3ngU4jsTTSUgpIy6MNeZGvPvhLy0tJfuzXB8W4W3KaO2a0Lh1p65WMcNO4SoRcd1GD+ZtTNNFJWVjZGQ5QxrYshIaQbE7hewudTorH2vQp05xoU2nLmzDoZNreZ2ZXALJz9c+8rvLbsFvYulTWILwMO0oYVOCDe7L/AAmL6XsK6Gz/AOvHxNNb2WemL1hRJQBAEAQBAEAQBAEAQBAchjj7zv8AFlHY0e268Dtqe/eT7sLyOlbrFNGvXKNwKEkBSQSoBCkBAQgCApKkEFSCEAQEKQcy83cTxLj2m66nBJGBUwIiDfbMfCYvpD1LobP/AK8TVW9lnpi9WUAgCAIAgCAIAgCAIAgCA4itfmke7i53rXzW9qb9xUl3s6tNYikWFVMwVIIAQCyAIAgIQEKQQpBSVICEkIQW5nWaTwBPYFnBZkkDm2BdJmsusChEm92Z+ERfSC6Gz/68fE0VvZZ6WvWFEIAgCAIAgCAIAgCAICiV+VpPAE9gWFSW7By5IlLLwcMV8vby8s66IUAgoAEBKAhAFIIQEFSCCgKSpJCEEKQYuIutE7yW7SB7VuoLM0Q+Bp4aSVzc7Y5C39YMcR2gWXSVKcllRbXga3JcMkAWOq1tNPDJ8Dd7N/CIvptV+w/rx8TVW9lnpa9aUCUAQBAEAQBAEAQBAEBiYq+0Lz80jt09qo7TnuWlR/6vz0NlJZmjRbOxNdI8uAOVrMoOvhl1zb9nvXA9HbenNTnJJtYWpZupNYSNtPh8Dt8bR5Oj6l26uy7Spxgvdp8ivGtNdpzNZEGPc0G4B0XhrygqFeVNdjOjTlvRTLSrGYQgICFIIQEFAFIKSpJCEEFAa7G3WitxcB6z7FatV18kSOk2Qx2nFMyJ8jGPZmFnODL3cSC0nQ717PZ91S6FQbw0c+rTlvNnQyRwzN6TY3tPia7vXQnTp1FiSTRqy0cNhDGsrWtabhspDTv0DiAvM20Ywu1GPBMuVNaep6KCvVFEqCAlAEAQBAEAQBAEAQGHi8Lnwua3fobcbEGy5+1KE61rKFPibKMlGabOWjfJE64zNdu1FtPIV4enVurKTccxb5r6nQcYVFzMtuLydYafMQunT9Iq6XWin5Gp2sew100hc653ucO86911zaFOV7c4k9ZNtm6TVOGhedCOonuXbq7Ah/ZNrxK6uX2osOFlzauxriHDD8DbGvFkXVGVvVpPMov4aGzeUuDI85PlN0ua/T1HUwlnsQjHdWAq5kQpBBQkhSAhBBUgsVFGJgWkHdcEdRuNfHpceddrZFvGrv57jRWm44ME7PSDwXjztI9V10pbNf8AazWq/MtfkipZq1t/G13/AMWl2VxD2fJmXSwZs9nKKX3Qy7HNDXBziRYWHrWyxtaqrxbjwMas47vE9Ca5enKRdBQFSAIAgCAIAgCAIAgCApewEWIBHAi6xlFSWGgYc2EwO+IB9ElvduVCtsm0q8YJeGnyNsa012mINn2B2bO/TcCGm2lvVdarTY9C2m5wy339nkTOvKawyJsBB8F/aPuXRdJGveNXV4FMNwv5CtM6DJUjTz0szN7XecEKvKnJGxSRY52QcR3qrUtaU/bijNTa4MqbWW396o1NkW8uGV4GarSLjKsFU6mxZf2S+JsVddqL7XAi4XJr0J0Z7szdGSksomAgk36iB3A+1d3ZVlSnR6Say2+0r1pyTwi/kaersV2eybafBY8Ga1WmizNHZcG/svVZpJ5TLNKpvouYfvd+yPWfauzsOGKUpc3+xXuX1kbWNoXfSKxUY1lugu041WUUQzYxFbEYmUxSCtAEAQBAEAQBAEAQBAEAQBAEAQFLmA7wD5kBiT4TA/fGPNosHCL7CcmsqdloneC4jy6rXKhFk7zNXUbKSDwSD3LS7Z9hkqhhtopIrh4IN9F5XblKUKsW1pguW8k0yMljcde/71Vs9pTtlu4yjOpSUnkrDl16e26L9pNGl0JdhErrrk7RvI3M048Eb6UHFal+gGhPEnu09i9DsiG7ax78sqV3mZsYyuwjSXgs8EF+FilIMzomrIxMloUgrQBAEAQBAEAQBAEAQBAEAQBAEAQBAEAQFqenY8We1rvKLrXVo06q3aiTXeSpNcDAmwKA7g5vkdf13XLq7Ds58IteD+pujcTRgzbOu+JID9IEd4uubV9G/wBOfxX7r6G1XfNGDNg1Q34mb6JBXPlsK8i8YT70zarmBmUmFyBoBFuN+JNyvXW1v0VKMOSwUpTy2zNZQHrVpRMMl9tIpwMl9kACkgvNYgKggJQBAEAQBAEAQBAEAQBAEAQBAEAQBAEAQBAEAQBAQgFkAsgFkBKAIAgCAIAgC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194171" y="-147138"/>
            <a:ext cx="380418" cy="31044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26" name="Picture 2" descr="Work in progress warning sign with yellow and black stripes painted over cracked concrete wall coarse texture background. Concept for do not enter the area, caution, danger, construction sit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35" y="2774632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hand drawn doodle cartoon set of Science theme items, objects and symb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27" y="1443891"/>
            <a:ext cx="42862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El conocimiento científico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2776" y="1624420"/>
            <a:ext cx="8374568" cy="4739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La filosofía de la Ciencia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5 Elipse"/>
          <p:cNvSpPr/>
          <p:nvPr/>
        </p:nvSpPr>
        <p:spPr>
          <a:xfrm>
            <a:off x="2173615" y="2298262"/>
            <a:ext cx="6162771" cy="3213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s-ES" sz="2400" b="1" dirty="0" smtClean="0">
                <a:solidFill>
                  <a:srgbClr val="FFFF00"/>
                </a:solidFill>
              </a:rPr>
              <a:t>DIVERSAS CONCEPCIONES DE LA CIENCIA SEGÚN LA EPOCA</a:t>
            </a:r>
            <a:endParaRPr lang="es-E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Z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NIZAR" id="{DEE9B12E-8E4F-42E7-9027-AFE0C5D3FD6F}" vid="{28914835-C6FF-4449-9ADC-7B9BDC068963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iseño personalizado">
  <a:themeElements>
    <a:clrScheme name="5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iseño personalizado">
  <a:themeElements>
    <a:clrScheme name="6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Diseño personalizado">
  <a:themeElements>
    <a:clrScheme name="7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iseño personalizado">
  <a:themeElements>
    <a:clrScheme name="8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8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UNIZAR</Template>
  <TotalTime>1002</TotalTime>
  <Words>1288</Words>
  <Application>Microsoft Office PowerPoint</Application>
  <PresentationFormat>Custom</PresentationFormat>
  <Paragraphs>331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UNIZAR</vt:lpstr>
      <vt:lpstr>2_Diseño personalizado</vt:lpstr>
      <vt:lpstr>1_Diseño personalizado</vt:lpstr>
      <vt:lpstr>5_Diseño personalizado</vt:lpstr>
      <vt:lpstr>6_Diseño personalizado</vt:lpstr>
      <vt:lpstr>7_Diseño personalizado</vt:lpstr>
      <vt:lpstr>8_Diseño personalizado</vt:lpstr>
      <vt:lpstr>Introducción al conocimiento científico</vt:lpstr>
      <vt:lpstr>El conocimiento científico</vt:lpstr>
      <vt:lpstr>El conocimiento científico</vt:lpstr>
      <vt:lpstr>El conocimiento científico</vt:lpstr>
      <vt:lpstr>El conocimiento científico</vt:lpstr>
      <vt:lpstr>1. El conocimiento científico</vt:lpstr>
      <vt:lpstr>El conocimiento científico</vt:lpstr>
      <vt:lpstr>PowerPoint Presentation</vt:lpstr>
      <vt:lpstr>El conocimiento científico</vt:lpstr>
      <vt:lpstr>El conocimiento científico</vt:lpstr>
      <vt:lpstr>PowerPoint Presentation</vt:lpstr>
      <vt:lpstr>El conocimiento científico</vt:lpstr>
      <vt:lpstr>El conocimiento científico</vt:lpstr>
      <vt:lpstr>La teoría y los datos</vt:lpstr>
      <vt:lpstr>La teoría y los datos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Nieves Moyano</cp:lastModifiedBy>
  <cp:revision>123</cp:revision>
  <dcterms:created xsi:type="dcterms:W3CDTF">2016-02-12T15:34:00Z</dcterms:created>
  <dcterms:modified xsi:type="dcterms:W3CDTF">2019-06-04T19:02:44Z</dcterms:modified>
</cp:coreProperties>
</file>