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7" r:id="rId3"/>
    <p:sldId id="315" r:id="rId4"/>
    <p:sldId id="319" r:id="rId5"/>
    <p:sldId id="320" r:id="rId6"/>
    <p:sldId id="322" r:id="rId7"/>
    <p:sldId id="323" r:id="rId8"/>
    <p:sldId id="324" r:id="rId9"/>
    <p:sldId id="325" r:id="rId10"/>
    <p:sldId id="326" r:id="rId11"/>
    <p:sldId id="327" r:id="rId12"/>
    <p:sldId id="284" r:id="rId13"/>
  </p:sldIdLst>
  <p:sldSz cx="9144000" cy="6858000" type="screen4x3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5606" autoAdjust="0"/>
  </p:normalViewPr>
  <p:slideViewPr>
    <p:cSldViewPr>
      <p:cViewPr varScale="1">
        <p:scale>
          <a:sx n="89" d="100"/>
          <a:sy n="89" d="100"/>
        </p:scale>
        <p:origin x="120" y="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37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poderjudicial.es/search/AN/openDocument/8dcfd9ff714f5d39/20050421" TargetMode="External"/><Relationship Id="rId1" Type="http://schemas.openxmlformats.org/officeDocument/2006/relationships/hyperlink" Target="https://www.poderjudicial.es/search/AN/openDocument/28618b1ce2f4ddbc/20200108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erjudicial.es/search/AN/openDocument/8dcfd9ff714f5d39/20050421" TargetMode="External"/><Relationship Id="rId2" Type="http://schemas.openxmlformats.org/officeDocument/2006/relationships/hyperlink" Target="https://www.poderjudicial.es/search/AN/openDocument/28618b1ce2f4ddbc/20200108" TargetMode="External"/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EB343-C930-4F4C-9BA8-A8736917BE09}" type="doc">
      <dgm:prSet loTypeId="urn:microsoft.com/office/officeart/2008/layout/SquareAccentList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7DC567C-A266-49AE-876E-BE294027CDC0}">
      <dgm:prSet/>
      <dgm:spPr/>
      <dgm:t>
        <a:bodyPr/>
        <a:lstStyle/>
        <a:p>
          <a:pPr rtl="0"/>
          <a:r>
            <a:rPr lang="es-ES" smtClean="0"/>
            <a:t>Regulación</a:t>
          </a:r>
          <a:endParaRPr lang="es-ES"/>
        </a:p>
      </dgm:t>
    </dgm:pt>
    <dgm:pt modelId="{420CAB8D-2C16-48A2-810E-ADF20C885490}" type="parTrans" cxnId="{0EF4046F-6591-40C5-B1CD-860B90BCA30A}">
      <dgm:prSet/>
      <dgm:spPr/>
      <dgm:t>
        <a:bodyPr/>
        <a:lstStyle/>
        <a:p>
          <a:endParaRPr lang="es-ES"/>
        </a:p>
      </dgm:t>
    </dgm:pt>
    <dgm:pt modelId="{920E501B-4737-4F78-A0B6-D3268C13DB47}" type="sibTrans" cxnId="{0EF4046F-6591-40C5-B1CD-860B90BCA30A}">
      <dgm:prSet/>
      <dgm:spPr/>
      <dgm:t>
        <a:bodyPr/>
        <a:lstStyle/>
        <a:p>
          <a:endParaRPr lang="es-ES"/>
        </a:p>
      </dgm:t>
    </dgm:pt>
    <dgm:pt modelId="{35AB53A2-8A05-49D1-99A5-68AACF1FB183}">
      <dgm:prSet custT="1"/>
      <dgm:spPr/>
      <dgm:t>
        <a:bodyPr/>
        <a:lstStyle/>
        <a:p>
          <a:pPr rtl="0"/>
          <a:r>
            <a:rPr lang="es-ES" sz="1600" dirty="0" smtClean="0"/>
            <a:t>Arts. 279 a 282 CDFA</a:t>
          </a:r>
          <a:endParaRPr lang="es-ES" sz="1600" dirty="0"/>
        </a:p>
      </dgm:t>
    </dgm:pt>
    <dgm:pt modelId="{3B4AA1AB-A6B7-45D6-8B3C-BE5783667B54}" type="parTrans" cxnId="{72881D53-8A76-46CC-A082-99857A1E944D}">
      <dgm:prSet/>
      <dgm:spPr/>
      <dgm:t>
        <a:bodyPr/>
        <a:lstStyle/>
        <a:p>
          <a:endParaRPr lang="es-ES"/>
        </a:p>
      </dgm:t>
    </dgm:pt>
    <dgm:pt modelId="{0AE8DA1E-54B1-4A31-9F67-C8DBB4BB94BE}" type="sibTrans" cxnId="{72881D53-8A76-46CC-A082-99857A1E944D}">
      <dgm:prSet/>
      <dgm:spPr/>
      <dgm:t>
        <a:bodyPr/>
        <a:lstStyle/>
        <a:p>
          <a:endParaRPr lang="es-ES"/>
        </a:p>
      </dgm:t>
    </dgm:pt>
    <dgm:pt modelId="{466BAF29-B082-409F-9E32-38C813FD1A77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3">
                  <a:lumMod val="50000"/>
                </a:schemeClr>
              </a:solidFill>
            </a:rPr>
            <a:t>Salvo pacto: (art. 279 CDFA)</a:t>
          </a:r>
          <a:endParaRPr lang="es-ES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BC56B6B2-EEAC-43BA-8E92-E8500A7A79AA}" type="parTrans" cxnId="{B8432D02-AA9B-4A1D-B718-F0A14D3C747F}">
      <dgm:prSet/>
      <dgm:spPr/>
      <dgm:t>
        <a:bodyPr/>
        <a:lstStyle/>
        <a:p>
          <a:endParaRPr lang="es-ES"/>
        </a:p>
      </dgm:t>
    </dgm:pt>
    <dgm:pt modelId="{1ABE7FE8-45B8-4FF4-BECA-462577330CF3}" type="sibTrans" cxnId="{B8432D02-AA9B-4A1D-B718-F0A14D3C747F}">
      <dgm:prSet/>
      <dgm:spPr/>
      <dgm:t>
        <a:bodyPr/>
        <a:lstStyle/>
        <a:p>
          <a:endParaRPr lang="es-ES"/>
        </a:p>
      </dgm:t>
    </dgm:pt>
    <dgm:pt modelId="{616C0629-034D-49F8-B4A4-C21C9975458B}">
      <dgm:prSet custT="1"/>
      <dgm:spPr/>
      <dgm:t>
        <a:bodyPr/>
        <a:lstStyle/>
        <a:p>
          <a:pPr rtl="0"/>
          <a:r>
            <a:rPr lang="es-ES" sz="1600" dirty="0" smtClean="0"/>
            <a:t>A favor de ambos cónyuges</a:t>
          </a:r>
          <a:endParaRPr lang="es-ES" sz="1600" dirty="0"/>
        </a:p>
      </dgm:t>
    </dgm:pt>
    <dgm:pt modelId="{6B0D14A1-30C4-4F31-A1FD-DD39F0DE7F0E}" type="parTrans" cxnId="{F7F45AED-91C5-4BE9-83D0-9A5DF0553197}">
      <dgm:prSet/>
      <dgm:spPr/>
      <dgm:t>
        <a:bodyPr/>
        <a:lstStyle/>
        <a:p>
          <a:endParaRPr lang="es-ES"/>
        </a:p>
      </dgm:t>
    </dgm:pt>
    <dgm:pt modelId="{D7A4B6D3-A277-4A53-8216-9FB761FC4AF3}" type="sibTrans" cxnId="{F7F45AED-91C5-4BE9-83D0-9A5DF0553197}">
      <dgm:prSet/>
      <dgm:spPr/>
      <dgm:t>
        <a:bodyPr/>
        <a:lstStyle/>
        <a:p>
          <a:endParaRPr lang="es-ES"/>
        </a:p>
      </dgm:t>
    </dgm:pt>
    <dgm:pt modelId="{85091871-7451-43FF-AAE0-0712605D51F9}">
      <dgm:prSet custT="1"/>
      <dgm:spPr/>
      <dgm:t>
        <a:bodyPr/>
        <a:lstStyle/>
        <a:p>
          <a:pPr rtl="0"/>
          <a:r>
            <a:rPr lang="es-ES" sz="1600" dirty="0" smtClean="0"/>
            <a:t>Sobre todos los bienes, comunes y privativos, de uno y otro.</a:t>
          </a:r>
          <a:endParaRPr lang="es-ES" sz="1600" dirty="0"/>
        </a:p>
      </dgm:t>
    </dgm:pt>
    <dgm:pt modelId="{F56D4E9B-B0B2-4033-90C5-53DB83466B91}" type="parTrans" cxnId="{E33B1AD5-93BC-49D9-B413-BDDFB3785ECE}">
      <dgm:prSet/>
      <dgm:spPr/>
      <dgm:t>
        <a:bodyPr/>
        <a:lstStyle/>
        <a:p>
          <a:endParaRPr lang="es-ES"/>
        </a:p>
      </dgm:t>
    </dgm:pt>
    <dgm:pt modelId="{72C9A8B9-41AA-4510-AE81-522BFA2CD89F}" type="sibTrans" cxnId="{E33B1AD5-93BC-49D9-B413-BDDFB3785ECE}">
      <dgm:prSet/>
      <dgm:spPr/>
      <dgm:t>
        <a:bodyPr/>
        <a:lstStyle/>
        <a:p>
          <a:endParaRPr lang="es-ES"/>
        </a:p>
      </dgm:t>
    </dgm:pt>
    <dgm:pt modelId="{2ED2E47B-140A-4B51-9126-F151680D7A82}">
      <dgm:prSet custT="1"/>
      <dgm:spPr/>
      <dgm:t>
        <a:bodyPr/>
        <a:lstStyle/>
        <a:p>
          <a:pPr rtl="0"/>
          <a:r>
            <a:rPr lang="es-ES" sz="1600" dirty="0" smtClean="0"/>
            <a:t>Afecta a media que ingresan en cada patrimonio</a:t>
          </a:r>
          <a:endParaRPr lang="es-ES" sz="1600" dirty="0"/>
        </a:p>
      </dgm:t>
    </dgm:pt>
    <dgm:pt modelId="{45DFDDA2-B55D-4A9B-9041-877DCC9A03AE}" type="parTrans" cxnId="{2B269205-2040-4030-A8D9-C6D81DBEBB1D}">
      <dgm:prSet/>
      <dgm:spPr/>
      <dgm:t>
        <a:bodyPr/>
        <a:lstStyle/>
        <a:p>
          <a:endParaRPr lang="es-ES"/>
        </a:p>
      </dgm:t>
    </dgm:pt>
    <dgm:pt modelId="{8F97D742-53A5-4034-AB99-C6FC53F6DFD6}" type="sibTrans" cxnId="{2B269205-2040-4030-A8D9-C6D81DBEBB1D}">
      <dgm:prSet/>
      <dgm:spPr/>
      <dgm:t>
        <a:bodyPr/>
        <a:lstStyle/>
        <a:p>
          <a:endParaRPr lang="es-ES"/>
        </a:p>
      </dgm:t>
    </dgm:pt>
    <dgm:pt modelId="{3A77E5EC-7BD4-4BFC-A54A-4D447B67B10D}">
      <dgm:prSet custT="1"/>
      <dgm:spPr/>
      <dgm:t>
        <a:bodyPr/>
        <a:lstStyle/>
        <a:p>
          <a:pPr rtl="0"/>
          <a:r>
            <a:rPr lang="es-ES" sz="1600" dirty="0" smtClean="0"/>
            <a:t>Diverso régimen, según la clase de bienes.</a:t>
          </a:r>
          <a:endParaRPr lang="es-ES" sz="1600" dirty="0"/>
        </a:p>
      </dgm:t>
    </dgm:pt>
    <dgm:pt modelId="{F58B791D-7A1F-4351-A3F1-ABDCC1C5CE27}" type="parTrans" cxnId="{BC063510-F07F-4C02-8C61-E712287FC686}">
      <dgm:prSet/>
      <dgm:spPr/>
      <dgm:t>
        <a:bodyPr/>
        <a:lstStyle/>
        <a:p>
          <a:endParaRPr lang="es-ES"/>
        </a:p>
      </dgm:t>
    </dgm:pt>
    <dgm:pt modelId="{A41955FA-2353-4579-A935-B0E4016F429E}" type="sibTrans" cxnId="{BC063510-F07F-4C02-8C61-E712287FC686}">
      <dgm:prSet/>
      <dgm:spPr/>
      <dgm:t>
        <a:bodyPr/>
        <a:lstStyle/>
        <a:p>
          <a:endParaRPr lang="es-ES"/>
        </a:p>
      </dgm:t>
    </dgm:pt>
    <dgm:pt modelId="{DD6FF4CA-E044-41DB-B366-54E229399748}">
      <dgm:prSet/>
      <dgm:spPr/>
      <dgm:t>
        <a:bodyPr/>
        <a:lstStyle/>
        <a:p>
          <a:pPr rtl="0"/>
          <a:r>
            <a:rPr lang="es-ES" dirty="0" smtClean="0"/>
            <a:t>Naturaleza del derecho expectante.</a:t>
          </a:r>
          <a:endParaRPr lang="es-ES" dirty="0"/>
        </a:p>
      </dgm:t>
    </dgm:pt>
    <dgm:pt modelId="{613D339E-26EC-4CB5-8F99-3BB222BDDD7C}" type="parTrans" cxnId="{6D5BB888-6076-4892-96A9-89F9AE289843}">
      <dgm:prSet/>
      <dgm:spPr/>
      <dgm:t>
        <a:bodyPr/>
        <a:lstStyle/>
        <a:p>
          <a:endParaRPr lang="es-ES"/>
        </a:p>
      </dgm:t>
    </dgm:pt>
    <dgm:pt modelId="{4536F093-B885-4C9C-9796-CE5B01A7AF88}" type="sibTrans" cxnId="{6D5BB888-6076-4892-96A9-89F9AE289843}">
      <dgm:prSet/>
      <dgm:spPr/>
      <dgm:t>
        <a:bodyPr/>
        <a:lstStyle/>
        <a:p>
          <a:endParaRPr lang="es-ES"/>
        </a:p>
      </dgm:t>
    </dgm:pt>
    <dgm:pt modelId="{A002FD68-0836-4F6C-A851-7F01BFAF30C3}">
      <dgm:prSet custT="1"/>
      <dgm:spPr/>
      <dgm:t>
        <a:bodyPr/>
        <a:lstStyle/>
        <a:p>
          <a:pPr rtl="0"/>
          <a:r>
            <a:rPr lang="es-ES" sz="1600" dirty="0" smtClean="0"/>
            <a:t>Arts. 280 y 282 CDFA</a:t>
          </a:r>
          <a:endParaRPr lang="es-ES" sz="1600" dirty="0"/>
        </a:p>
      </dgm:t>
    </dgm:pt>
    <dgm:pt modelId="{36483EE3-D5DE-4F65-ABB1-94C147B187DA}" type="parTrans" cxnId="{E137E012-7578-4197-BA59-BFE2A73DF9B5}">
      <dgm:prSet/>
      <dgm:spPr/>
      <dgm:t>
        <a:bodyPr/>
        <a:lstStyle/>
        <a:p>
          <a:endParaRPr lang="es-ES"/>
        </a:p>
      </dgm:t>
    </dgm:pt>
    <dgm:pt modelId="{00B49198-47A0-41D3-AB67-257CA732D52B}" type="sibTrans" cxnId="{E137E012-7578-4197-BA59-BFE2A73DF9B5}">
      <dgm:prSet/>
      <dgm:spPr/>
      <dgm:t>
        <a:bodyPr/>
        <a:lstStyle/>
        <a:p>
          <a:endParaRPr lang="es-ES"/>
        </a:p>
      </dgm:t>
    </dgm:pt>
    <dgm:pt modelId="{B525DD8E-6E8D-4BA2-9434-AF5A5239C75C}">
      <dgm:prSet custT="1"/>
      <dgm:spPr/>
      <dgm:t>
        <a:bodyPr/>
        <a:lstStyle/>
        <a:p>
          <a:pPr rtl="0"/>
          <a:r>
            <a:rPr lang="es-ES" sz="1600" dirty="0" smtClean="0"/>
            <a:t>Derecho subjetivo</a:t>
          </a:r>
          <a:endParaRPr lang="es-ES" sz="1600" dirty="0"/>
        </a:p>
      </dgm:t>
    </dgm:pt>
    <dgm:pt modelId="{30E828CA-E5F8-4B59-B6E3-7523C96AF96B}" type="parTrans" cxnId="{7B4371AB-2D10-4D93-AB47-4FE33FE436EC}">
      <dgm:prSet/>
      <dgm:spPr/>
      <dgm:t>
        <a:bodyPr/>
        <a:lstStyle/>
        <a:p>
          <a:endParaRPr lang="es-ES"/>
        </a:p>
      </dgm:t>
    </dgm:pt>
    <dgm:pt modelId="{8A043D47-219F-4988-BE7D-965E79C0CDC8}" type="sibTrans" cxnId="{7B4371AB-2D10-4D93-AB47-4FE33FE436EC}">
      <dgm:prSet/>
      <dgm:spPr/>
      <dgm:t>
        <a:bodyPr/>
        <a:lstStyle/>
        <a:p>
          <a:endParaRPr lang="es-ES"/>
        </a:p>
      </dgm:t>
    </dgm:pt>
    <dgm:pt modelId="{0C3A7BE8-115F-4BFC-8437-7BFF115F84AD}">
      <dgm:prSet custT="1"/>
      <dgm:spPr/>
      <dgm:t>
        <a:bodyPr/>
        <a:lstStyle/>
        <a:p>
          <a:pPr rtl="0"/>
          <a:r>
            <a:rPr lang="es-ES" sz="1600" dirty="0" smtClean="0"/>
            <a:t>Sobre inmuebles: </a:t>
          </a:r>
          <a:r>
            <a:rPr lang="es-ES" sz="1600" i="1" dirty="0" smtClean="0"/>
            <a:t>derecho real de carácter legal</a:t>
          </a:r>
          <a:endParaRPr lang="es-ES" sz="1600" i="1" dirty="0"/>
        </a:p>
      </dgm:t>
    </dgm:pt>
    <dgm:pt modelId="{73D89BB6-9DCF-49C9-963D-6396260B3AA4}" type="parTrans" cxnId="{31012FE6-A36C-4E94-A9B4-6F1DCBEE031A}">
      <dgm:prSet/>
      <dgm:spPr/>
      <dgm:t>
        <a:bodyPr/>
        <a:lstStyle/>
        <a:p>
          <a:endParaRPr lang="es-ES"/>
        </a:p>
      </dgm:t>
    </dgm:pt>
    <dgm:pt modelId="{B39A7821-D3C7-41FA-BCD2-ACD691691876}" type="sibTrans" cxnId="{31012FE6-A36C-4E94-A9B4-6F1DCBEE031A}">
      <dgm:prSet/>
      <dgm:spPr/>
      <dgm:t>
        <a:bodyPr/>
        <a:lstStyle/>
        <a:p>
          <a:endParaRPr lang="es-ES"/>
        </a:p>
      </dgm:t>
    </dgm:pt>
    <dgm:pt modelId="{78FA1BE7-E9CA-4CF8-9109-D49CDFB80B9B}">
      <dgm:prSet custT="1"/>
      <dgm:spPr/>
      <dgm:t>
        <a:bodyPr/>
        <a:lstStyle/>
        <a:p>
          <a:pPr rtl="0"/>
          <a:r>
            <a:rPr lang="es-ES" sz="1600" dirty="0" smtClean="0"/>
            <a:t>Sobre muebles: </a:t>
          </a:r>
          <a:r>
            <a:rPr lang="es-ES" sz="1600" i="1" dirty="0" smtClean="0"/>
            <a:t>derecho eventual</a:t>
          </a:r>
          <a:endParaRPr lang="es-ES" sz="1600" i="1" dirty="0"/>
        </a:p>
      </dgm:t>
    </dgm:pt>
    <dgm:pt modelId="{58A92ADA-92EF-4751-A584-9B605EAC58D4}" type="parTrans" cxnId="{21D3E9A4-7F43-45A8-9E33-31841118B2A2}">
      <dgm:prSet/>
      <dgm:spPr/>
      <dgm:t>
        <a:bodyPr/>
        <a:lstStyle/>
        <a:p>
          <a:endParaRPr lang="es-ES"/>
        </a:p>
      </dgm:t>
    </dgm:pt>
    <dgm:pt modelId="{AE2B464C-CE33-4795-8373-8176ECAE251C}" type="sibTrans" cxnId="{21D3E9A4-7F43-45A8-9E33-31841118B2A2}">
      <dgm:prSet/>
      <dgm:spPr/>
      <dgm:t>
        <a:bodyPr/>
        <a:lstStyle/>
        <a:p>
          <a:endParaRPr lang="es-ES"/>
        </a:p>
      </dgm:t>
    </dgm:pt>
    <dgm:pt modelId="{9D7E8C8D-682D-450D-95CF-F56BAE1ABA23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4">
                  <a:lumMod val="75000"/>
                </a:schemeClr>
              </a:solidFill>
            </a:rPr>
            <a:t>Gravamen real de origen legal</a:t>
          </a:r>
          <a:endParaRPr lang="es-ES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793DF06D-BD10-407F-B5D6-35E8967B8E69}" type="parTrans" cxnId="{025D3402-3C15-43DC-8D6E-48C581E1930A}">
      <dgm:prSet/>
      <dgm:spPr/>
      <dgm:t>
        <a:bodyPr/>
        <a:lstStyle/>
        <a:p>
          <a:endParaRPr lang="es-ES"/>
        </a:p>
      </dgm:t>
    </dgm:pt>
    <dgm:pt modelId="{2A09CF0A-98BD-426E-B883-56070594768E}" type="sibTrans" cxnId="{025D3402-3C15-43DC-8D6E-48C581E1930A}">
      <dgm:prSet/>
      <dgm:spPr/>
      <dgm:t>
        <a:bodyPr/>
        <a:lstStyle/>
        <a:p>
          <a:endParaRPr lang="es-ES"/>
        </a:p>
      </dgm:t>
    </dgm:pt>
    <dgm:pt modelId="{24FF66D0-6AD0-4154-AD5F-0A8FBFC9F648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4">
                  <a:lumMod val="75000"/>
                </a:schemeClr>
              </a:solidFill>
            </a:rPr>
            <a:t>¿A qué bienes afecta?</a:t>
          </a:r>
          <a:endParaRPr lang="es-ES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4E422EE5-483D-4A33-9877-D029264A29AD}" type="parTrans" cxnId="{7CB335D3-8932-493D-A81E-924AB6DF27CB}">
      <dgm:prSet/>
      <dgm:spPr/>
      <dgm:t>
        <a:bodyPr/>
        <a:lstStyle/>
        <a:p>
          <a:endParaRPr lang="es-ES"/>
        </a:p>
      </dgm:t>
    </dgm:pt>
    <dgm:pt modelId="{2C503FA8-444E-455A-B1A8-33613ABF7F62}" type="sibTrans" cxnId="{7CB335D3-8932-493D-A81E-924AB6DF27CB}">
      <dgm:prSet/>
      <dgm:spPr/>
      <dgm:t>
        <a:bodyPr/>
        <a:lstStyle/>
        <a:p>
          <a:endParaRPr lang="es-ES"/>
        </a:p>
      </dgm:t>
    </dgm:pt>
    <dgm:pt modelId="{4EE2E3A2-209C-4ED9-B647-F220B47229DA}">
      <dgm:prSet custT="1"/>
      <dgm:spPr/>
      <dgm:t>
        <a:bodyPr/>
        <a:lstStyle/>
        <a:p>
          <a:pPr rtl="0"/>
          <a:r>
            <a:rPr lang="es-ES" sz="1600" dirty="0" smtClean="0"/>
            <a:t>Inmuebles por naturaleza</a:t>
          </a:r>
          <a:endParaRPr lang="es-ES" sz="1600" dirty="0"/>
        </a:p>
      </dgm:t>
    </dgm:pt>
    <dgm:pt modelId="{615A0362-D3C5-4018-9479-778D5E5EB6F2}" type="parTrans" cxnId="{F6A942A8-DB22-4754-BD49-4890D68D2C17}">
      <dgm:prSet/>
      <dgm:spPr/>
      <dgm:t>
        <a:bodyPr/>
        <a:lstStyle/>
        <a:p>
          <a:endParaRPr lang="es-ES"/>
        </a:p>
      </dgm:t>
    </dgm:pt>
    <dgm:pt modelId="{AF920803-B5E2-4C63-B022-B24BCFDACD30}" type="sibTrans" cxnId="{F6A942A8-DB22-4754-BD49-4890D68D2C17}">
      <dgm:prSet/>
      <dgm:spPr/>
      <dgm:t>
        <a:bodyPr/>
        <a:lstStyle/>
        <a:p>
          <a:endParaRPr lang="es-ES"/>
        </a:p>
      </dgm:t>
    </dgm:pt>
    <dgm:pt modelId="{AE0B965F-BC94-430E-B3E4-3DE09341C369}">
      <dgm:prSet custT="1"/>
      <dgm:spPr/>
      <dgm:t>
        <a:bodyPr/>
        <a:lstStyle/>
        <a:p>
          <a:pPr rtl="0"/>
          <a:r>
            <a:rPr lang="es-ES" sz="1600" dirty="0" smtClean="0"/>
            <a:t>Empresas</a:t>
          </a:r>
          <a:endParaRPr lang="es-ES" sz="1600" dirty="0"/>
        </a:p>
      </dgm:t>
    </dgm:pt>
    <dgm:pt modelId="{BC764F1C-09D5-4BDC-AFEC-011B0C92002D}" type="parTrans" cxnId="{7C60EFFC-9346-4837-8275-01B507DDAD7F}">
      <dgm:prSet/>
      <dgm:spPr/>
      <dgm:t>
        <a:bodyPr/>
        <a:lstStyle/>
        <a:p>
          <a:endParaRPr lang="es-ES"/>
        </a:p>
      </dgm:t>
    </dgm:pt>
    <dgm:pt modelId="{401C1FA5-B4EF-46B5-81F1-389657B0764E}" type="sibTrans" cxnId="{7C60EFFC-9346-4837-8275-01B507DDAD7F}">
      <dgm:prSet/>
      <dgm:spPr/>
      <dgm:t>
        <a:bodyPr/>
        <a:lstStyle/>
        <a:p>
          <a:endParaRPr lang="es-ES"/>
        </a:p>
      </dgm:t>
    </dgm:pt>
    <dgm:pt modelId="{9B2AB633-7DA6-4BDC-8DF3-9AEC37FA942D}">
      <dgm:prSet custT="1"/>
      <dgm:spPr/>
      <dgm:t>
        <a:bodyPr/>
        <a:lstStyle/>
        <a:p>
          <a:pPr rtl="0"/>
          <a:r>
            <a:rPr lang="es-ES" sz="1600" dirty="0" smtClean="0"/>
            <a:t>Explotaciones económicas</a:t>
          </a:r>
          <a:endParaRPr lang="es-ES" sz="1600" dirty="0"/>
        </a:p>
      </dgm:t>
    </dgm:pt>
    <dgm:pt modelId="{2ADC3773-A571-4FDD-BA68-717BF135B7E5}" type="parTrans" cxnId="{6EC1AD25-9229-40CF-9CCB-442C0EC4FB62}">
      <dgm:prSet/>
      <dgm:spPr/>
      <dgm:t>
        <a:bodyPr/>
        <a:lstStyle/>
        <a:p>
          <a:endParaRPr lang="es-ES"/>
        </a:p>
      </dgm:t>
    </dgm:pt>
    <dgm:pt modelId="{9A3BFF6E-94CA-46D5-81D8-5B4C2175789B}" type="sibTrans" cxnId="{6EC1AD25-9229-40CF-9CCB-442C0EC4FB62}">
      <dgm:prSet/>
      <dgm:spPr/>
      <dgm:t>
        <a:bodyPr/>
        <a:lstStyle/>
        <a:p>
          <a:endParaRPr lang="es-ES"/>
        </a:p>
      </dgm:t>
    </dgm:pt>
    <dgm:pt modelId="{76E59DF9-0037-4DFD-8A21-64BE3553CF96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4">
                  <a:lumMod val="75000"/>
                </a:schemeClr>
              </a:solidFill>
            </a:rPr>
            <a:t>¿En qué momento se produce la afección?</a:t>
          </a:r>
          <a:endParaRPr lang="es-ES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B21B9D8B-20B2-4F4B-867D-0360D948E4D0}" type="parTrans" cxnId="{05DA9E6A-64C7-4A73-B5F9-10DBF8F83C5A}">
      <dgm:prSet/>
      <dgm:spPr/>
      <dgm:t>
        <a:bodyPr/>
        <a:lstStyle/>
        <a:p>
          <a:endParaRPr lang="es-ES"/>
        </a:p>
      </dgm:t>
    </dgm:pt>
    <dgm:pt modelId="{12CBEAA7-434D-4E54-AE09-A15A32892DED}" type="sibTrans" cxnId="{05DA9E6A-64C7-4A73-B5F9-10DBF8F83C5A}">
      <dgm:prSet/>
      <dgm:spPr/>
      <dgm:t>
        <a:bodyPr/>
        <a:lstStyle/>
        <a:p>
          <a:endParaRPr lang="es-ES"/>
        </a:p>
      </dgm:t>
    </dgm:pt>
    <dgm:pt modelId="{EFB76900-1D06-415B-9AA2-DF6720FA47A6}">
      <dgm:prSet custT="1"/>
      <dgm:spPr/>
      <dgm:t>
        <a:bodyPr/>
        <a:lstStyle/>
        <a:p>
          <a:pPr rtl="0"/>
          <a:r>
            <a:rPr lang="es-ES" sz="1600" dirty="0" smtClean="0"/>
            <a:t>Desde que se adquiere el dominio (no es necesaria la posesión)</a:t>
          </a:r>
          <a:endParaRPr lang="es-ES" sz="1600" dirty="0"/>
        </a:p>
      </dgm:t>
    </dgm:pt>
    <dgm:pt modelId="{2D0FD682-AA75-4AE4-91C7-4E3C4C906521}" type="parTrans" cxnId="{55409766-5EF5-432D-A3A9-9C513321216C}">
      <dgm:prSet/>
      <dgm:spPr/>
      <dgm:t>
        <a:bodyPr/>
        <a:lstStyle/>
        <a:p>
          <a:endParaRPr lang="es-ES"/>
        </a:p>
      </dgm:t>
    </dgm:pt>
    <dgm:pt modelId="{99FE2CA0-4873-445E-99C0-B6DB56956A3F}" type="sibTrans" cxnId="{55409766-5EF5-432D-A3A9-9C513321216C}">
      <dgm:prSet/>
      <dgm:spPr/>
      <dgm:t>
        <a:bodyPr/>
        <a:lstStyle/>
        <a:p>
          <a:endParaRPr lang="es-ES"/>
        </a:p>
      </dgm:t>
    </dgm:pt>
    <dgm:pt modelId="{7A057A5D-4464-47E6-ACEA-E9FD258DB095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4">
                  <a:lumMod val="75000"/>
                </a:schemeClr>
              </a:solidFill>
            </a:rPr>
            <a:t>Efectos:</a:t>
          </a:r>
          <a:endParaRPr lang="es-ES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9F08933A-176A-42CA-9E0E-A728651FB08A}" type="parTrans" cxnId="{AB513815-B50F-4F73-8988-F3C91D99FF72}">
      <dgm:prSet/>
      <dgm:spPr/>
      <dgm:t>
        <a:bodyPr/>
        <a:lstStyle/>
        <a:p>
          <a:endParaRPr lang="es-ES"/>
        </a:p>
      </dgm:t>
    </dgm:pt>
    <dgm:pt modelId="{978EEF9F-4BBE-490A-8A13-E292B6E5BB4C}" type="sibTrans" cxnId="{AB513815-B50F-4F73-8988-F3C91D99FF72}">
      <dgm:prSet/>
      <dgm:spPr/>
      <dgm:t>
        <a:bodyPr/>
        <a:lstStyle/>
        <a:p>
          <a:endParaRPr lang="es-ES"/>
        </a:p>
      </dgm:t>
    </dgm:pt>
    <dgm:pt modelId="{864FBE84-4934-4583-8DE5-10FDD4DC3035}">
      <dgm:prSet custT="1"/>
      <dgm:spPr/>
      <dgm:t>
        <a:bodyPr/>
        <a:lstStyle/>
        <a:p>
          <a:pPr rtl="0"/>
          <a:r>
            <a:rPr lang="es-ES" sz="1600" dirty="0" smtClean="0"/>
            <a:t>No se extingue por la enajenación del bien, salvo en los casos que dice la ley (art. 280 CDFA)</a:t>
          </a:r>
          <a:endParaRPr lang="es-ES" sz="1600" dirty="0"/>
        </a:p>
      </dgm:t>
    </dgm:pt>
    <dgm:pt modelId="{6917B64F-97C4-4BFD-A834-25EAEF54D752}" type="parTrans" cxnId="{1384BE5E-F9F3-48F3-886E-A65494E8E5C6}">
      <dgm:prSet/>
      <dgm:spPr/>
      <dgm:t>
        <a:bodyPr/>
        <a:lstStyle/>
        <a:p>
          <a:endParaRPr lang="es-ES"/>
        </a:p>
      </dgm:t>
    </dgm:pt>
    <dgm:pt modelId="{6F7C397F-8464-4A6E-8635-728D1BA46C32}" type="sibTrans" cxnId="{1384BE5E-F9F3-48F3-886E-A65494E8E5C6}">
      <dgm:prSet/>
      <dgm:spPr/>
      <dgm:t>
        <a:bodyPr/>
        <a:lstStyle/>
        <a:p>
          <a:endParaRPr lang="es-ES"/>
        </a:p>
      </dgm:t>
    </dgm:pt>
    <dgm:pt modelId="{3679288B-9E1A-4970-99EA-27F8C236A8A4}">
      <dgm:prSet/>
      <dgm:spPr/>
      <dgm:t>
        <a:bodyPr/>
        <a:lstStyle/>
        <a:p>
          <a:pPr rtl="0"/>
          <a:r>
            <a:rPr lang="es-ES" dirty="0" smtClean="0"/>
            <a:t>Régimen del expectante cuando afecta a bienes inmuebles</a:t>
          </a:r>
          <a:endParaRPr lang="es-ES" dirty="0"/>
        </a:p>
      </dgm:t>
    </dgm:pt>
    <dgm:pt modelId="{B9FC97E4-387C-4B2A-A85A-7947935CB179}" type="parTrans" cxnId="{BCFD02D8-8992-4421-AC88-0C0D056D2E1D}">
      <dgm:prSet/>
      <dgm:spPr/>
      <dgm:t>
        <a:bodyPr/>
        <a:lstStyle/>
        <a:p>
          <a:endParaRPr lang="es-ES"/>
        </a:p>
      </dgm:t>
    </dgm:pt>
    <dgm:pt modelId="{2AEC6CCB-8626-4158-AD50-89F2D184BBD5}" type="sibTrans" cxnId="{BCFD02D8-8992-4421-AC88-0C0D056D2E1D}">
      <dgm:prSet/>
      <dgm:spPr/>
      <dgm:t>
        <a:bodyPr/>
        <a:lstStyle/>
        <a:p>
          <a:endParaRPr lang="es-ES"/>
        </a:p>
      </dgm:t>
    </dgm:pt>
    <dgm:pt modelId="{77AA8A09-F8DB-4246-9E57-219840C12277}">
      <dgm:prSet custT="1"/>
      <dgm:spPr/>
      <dgm:t>
        <a:bodyPr/>
        <a:lstStyle/>
        <a:p>
          <a:pPr rtl="0"/>
          <a:r>
            <a:rPr lang="es-ES" sz="1600" dirty="0" smtClean="0"/>
            <a:t>El art. 16.2 </a:t>
          </a:r>
          <a:r>
            <a:rPr lang="es-ES" sz="1600" dirty="0" err="1" smtClean="0"/>
            <a:t>Cc</a:t>
          </a:r>
          <a:r>
            <a:rPr lang="es-ES" sz="1600" dirty="0" smtClean="0"/>
            <a:t>: ¿Cuándo opera?</a:t>
          </a:r>
          <a:endParaRPr lang="es-ES" sz="1600" dirty="0"/>
        </a:p>
      </dgm:t>
    </dgm:pt>
    <dgm:pt modelId="{F7E79573-100B-47BB-A1E6-DA3872B9F085}" type="parTrans" cxnId="{FAD6BF77-CB80-4944-B803-562B6B9E3AF1}">
      <dgm:prSet/>
      <dgm:spPr/>
      <dgm:t>
        <a:bodyPr/>
        <a:lstStyle/>
        <a:p>
          <a:endParaRPr lang="es-ES"/>
        </a:p>
      </dgm:t>
    </dgm:pt>
    <dgm:pt modelId="{E9B4044D-56F6-4F6E-BB0A-235F7506E8D0}" type="sibTrans" cxnId="{FAD6BF77-CB80-4944-B803-562B6B9E3AF1}">
      <dgm:prSet/>
      <dgm:spPr/>
      <dgm:t>
        <a:bodyPr/>
        <a:lstStyle/>
        <a:p>
          <a:endParaRPr lang="es-ES"/>
        </a:p>
      </dgm:t>
    </dgm:pt>
    <dgm:pt modelId="{FFA70468-4610-4A91-8B1A-562B090BA9D4}" type="pres">
      <dgm:prSet presAssocID="{1F3EB343-C930-4F4C-9BA8-A8736917BE0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48F374C3-1F49-4F26-BB12-3B43E2E8880E}" type="pres">
      <dgm:prSet presAssocID="{C7DC567C-A266-49AE-876E-BE294027CDC0}" presName="root" presStyleCnt="0">
        <dgm:presLayoutVars>
          <dgm:chMax/>
          <dgm:chPref/>
        </dgm:presLayoutVars>
      </dgm:prSet>
      <dgm:spPr/>
    </dgm:pt>
    <dgm:pt modelId="{500D3BE7-0AA9-43F8-AE1D-8957E28DA9E4}" type="pres">
      <dgm:prSet presAssocID="{C7DC567C-A266-49AE-876E-BE294027CDC0}" presName="rootComposite" presStyleCnt="0">
        <dgm:presLayoutVars/>
      </dgm:prSet>
      <dgm:spPr/>
    </dgm:pt>
    <dgm:pt modelId="{1C5E115F-1622-4794-A9FF-0FA8545C042C}" type="pres">
      <dgm:prSet presAssocID="{C7DC567C-A266-49AE-876E-BE294027CDC0}" presName="ParentAccent" presStyleLbl="alignNode1" presStyleIdx="0" presStyleCnt="3"/>
      <dgm:spPr/>
    </dgm:pt>
    <dgm:pt modelId="{80F4C94E-EE91-457A-A7CA-AB6CC67345AB}" type="pres">
      <dgm:prSet presAssocID="{C7DC567C-A266-49AE-876E-BE294027CDC0}" presName="ParentSmallAccent" presStyleLbl="fgAcc1" presStyleIdx="0" presStyleCnt="3"/>
      <dgm:spPr/>
    </dgm:pt>
    <dgm:pt modelId="{587BC535-20C9-4D92-AE2E-921A65E6332A}" type="pres">
      <dgm:prSet presAssocID="{C7DC567C-A266-49AE-876E-BE294027CDC0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011B-510C-48AF-8E24-64C343B9642E}" type="pres">
      <dgm:prSet presAssocID="{C7DC567C-A266-49AE-876E-BE294027CDC0}" presName="childShape" presStyleCnt="0">
        <dgm:presLayoutVars>
          <dgm:chMax val="0"/>
          <dgm:chPref val="0"/>
        </dgm:presLayoutVars>
      </dgm:prSet>
      <dgm:spPr/>
    </dgm:pt>
    <dgm:pt modelId="{A9D3B365-2EA6-4A64-8D56-B2EEFF5B0E3B}" type="pres">
      <dgm:prSet presAssocID="{35AB53A2-8A05-49D1-99A5-68AACF1FB183}" presName="childComposite" presStyleCnt="0">
        <dgm:presLayoutVars>
          <dgm:chMax val="0"/>
          <dgm:chPref val="0"/>
        </dgm:presLayoutVars>
      </dgm:prSet>
      <dgm:spPr/>
    </dgm:pt>
    <dgm:pt modelId="{E14E4F62-02F6-49BE-9CC8-693C3D5C912D}" type="pres">
      <dgm:prSet presAssocID="{35AB53A2-8A05-49D1-99A5-68AACF1FB183}" presName="ChildAccent" presStyleLbl="solidFgAcc1" presStyleIdx="0" presStyleCnt="10"/>
      <dgm:spPr/>
    </dgm:pt>
    <dgm:pt modelId="{F1B4ADE9-1172-4B49-BAE4-76C07C2027D6}" type="pres">
      <dgm:prSet presAssocID="{35AB53A2-8A05-49D1-99A5-68AACF1FB183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33651-A3FC-431B-B878-441F1917E70A}" type="pres">
      <dgm:prSet presAssocID="{466BAF29-B082-409F-9E32-38C813FD1A77}" presName="childComposite" presStyleCnt="0">
        <dgm:presLayoutVars>
          <dgm:chMax val="0"/>
          <dgm:chPref val="0"/>
        </dgm:presLayoutVars>
      </dgm:prSet>
      <dgm:spPr/>
    </dgm:pt>
    <dgm:pt modelId="{40CCEDED-2941-4926-BD00-E74D06136207}" type="pres">
      <dgm:prSet presAssocID="{466BAF29-B082-409F-9E32-38C813FD1A77}" presName="ChildAccent" presStyleLbl="solidFgAcc1" presStyleIdx="1" presStyleCnt="10" custLinFactY="17921" custLinFactNeighborY="100000"/>
      <dgm:spPr/>
    </dgm:pt>
    <dgm:pt modelId="{8279F5CD-C5EE-4FA5-969B-08684E11FDAE}" type="pres">
      <dgm:prSet presAssocID="{466BAF29-B082-409F-9E32-38C813FD1A77}" presName="Child" presStyleLbl="revTx" presStyleIdx="2" presStyleCnt="13" custLinFactY="100000" custLinFactNeighborY="136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6EEA2-07C2-4195-9E2D-27E6450987A0}" type="pres">
      <dgm:prSet presAssocID="{DD6FF4CA-E044-41DB-B366-54E229399748}" presName="root" presStyleCnt="0">
        <dgm:presLayoutVars>
          <dgm:chMax/>
          <dgm:chPref/>
        </dgm:presLayoutVars>
      </dgm:prSet>
      <dgm:spPr/>
    </dgm:pt>
    <dgm:pt modelId="{C71BAB26-FE11-40CD-A9DC-5D9DFEE5AB77}" type="pres">
      <dgm:prSet presAssocID="{DD6FF4CA-E044-41DB-B366-54E229399748}" presName="rootComposite" presStyleCnt="0">
        <dgm:presLayoutVars/>
      </dgm:prSet>
      <dgm:spPr/>
    </dgm:pt>
    <dgm:pt modelId="{D85A20C8-1BC6-4EDD-915C-5F052BE8DBA0}" type="pres">
      <dgm:prSet presAssocID="{DD6FF4CA-E044-41DB-B366-54E229399748}" presName="ParentAccent" presStyleLbl="alignNode1" presStyleIdx="1" presStyleCnt="3"/>
      <dgm:spPr/>
    </dgm:pt>
    <dgm:pt modelId="{430C14D1-46B4-4C75-AE1A-145345FB4ACE}" type="pres">
      <dgm:prSet presAssocID="{DD6FF4CA-E044-41DB-B366-54E229399748}" presName="ParentSmallAccent" presStyleLbl="fgAcc1" presStyleIdx="1" presStyleCnt="3"/>
      <dgm:spPr/>
    </dgm:pt>
    <dgm:pt modelId="{B01D1EAA-1DEC-46C6-9E17-3E317A20C2CA}" type="pres">
      <dgm:prSet presAssocID="{DD6FF4CA-E044-41DB-B366-54E229399748}" presName="Parent" presStyleLbl="revTx" presStyleIdx="3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D38C9-DBA1-4719-8EA0-413B4C7B39E0}" type="pres">
      <dgm:prSet presAssocID="{DD6FF4CA-E044-41DB-B366-54E229399748}" presName="childShape" presStyleCnt="0">
        <dgm:presLayoutVars>
          <dgm:chMax val="0"/>
          <dgm:chPref val="0"/>
        </dgm:presLayoutVars>
      </dgm:prSet>
      <dgm:spPr/>
    </dgm:pt>
    <dgm:pt modelId="{5B62926F-41F9-4F3F-A195-CD207020FEFB}" type="pres">
      <dgm:prSet presAssocID="{A002FD68-0836-4F6C-A851-7F01BFAF30C3}" presName="childComposite" presStyleCnt="0">
        <dgm:presLayoutVars>
          <dgm:chMax val="0"/>
          <dgm:chPref val="0"/>
        </dgm:presLayoutVars>
      </dgm:prSet>
      <dgm:spPr/>
    </dgm:pt>
    <dgm:pt modelId="{9F8BC542-6226-47DE-97A4-FED72D70866A}" type="pres">
      <dgm:prSet presAssocID="{A002FD68-0836-4F6C-A851-7F01BFAF30C3}" presName="ChildAccent" presStyleLbl="solidFgAcc1" presStyleIdx="2" presStyleCnt="10"/>
      <dgm:spPr/>
    </dgm:pt>
    <dgm:pt modelId="{77AF8375-1ABF-4DDB-A0A6-D619A614B919}" type="pres">
      <dgm:prSet presAssocID="{A002FD68-0836-4F6C-A851-7F01BFAF30C3}" presName="Child" presStyleLbl="revTx" presStyleIdx="4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4B945-8B8B-4702-B468-229444E94B79}" type="pres">
      <dgm:prSet presAssocID="{B525DD8E-6E8D-4BA2-9434-AF5A5239C75C}" presName="childComposite" presStyleCnt="0">
        <dgm:presLayoutVars>
          <dgm:chMax val="0"/>
          <dgm:chPref val="0"/>
        </dgm:presLayoutVars>
      </dgm:prSet>
      <dgm:spPr/>
    </dgm:pt>
    <dgm:pt modelId="{A6320282-AD1F-4564-8DFB-E810279B1EC5}" type="pres">
      <dgm:prSet presAssocID="{B525DD8E-6E8D-4BA2-9434-AF5A5239C75C}" presName="ChildAccent" presStyleLbl="solidFgAcc1" presStyleIdx="3" presStyleCnt="10" custLinFactY="51187" custLinFactNeighborY="100000"/>
      <dgm:spPr/>
    </dgm:pt>
    <dgm:pt modelId="{A154F229-1E34-462E-8E07-32960DC66D13}" type="pres">
      <dgm:prSet presAssocID="{B525DD8E-6E8D-4BA2-9434-AF5A5239C75C}" presName="Child" presStyleLbl="revTx" presStyleIdx="5" presStyleCnt="13" custLinFactNeighborY="64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3E862-90CA-4F0F-AF00-749C2238263C}" type="pres">
      <dgm:prSet presAssocID="{0C3A7BE8-115F-4BFC-8437-7BFF115F84AD}" presName="childComposite" presStyleCnt="0">
        <dgm:presLayoutVars>
          <dgm:chMax val="0"/>
          <dgm:chPref val="0"/>
        </dgm:presLayoutVars>
      </dgm:prSet>
      <dgm:spPr/>
    </dgm:pt>
    <dgm:pt modelId="{1782367F-F4E2-4F27-AB25-C7932556CA6C}" type="pres">
      <dgm:prSet presAssocID="{0C3A7BE8-115F-4BFC-8437-7BFF115F84AD}" presName="ChildAccent" presStyleLbl="solidFgAcc1" presStyleIdx="4" presStyleCnt="10" custLinFactY="100000" custLinFactNeighborY="184233"/>
      <dgm:spPr/>
    </dgm:pt>
    <dgm:pt modelId="{AE61C9A2-B761-4D4F-86CC-30A5804EE9C1}" type="pres">
      <dgm:prSet presAssocID="{0C3A7BE8-115F-4BFC-8437-7BFF115F84AD}" presName="Child" presStyleLbl="revTx" presStyleIdx="6" presStyleCnt="13" custLinFactY="3620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4DB0F2-5309-4459-86F9-3E4255D4204D}" type="pres">
      <dgm:prSet presAssocID="{78FA1BE7-E9CA-4CF8-9109-D49CDFB80B9B}" presName="childComposite" presStyleCnt="0">
        <dgm:presLayoutVars>
          <dgm:chMax val="0"/>
          <dgm:chPref val="0"/>
        </dgm:presLayoutVars>
      </dgm:prSet>
      <dgm:spPr/>
    </dgm:pt>
    <dgm:pt modelId="{04B34AE6-7F3B-44F7-AC36-7E7C35D6BA96}" type="pres">
      <dgm:prSet presAssocID="{78FA1BE7-E9CA-4CF8-9109-D49CDFB80B9B}" presName="ChildAccent" presStyleLbl="solidFgAcc1" presStyleIdx="5" presStyleCnt="10" custLinFactY="200000" custLinFactNeighborY="217260"/>
      <dgm:spPr/>
    </dgm:pt>
    <dgm:pt modelId="{037343AB-EB03-42E9-961B-22611C28F6AA}" type="pres">
      <dgm:prSet presAssocID="{78FA1BE7-E9CA-4CF8-9109-D49CDFB80B9B}" presName="Child" presStyleLbl="revTx" presStyleIdx="7" presStyleCnt="13" custLinFactY="9327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B39C9-3E39-4EE5-893A-56C1EE27E3FD}" type="pres">
      <dgm:prSet presAssocID="{3679288B-9E1A-4970-99EA-27F8C236A8A4}" presName="root" presStyleCnt="0">
        <dgm:presLayoutVars>
          <dgm:chMax/>
          <dgm:chPref/>
        </dgm:presLayoutVars>
      </dgm:prSet>
      <dgm:spPr/>
    </dgm:pt>
    <dgm:pt modelId="{2F55D208-C1AE-4EBD-886A-D3E19BEC4437}" type="pres">
      <dgm:prSet presAssocID="{3679288B-9E1A-4970-99EA-27F8C236A8A4}" presName="rootComposite" presStyleCnt="0">
        <dgm:presLayoutVars/>
      </dgm:prSet>
      <dgm:spPr/>
    </dgm:pt>
    <dgm:pt modelId="{1D96C4EE-9C54-4C54-9620-6BBD15A1E0DB}" type="pres">
      <dgm:prSet presAssocID="{3679288B-9E1A-4970-99EA-27F8C236A8A4}" presName="ParentAccent" presStyleLbl="alignNode1" presStyleIdx="2" presStyleCnt="3"/>
      <dgm:spPr/>
    </dgm:pt>
    <dgm:pt modelId="{A5DE01BD-E909-4403-848B-7EDC64AA3713}" type="pres">
      <dgm:prSet presAssocID="{3679288B-9E1A-4970-99EA-27F8C236A8A4}" presName="ParentSmallAccent" presStyleLbl="fgAcc1" presStyleIdx="2" presStyleCnt="3"/>
      <dgm:spPr/>
    </dgm:pt>
    <dgm:pt modelId="{35BB3358-6215-48BD-8302-BAEE29AAB5CB}" type="pres">
      <dgm:prSet presAssocID="{3679288B-9E1A-4970-99EA-27F8C236A8A4}" presName="Parent" presStyleLbl="revTx" presStyleIdx="8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E0A97B-7CF0-4DF8-95A5-467A39F1DE49}" type="pres">
      <dgm:prSet presAssocID="{3679288B-9E1A-4970-99EA-27F8C236A8A4}" presName="childShape" presStyleCnt="0">
        <dgm:presLayoutVars>
          <dgm:chMax val="0"/>
          <dgm:chPref val="0"/>
        </dgm:presLayoutVars>
      </dgm:prSet>
      <dgm:spPr/>
    </dgm:pt>
    <dgm:pt modelId="{E7C643BC-037D-4DAC-BD49-EB80ED7ED443}" type="pres">
      <dgm:prSet presAssocID="{9D7E8C8D-682D-450D-95CF-F56BAE1ABA23}" presName="childComposite" presStyleCnt="0">
        <dgm:presLayoutVars>
          <dgm:chMax val="0"/>
          <dgm:chPref val="0"/>
        </dgm:presLayoutVars>
      </dgm:prSet>
      <dgm:spPr/>
    </dgm:pt>
    <dgm:pt modelId="{D1C46A1E-05E0-4ECE-A723-4488CB565C9B}" type="pres">
      <dgm:prSet presAssocID="{9D7E8C8D-682D-450D-95CF-F56BAE1ABA23}" presName="ChildAccent" presStyleLbl="solidFgAcc1" presStyleIdx="6" presStyleCnt="10"/>
      <dgm:spPr/>
    </dgm:pt>
    <dgm:pt modelId="{33D3D55E-5372-4875-80C3-E7C2FB2144C3}" type="pres">
      <dgm:prSet presAssocID="{9D7E8C8D-682D-450D-95CF-F56BAE1ABA23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CD51B6-9002-4685-AB15-60060371BC98}" type="pres">
      <dgm:prSet presAssocID="{24FF66D0-6AD0-4154-AD5F-0A8FBFC9F648}" presName="childComposite" presStyleCnt="0">
        <dgm:presLayoutVars>
          <dgm:chMax val="0"/>
          <dgm:chPref val="0"/>
        </dgm:presLayoutVars>
      </dgm:prSet>
      <dgm:spPr/>
    </dgm:pt>
    <dgm:pt modelId="{64C6012D-791A-4FC7-ADD2-DD90BBB96CA4}" type="pres">
      <dgm:prSet presAssocID="{24FF66D0-6AD0-4154-AD5F-0A8FBFC9F648}" presName="ChildAccent" presStyleLbl="solidFgAcc1" presStyleIdx="7" presStyleCnt="10" custLinFactY="84490" custLinFactNeighborY="100000"/>
      <dgm:spPr/>
    </dgm:pt>
    <dgm:pt modelId="{95826D45-835F-456E-9EFB-4B45C3A32014}" type="pres">
      <dgm:prSet presAssocID="{24FF66D0-6AD0-4154-AD5F-0A8FBFC9F648}" presName="Child" presStyleLbl="revTx" presStyleIdx="10" presStyleCnt="13" custLinFactY="5048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18AA57-6247-435D-B655-B3C2FAE7D5D3}" type="pres">
      <dgm:prSet presAssocID="{76E59DF9-0037-4DFD-8A21-64BE3553CF96}" presName="childComposite" presStyleCnt="0">
        <dgm:presLayoutVars>
          <dgm:chMax val="0"/>
          <dgm:chPref val="0"/>
        </dgm:presLayoutVars>
      </dgm:prSet>
      <dgm:spPr/>
    </dgm:pt>
    <dgm:pt modelId="{C424ECF6-C1EB-459F-83F7-196B8FB7B4F2}" type="pres">
      <dgm:prSet presAssocID="{76E59DF9-0037-4DFD-8A21-64BE3553CF96}" presName="ChildAccent" presStyleLbl="solidFgAcc1" presStyleIdx="8" presStyleCnt="10" custLinFactY="300000" custLinFactNeighborY="317076"/>
      <dgm:spPr/>
    </dgm:pt>
    <dgm:pt modelId="{6BF5E685-EAD3-4F30-BB8C-E9403AF81556}" type="pres">
      <dgm:prSet presAssocID="{76E59DF9-0037-4DFD-8A21-64BE3553CF96}" presName="Child" presStyleLbl="revTx" presStyleIdx="11" presStyleCnt="13" custLinFactY="150344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E180F-478F-4160-81CF-C17B13D4A2F4}" type="pres">
      <dgm:prSet presAssocID="{7A057A5D-4464-47E6-ACEA-E9FD258DB095}" presName="childComposite" presStyleCnt="0">
        <dgm:presLayoutVars>
          <dgm:chMax val="0"/>
          <dgm:chPref val="0"/>
        </dgm:presLayoutVars>
      </dgm:prSet>
      <dgm:spPr/>
    </dgm:pt>
    <dgm:pt modelId="{6266A5DD-55F6-44EE-8A11-04757561401F}" type="pres">
      <dgm:prSet presAssocID="{7A057A5D-4464-47E6-ACEA-E9FD258DB095}" presName="ChildAccent" presStyleLbl="solidFgAcc1" presStyleIdx="9" presStyleCnt="10" custLinFactY="500000" custLinFactNeighborY="549661"/>
      <dgm:spPr/>
    </dgm:pt>
    <dgm:pt modelId="{F6E8DB3F-FAD2-4D09-903D-1C166975970A}" type="pres">
      <dgm:prSet presAssocID="{7A057A5D-4464-47E6-ACEA-E9FD258DB095}" presName="Child" presStyleLbl="revTx" presStyleIdx="12" presStyleCnt="13" custLinFactY="235923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DA9E6A-64C7-4A73-B5F9-10DBF8F83C5A}" srcId="{3679288B-9E1A-4970-99EA-27F8C236A8A4}" destId="{76E59DF9-0037-4DFD-8A21-64BE3553CF96}" srcOrd="2" destOrd="0" parTransId="{B21B9D8B-20B2-4F4B-867D-0360D948E4D0}" sibTransId="{12CBEAA7-434D-4E54-AE09-A15A32892DED}"/>
    <dgm:cxn modelId="{CE8A3F3B-8B68-45C5-BE7F-4E09213B36C0}" type="presOf" srcId="{76E59DF9-0037-4DFD-8A21-64BE3553CF96}" destId="{6BF5E685-EAD3-4F30-BB8C-E9403AF81556}" srcOrd="0" destOrd="0" presId="urn:microsoft.com/office/officeart/2008/layout/SquareAccentList"/>
    <dgm:cxn modelId="{7E909DAF-4DA0-4E6E-82B6-4CFA4AE7E899}" type="presOf" srcId="{24FF66D0-6AD0-4154-AD5F-0A8FBFC9F648}" destId="{95826D45-835F-456E-9EFB-4B45C3A32014}" srcOrd="0" destOrd="0" presId="urn:microsoft.com/office/officeart/2008/layout/SquareAccentList"/>
    <dgm:cxn modelId="{BCFD02D8-8992-4421-AC88-0C0D056D2E1D}" srcId="{1F3EB343-C930-4F4C-9BA8-A8736917BE09}" destId="{3679288B-9E1A-4970-99EA-27F8C236A8A4}" srcOrd="2" destOrd="0" parTransId="{B9FC97E4-387C-4B2A-A85A-7947935CB179}" sibTransId="{2AEC6CCB-8626-4158-AD50-89F2D184BBD5}"/>
    <dgm:cxn modelId="{7B4371AB-2D10-4D93-AB47-4FE33FE436EC}" srcId="{DD6FF4CA-E044-41DB-B366-54E229399748}" destId="{B525DD8E-6E8D-4BA2-9434-AF5A5239C75C}" srcOrd="1" destOrd="0" parTransId="{30E828CA-E5F8-4B59-B6E3-7523C96AF96B}" sibTransId="{8A043D47-219F-4988-BE7D-965E79C0CDC8}"/>
    <dgm:cxn modelId="{21D3E9A4-7F43-45A8-9E33-31841118B2A2}" srcId="{DD6FF4CA-E044-41DB-B366-54E229399748}" destId="{78FA1BE7-E9CA-4CF8-9109-D49CDFB80B9B}" srcOrd="3" destOrd="0" parTransId="{58A92ADA-92EF-4751-A584-9B605EAC58D4}" sibTransId="{AE2B464C-CE33-4795-8373-8176ECAE251C}"/>
    <dgm:cxn modelId="{72881D53-8A76-46CC-A082-99857A1E944D}" srcId="{C7DC567C-A266-49AE-876E-BE294027CDC0}" destId="{35AB53A2-8A05-49D1-99A5-68AACF1FB183}" srcOrd="0" destOrd="0" parTransId="{3B4AA1AB-A6B7-45D6-8B3C-BE5783667B54}" sibTransId="{0AE8DA1E-54B1-4A31-9F67-C8DBB4BB94BE}"/>
    <dgm:cxn modelId="{BC063510-F07F-4C02-8C61-E712287FC686}" srcId="{466BAF29-B082-409F-9E32-38C813FD1A77}" destId="{3A77E5EC-7BD4-4BFC-A54A-4D447B67B10D}" srcOrd="3" destOrd="0" parTransId="{F58B791D-7A1F-4351-A3F1-ABDCC1C5CE27}" sibTransId="{A41955FA-2353-4579-A935-B0E4016F429E}"/>
    <dgm:cxn modelId="{D1E0EC50-9C5D-4F6C-9F37-4E7F2B63F6D3}" type="presOf" srcId="{1F3EB343-C930-4F4C-9BA8-A8736917BE09}" destId="{FFA70468-4610-4A91-8B1A-562B090BA9D4}" srcOrd="0" destOrd="0" presId="urn:microsoft.com/office/officeart/2008/layout/SquareAccentList"/>
    <dgm:cxn modelId="{14489675-181B-4214-A799-E3C391E6654C}" type="presOf" srcId="{2ED2E47B-140A-4B51-9126-F151680D7A82}" destId="{8279F5CD-C5EE-4FA5-969B-08684E11FDAE}" srcOrd="0" destOrd="3" presId="urn:microsoft.com/office/officeart/2008/layout/SquareAccentList"/>
    <dgm:cxn modelId="{D9EDAADE-5D7F-4D07-9865-D2994B091846}" type="presOf" srcId="{EFB76900-1D06-415B-9AA2-DF6720FA47A6}" destId="{6BF5E685-EAD3-4F30-BB8C-E9403AF81556}" srcOrd="0" destOrd="1" presId="urn:microsoft.com/office/officeart/2008/layout/SquareAccentList"/>
    <dgm:cxn modelId="{E33B1AD5-93BC-49D9-B413-BDDFB3785ECE}" srcId="{466BAF29-B082-409F-9E32-38C813FD1A77}" destId="{85091871-7451-43FF-AAE0-0712605D51F9}" srcOrd="1" destOrd="0" parTransId="{F56D4E9B-B0B2-4033-90C5-53DB83466B91}" sibTransId="{72C9A8B9-41AA-4510-AE81-522BFA2CD89F}"/>
    <dgm:cxn modelId="{5A2F37BE-4ADB-43BD-B939-DEE8D7E9F7BA}" type="presOf" srcId="{A002FD68-0836-4F6C-A851-7F01BFAF30C3}" destId="{77AF8375-1ABF-4DDB-A0A6-D619A614B919}" srcOrd="0" destOrd="0" presId="urn:microsoft.com/office/officeart/2008/layout/SquareAccentList"/>
    <dgm:cxn modelId="{9C05D56F-2399-405C-9E71-B84B4169C6B7}" type="presOf" srcId="{9B2AB633-7DA6-4BDC-8DF3-9AEC37FA942D}" destId="{95826D45-835F-456E-9EFB-4B45C3A32014}" srcOrd="0" destOrd="3" presId="urn:microsoft.com/office/officeart/2008/layout/SquareAccentList"/>
    <dgm:cxn modelId="{31012FE6-A36C-4E94-A9B4-6F1DCBEE031A}" srcId="{DD6FF4CA-E044-41DB-B366-54E229399748}" destId="{0C3A7BE8-115F-4BFC-8437-7BFF115F84AD}" srcOrd="2" destOrd="0" parTransId="{73D89BB6-9DCF-49C9-963D-6396260B3AA4}" sibTransId="{B39A7821-D3C7-41FA-BCD2-ACD691691876}"/>
    <dgm:cxn modelId="{BCF69A65-D4E4-43FC-950E-7FF26E9DB949}" type="presOf" srcId="{9D7E8C8D-682D-450D-95CF-F56BAE1ABA23}" destId="{33D3D55E-5372-4875-80C3-E7C2FB2144C3}" srcOrd="0" destOrd="0" presId="urn:microsoft.com/office/officeart/2008/layout/SquareAccentList"/>
    <dgm:cxn modelId="{55409766-5EF5-432D-A3A9-9C513321216C}" srcId="{76E59DF9-0037-4DFD-8A21-64BE3553CF96}" destId="{EFB76900-1D06-415B-9AA2-DF6720FA47A6}" srcOrd="0" destOrd="0" parTransId="{2D0FD682-AA75-4AE4-91C7-4E3C4C906521}" sibTransId="{99FE2CA0-4873-445E-99C0-B6DB56956A3F}"/>
    <dgm:cxn modelId="{6EC1AD25-9229-40CF-9CCB-442C0EC4FB62}" srcId="{24FF66D0-6AD0-4154-AD5F-0A8FBFC9F648}" destId="{9B2AB633-7DA6-4BDC-8DF3-9AEC37FA942D}" srcOrd="2" destOrd="0" parTransId="{2ADC3773-A571-4FDD-BA68-717BF135B7E5}" sibTransId="{9A3BFF6E-94CA-46D5-81D8-5B4C2175789B}"/>
    <dgm:cxn modelId="{EAFCAB9F-8BB3-4877-B212-7CA95F1421DF}" type="presOf" srcId="{4EE2E3A2-209C-4ED9-B647-F220B47229DA}" destId="{95826D45-835F-456E-9EFB-4B45C3A32014}" srcOrd="0" destOrd="1" presId="urn:microsoft.com/office/officeart/2008/layout/SquareAccentList"/>
    <dgm:cxn modelId="{E137E012-7578-4197-BA59-BFE2A73DF9B5}" srcId="{DD6FF4CA-E044-41DB-B366-54E229399748}" destId="{A002FD68-0836-4F6C-A851-7F01BFAF30C3}" srcOrd="0" destOrd="0" parTransId="{36483EE3-D5DE-4F65-ABB1-94C147B187DA}" sibTransId="{00B49198-47A0-41D3-AB67-257CA732D52B}"/>
    <dgm:cxn modelId="{1384BE5E-F9F3-48F3-886E-A65494E8E5C6}" srcId="{7A057A5D-4464-47E6-ACEA-E9FD258DB095}" destId="{864FBE84-4934-4583-8DE5-10FDD4DC3035}" srcOrd="0" destOrd="0" parTransId="{6917B64F-97C4-4BFD-A834-25EAEF54D752}" sibTransId="{6F7C397F-8464-4A6E-8635-728D1BA46C32}"/>
    <dgm:cxn modelId="{3D865E22-189E-4E51-8A02-005235EF1596}" type="presOf" srcId="{7A057A5D-4464-47E6-ACEA-E9FD258DB095}" destId="{F6E8DB3F-FAD2-4D09-903D-1C166975970A}" srcOrd="0" destOrd="0" presId="urn:microsoft.com/office/officeart/2008/layout/SquareAccentList"/>
    <dgm:cxn modelId="{025D3402-3C15-43DC-8D6E-48C581E1930A}" srcId="{3679288B-9E1A-4970-99EA-27F8C236A8A4}" destId="{9D7E8C8D-682D-450D-95CF-F56BAE1ABA23}" srcOrd="0" destOrd="0" parTransId="{793DF06D-BD10-407F-B5D6-35E8967B8E69}" sibTransId="{2A09CF0A-98BD-426E-B883-56070594768E}"/>
    <dgm:cxn modelId="{D3C90BB5-EB70-4D57-9A62-74FA3DE15CBC}" type="presOf" srcId="{AE0B965F-BC94-430E-B3E4-3DE09341C369}" destId="{95826D45-835F-456E-9EFB-4B45C3A32014}" srcOrd="0" destOrd="2" presId="urn:microsoft.com/office/officeart/2008/layout/SquareAccentList"/>
    <dgm:cxn modelId="{41C96B73-9E68-4C10-9260-0D48F644C1AC}" type="presOf" srcId="{35AB53A2-8A05-49D1-99A5-68AACF1FB183}" destId="{F1B4ADE9-1172-4B49-BAE4-76C07C2027D6}" srcOrd="0" destOrd="0" presId="urn:microsoft.com/office/officeart/2008/layout/SquareAccentList"/>
    <dgm:cxn modelId="{2B269205-2040-4030-A8D9-C6D81DBEBB1D}" srcId="{466BAF29-B082-409F-9E32-38C813FD1A77}" destId="{2ED2E47B-140A-4B51-9126-F151680D7A82}" srcOrd="2" destOrd="0" parTransId="{45DFDDA2-B55D-4A9B-9041-877DCC9A03AE}" sibTransId="{8F97D742-53A5-4034-AB99-C6FC53F6DFD6}"/>
    <dgm:cxn modelId="{F4DED1F1-222A-469A-955E-73115C9DBBEC}" type="presOf" srcId="{C7DC567C-A266-49AE-876E-BE294027CDC0}" destId="{587BC535-20C9-4D92-AE2E-921A65E6332A}" srcOrd="0" destOrd="0" presId="urn:microsoft.com/office/officeart/2008/layout/SquareAccentList"/>
    <dgm:cxn modelId="{E3338656-8FAD-4A91-96E8-000116C7548A}" type="presOf" srcId="{466BAF29-B082-409F-9E32-38C813FD1A77}" destId="{8279F5CD-C5EE-4FA5-969B-08684E11FDAE}" srcOrd="0" destOrd="0" presId="urn:microsoft.com/office/officeart/2008/layout/SquareAccentList"/>
    <dgm:cxn modelId="{54BF9CD0-C769-46B6-8E38-38000FF11BD7}" type="presOf" srcId="{3A77E5EC-7BD4-4BFC-A54A-4D447B67B10D}" destId="{8279F5CD-C5EE-4FA5-969B-08684E11FDAE}" srcOrd="0" destOrd="4" presId="urn:microsoft.com/office/officeart/2008/layout/SquareAccentList"/>
    <dgm:cxn modelId="{6D5BB888-6076-4892-96A9-89F9AE289843}" srcId="{1F3EB343-C930-4F4C-9BA8-A8736917BE09}" destId="{DD6FF4CA-E044-41DB-B366-54E229399748}" srcOrd="1" destOrd="0" parTransId="{613D339E-26EC-4CB5-8F99-3BB222BDDD7C}" sibTransId="{4536F093-B885-4C9C-9796-CE5B01A7AF88}"/>
    <dgm:cxn modelId="{994E3563-11CF-412C-B92C-A5D49FDDFF10}" type="presOf" srcId="{78FA1BE7-E9CA-4CF8-9109-D49CDFB80B9B}" destId="{037343AB-EB03-42E9-961B-22611C28F6AA}" srcOrd="0" destOrd="0" presId="urn:microsoft.com/office/officeart/2008/layout/SquareAccentList"/>
    <dgm:cxn modelId="{04A181E4-5FFD-4952-B5AE-4FAB9C4F01F2}" type="presOf" srcId="{864FBE84-4934-4583-8DE5-10FDD4DC3035}" destId="{F6E8DB3F-FAD2-4D09-903D-1C166975970A}" srcOrd="0" destOrd="1" presId="urn:microsoft.com/office/officeart/2008/layout/SquareAccentList"/>
    <dgm:cxn modelId="{B7302ED9-AC07-4010-99F7-FB4A2F7C8F01}" type="presOf" srcId="{DD6FF4CA-E044-41DB-B366-54E229399748}" destId="{B01D1EAA-1DEC-46C6-9E17-3E317A20C2CA}" srcOrd="0" destOrd="0" presId="urn:microsoft.com/office/officeart/2008/layout/SquareAccentList"/>
    <dgm:cxn modelId="{F7F45AED-91C5-4BE9-83D0-9A5DF0553197}" srcId="{466BAF29-B082-409F-9E32-38C813FD1A77}" destId="{616C0629-034D-49F8-B4A4-C21C9975458B}" srcOrd="0" destOrd="0" parTransId="{6B0D14A1-30C4-4F31-A1FD-DD39F0DE7F0E}" sibTransId="{D7A4B6D3-A277-4A53-8216-9FB761FC4AF3}"/>
    <dgm:cxn modelId="{4F2E2165-013C-4865-ACD8-B8F4EA453B83}" type="presOf" srcId="{3679288B-9E1A-4970-99EA-27F8C236A8A4}" destId="{35BB3358-6215-48BD-8302-BAEE29AAB5CB}" srcOrd="0" destOrd="0" presId="urn:microsoft.com/office/officeart/2008/layout/SquareAccentList"/>
    <dgm:cxn modelId="{5AC3546B-AB3D-4CBB-B736-88E25B5AEEE6}" type="presOf" srcId="{616C0629-034D-49F8-B4A4-C21C9975458B}" destId="{8279F5CD-C5EE-4FA5-969B-08684E11FDAE}" srcOrd="0" destOrd="1" presId="urn:microsoft.com/office/officeart/2008/layout/SquareAccentList"/>
    <dgm:cxn modelId="{7CB335D3-8932-493D-A81E-924AB6DF27CB}" srcId="{3679288B-9E1A-4970-99EA-27F8C236A8A4}" destId="{24FF66D0-6AD0-4154-AD5F-0A8FBFC9F648}" srcOrd="1" destOrd="0" parTransId="{4E422EE5-483D-4A33-9877-D029264A29AD}" sibTransId="{2C503FA8-444E-455A-B1A8-33613ABF7F62}"/>
    <dgm:cxn modelId="{F6A942A8-DB22-4754-BD49-4890D68D2C17}" srcId="{24FF66D0-6AD0-4154-AD5F-0A8FBFC9F648}" destId="{4EE2E3A2-209C-4ED9-B647-F220B47229DA}" srcOrd="0" destOrd="0" parTransId="{615A0362-D3C5-4018-9479-778D5E5EB6F2}" sibTransId="{AF920803-B5E2-4C63-B022-B24BCFDACD30}"/>
    <dgm:cxn modelId="{06128D17-A049-4CE1-AE8F-93227B0B62AA}" type="presOf" srcId="{B525DD8E-6E8D-4BA2-9434-AF5A5239C75C}" destId="{A154F229-1E34-462E-8E07-32960DC66D13}" srcOrd="0" destOrd="0" presId="urn:microsoft.com/office/officeart/2008/layout/SquareAccentList"/>
    <dgm:cxn modelId="{7C60EFFC-9346-4837-8275-01B507DDAD7F}" srcId="{24FF66D0-6AD0-4154-AD5F-0A8FBFC9F648}" destId="{AE0B965F-BC94-430E-B3E4-3DE09341C369}" srcOrd="1" destOrd="0" parTransId="{BC764F1C-09D5-4BDC-AFEC-011B0C92002D}" sibTransId="{401C1FA5-B4EF-46B5-81F1-389657B0764E}"/>
    <dgm:cxn modelId="{4E70AF44-9CDB-4796-9791-67D2945302A4}" type="presOf" srcId="{0C3A7BE8-115F-4BFC-8437-7BFF115F84AD}" destId="{AE61C9A2-B761-4D4F-86CC-30A5804EE9C1}" srcOrd="0" destOrd="0" presId="urn:microsoft.com/office/officeart/2008/layout/SquareAccentList"/>
    <dgm:cxn modelId="{437E6A9D-8BC2-443A-81E1-977F51B84F7E}" type="presOf" srcId="{77AA8A09-F8DB-4246-9E57-219840C12277}" destId="{F6E8DB3F-FAD2-4D09-903D-1C166975970A}" srcOrd="0" destOrd="2" presId="urn:microsoft.com/office/officeart/2008/layout/SquareAccentList"/>
    <dgm:cxn modelId="{AB513815-B50F-4F73-8988-F3C91D99FF72}" srcId="{3679288B-9E1A-4970-99EA-27F8C236A8A4}" destId="{7A057A5D-4464-47E6-ACEA-E9FD258DB095}" srcOrd="3" destOrd="0" parTransId="{9F08933A-176A-42CA-9E0E-A728651FB08A}" sibTransId="{978EEF9F-4BBE-490A-8A13-E292B6E5BB4C}"/>
    <dgm:cxn modelId="{FAD6BF77-CB80-4944-B803-562B6B9E3AF1}" srcId="{7A057A5D-4464-47E6-ACEA-E9FD258DB095}" destId="{77AA8A09-F8DB-4246-9E57-219840C12277}" srcOrd="1" destOrd="0" parTransId="{F7E79573-100B-47BB-A1E6-DA3872B9F085}" sibTransId="{E9B4044D-56F6-4F6E-BB0A-235F7506E8D0}"/>
    <dgm:cxn modelId="{B8432D02-AA9B-4A1D-B718-F0A14D3C747F}" srcId="{C7DC567C-A266-49AE-876E-BE294027CDC0}" destId="{466BAF29-B082-409F-9E32-38C813FD1A77}" srcOrd="1" destOrd="0" parTransId="{BC56B6B2-EEAC-43BA-8E92-E8500A7A79AA}" sibTransId="{1ABE7FE8-45B8-4FF4-BECA-462577330CF3}"/>
    <dgm:cxn modelId="{0EF4046F-6591-40C5-B1CD-860B90BCA30A}" srcId="{1F3EB343-C930-4F4C-9BA8-A8736917BE09}" destId="{C7DC567C-A266-49AE-876E-BE294027CDC0}" srcOrd="0" destOrd="0" parTransId="{420CAB8D-2C16-48A2-810E-ADF20C885490}" sibTransId="{920E501B-4737-4F78-A0B6-D3268C13DB47}"/>
    <dgm:cxn modelId="{517D1CCC-1D5D-48AF-B004-DD259FC74776}" type="presOf" srcId="{85091871-7451-43FF-AAE0-0712605D51F9}" destId="{8279F5CD-C5EE-4FA5-969B-08684E11FDAE}" srcOrd="0" destOrd="2" presId="urn:microsoft.com/office/officeart/2008/layout/SquareAccentList"/>
    <dgm:cxn modelId="{EF886807-B9E8-48A0-BAEB-50737D027638}" type="presParOf" srcId="{FFA70468-4610-4A91-8B1A-562B090BA9D4}" destId="{48F374C3-1F49-4F26-BB12-3B43E2E8880E}" srcOrd="0" destOrd="0" presId="urn:microsoft.com/office/officeart/2008/layout/SquareAccentList"/>
    <dgm:cxn modelId="{6DE340DE-154D-4ADA-B2EF-E60AE0578762}" type="presParOf" srcId="{48F374C3-1F49-4F26-BB12-3B43E2E8880E}" destId="{500D3BE7-0AA9-43F8-AE1D-8957E28DA9E4}" srcOrd="0" destOrd="0" presId="urn:microsoft.com/office/officeart/2008/layout/SquareAccentList"/>
    <dgm:cxn modelId="{E3246165-9ED9-45C3-BA0E-6F3EF1A5C029}" type="presParOf" srcId="{500D3BE7-0AA9-43F8-AE1D-8957E28DA9E4}" destId="{1C5E115F-1622-4794-A9FF-0FA8545C042C}" srcOrd="0" destOrd="0" presId="urn:microsoft.com/office/officeart/2008/layout/SquareAccentList"/>
    <dgm:cxn modelId="{405E0187-DEBE-4D24-B6F8-596232689501}" type="presParOf" srcId="{500D3BE7-0AA9-43F8-AE1D-8957E28DA9E4}" destId="{80F4C94E-EE91-457A-A7CA-AB6CC67345AB}" srcOrd="1" destOrd="0" presId="urn:microsoft.com/office/officeart/2008/layout/SquareAccentList"/>
    <dgm:cxn modelId="{2E119D81-9F08-45AF-8DC8-34FD0D50BD3B}" type="presParOf" srcId="{500D3BE7-0AA9-43F8-AE1D-8957E28DA9E4}" destId="{587BC535-20C9-4D92-AE2E-921A65E6332A}" srcOrd="2" destOrd="0" presId="urn:microsoft.com/office/officeart/2008/layout/SquareAccentList"/>
    <dgm:cxn modelId="{FB218AB2-99D7-49EC-A1CF-6FC85A0A3D33}" type="presParOf" srcId="{48F374C3-1F49-4F26-BB12-3B43E2E8880E}" destId="{C4B7011B-510C-48AF-8E24-64C343B9642E}" srcOrd="1" destOrd="0" presId="urn:microsoft.com/office/officeart/2008/layout/SquareAccentList"/>
    <dgm:cxn modelId="{9ABE5589-4BD7-44CC-8D41-1326F1B649FE}" type="presParOf" srcId="{C4B7011B-510C-48AF-8E24-64C343B9642E}" destId="{A9D3B365-2EA6-4A64-8D56-B2EEFF5B0E3B}" srcOrd="0" destOrd="0" presId="urn:microsoft.com/office/officeart/2008/layout/SquareAccentList"/>
    <dgm:cxn modelId="{EBCFB263-3EED-4473-8EE8-8C29D8CE826E}" type="presParOf" srcId="{A9D3B365-2EA6-4A64-8D56-B2EEFF5B0E3B}" destId="{E14E4F62-02F6-49BE-9CC8-693C3D5C912D}" srcOrd="0" destOrd="0" presId="urn:microsoft.com/office/officeart/2008/layout/SquareAccentList"/>
    <dgm:cxn modelId="{A37B36B9-252B-466B-A006-CB2DE7FA3CE7}" type="presParOf" srcId="{A9D3B365-2EA6-4A64-8D56-B2EEFF5B0E3B}" destId="{F1B4ADE9-1172-4B49-BAE4-76C07C2027D6}" srcOrd="1" destOrd="0" presId="urn:microsoft.com/office/officeart/2008/layout/SquareAccentList"/>
    <dgm:cxn modelId="{36A2B87E-C108-479E-8A67-B93F0CE644DF}" type="presParOf" srcId="{C4B7011B-510C-48AF-8E24-64C343B9642E}" destId="{EF633651-A3FC-431B-B878-441F1917E70A}" srcOrd="1" destOrd="0" presId="urn:microsoft.com/office/officeart/2008/layout/SquareAccentList"/>
    <dgm:cxn modelId="{C9756CCA-7484-4AEC-8FD9-0088E8B4805D}" type="presParOf" srcId="{EF633651-A3FC-431B-B878-441F1917E70A}" destId="{40CCEDED-2941-4926-BD00-E74D06136207}" srcOrd="0" destOrd="0" presId="urn:microsoft.com/office/officeart/2008/layout/SquareAccentList"/>
    <dgm:cxn modelId="{5AFB02E5-F428-49D4-8B7D-D4AABE940010}" type="presParOf" srcId="{EF633651-A3FC-431B-B878-441F1917E70A}" destId="{8279F5CD-C5EE-4FA5-969B-08684E11FDAE}" srcOrd="1" destOrd="0" presId="urn:microsoft.com/office/officeart/2008/layout/SquareAccentList"/>
    <dgm:cxn modelId="{73A68740-7AA8-410A-B10E-6E7401A10E29}" type="presParOf" srcId="{FFA70468-4610-4A91-8B1A-562B090BA9D4}" destId="{C5F6EEA2-07C2-4195-9E2D-27E6450987A0}" srcOrd="1" destOrd="0" presId="urn:microsoft.com/office/officeart/2008/layout/SquareAccentList"/>
    <dgm:cxn modelId="{033B8ECE-45B2-4BAB-A669-1B6D48DBA324}" type="presParOf" srcId="{C5F6EEA2-07C2-4195-9E2D-27E6450987A0}" destId="{C71BAB26-FE11-40CD-A9DC-5D9DFEE5AB77}" srcOrd="0" destOrd="0" presId="urn:microsoft.com/office/officeart/2008/layout/SquareAccentList"/>
    <dgm:cxn modelId="{C0F58514-9E61-4EE0-B54D-6C52FD174610}" type="presParOf" srcId="{C71BAB26-FE11-40CD-A9DC-5D9DFEE5AB77}" destId="{D85A20C8-1BC6-4EDD-915C-5F052BE8DBA0}" srcOrd="0" destOrd="0" presId="urn:microsoft.com/office/officeart/2008/layout/SquareAccentList"/>
    <dgm:cxn modelId="{2837B287-4541-45F4-98FE-53AD18B4A2CD}" type="presParOf" srcId="{C71BAB26-FE11-40CD-A9DC-5D9DFEE5AB77}" destId="{430C14D1-46B4-4C75-AE1A-145345FB4ACE}" srcOrd="1" destOrd="0" presId="urn:microsoft.com/office/officeart/2008/layout/SquareAccentList"/>
    <dgm:cxn modelId="{7F516423-D999-4ED7-89E2-EA813EA8E40D}" type="presParOf" srcId="{C71BAB26-FE11-40CD-A9DC-5D9DFEE5AB77}" destId="{B01D1EAA-1DEC-46C6-9E17-3E317A20C2CA}" srcOrd="2" destOrd="0" presId="urn:microsoft.com/office/officeart/2008/layout/SquareAccentList"/>
    <dgm:cxn modelId="{55423C27-CD8D-4ACD-9ACD-11A670A98705}" type="presParOf" srcId="{C5F6EEA2-07C2-4195-9E2D-27E6450987A0}" destId="{C7ED38C9-DBA1-4719-8EA0-413B4C7B39E0}" srcOrd="1" destOrd="0" presId="urn:microsoft.com/office/officeart/2008/layout/SquareAccentList"/>
    <dgm:cxn modelId="{ACF723D4-4374-45A8-9B7E-09AD92B277F7}" type="presParOf" srcId="{C7ED38C9-DBA1-4719-8EA0-413B4C7B39E0}" destId="{5B62926F-41F9-4F3F-A195-CD207020FEFB}" srcOrd="0" destOrd="0" presId="urn:microsoft.com/office/officeart/2008/layout/SquareAccentList"/>
    <dgm:cxn modelId="{19972132-8426-4C12-BC8B-5E4A1491326A}" type="presParOf" srcId="{5B62926F-41F9-4F3F-A195-CD207020FEFB}" destId="{9F8BC542-6226-47DE-97A4-FED72D70866A}" srcOrd="0" destOrd="0" presId="urn:microsoft.com/office/officeart/2008/layout/SquareAccentList"/>
    <dgm:cxn modelId="{8899BDD5-BA7A-4ADC-8E21-12D263E0B527}" type="presParOf" srcId="{5B62926F-41F9-4F3F-A195-CD207020FEFB}" destId="{77AF8375-1ABF-4DDB-A0A6-D619A614B919}" srcOrd="1" destOrd="0" presId="urn:microsoft.com/office/officeart/2008/layout/SquareAccentList"/>
    <dgm:cxn modelId="{66C405AB-F697-4825-AE17-1AA1257DE75D}" type="presParOf" srcId="{C7ED38C9-DBA1-4719-8EA0-413B4C7B39E0}" destId="{5D64B945-8B8B-4702-B468-229444E94B79}" srcOrd="1" destOrd="0" presId="urn:microsoft.com/office/officeart/2008/layout/SquareAccentList"/>
    <dgm:cxn modelId="{40EFFAD7-7A9C-426C-8253-B85F378F09D2}" type="presParOf" srcId="{5D64B945-8B8B-4702-B468-229444E94B79}" destId="{A6320282-AD1F-4564-8DFB-E810279B1EC5}" srcOrd="0" destOrd="0" presId="urn:microsoft.com/office/officeart/2008/layout/SquareAccentList"/>
    <dgm:cxn modelId="{82436B7D-B573-410A-B6BE-81072A7861F9}" type="presParOf" srcId="{5D64B945-8B8B-4702-B468-229444E94B79}" destId="{A154F229-1E34-462E-8E07-32960DC66D13}" srcOrd="1" destOrd="0" presId="urn:microsoft.com/office/officeart/2008/layout/SquareAccentList"/>
    <dgm:cxn modelId="{9589D6A0-3F79-4C59-B8C6-30BD1D15258F}" type="presParOf" srcId="{C7ED38C9-DBA1-4719-8EA0-413B4C7B39E0}" destId="{D7E3E862-90CA-4F0F-AF00-749C2238263C}" srcOrd="2" destOrd="0" presId="urn:microsoft.com/office/officeart/2008/layout/SquareAccentList"/>
    <dgm:cxn modelId="{0DFC4883-08FF-4DF1-9C4C-FA41372FC4A3}" type="presParOf" srcId="{D7E3E862-90CA-4F0F-AF00-749C2238263C}" destId="{1782367F-F4E2-4F27-AB25-C7932556CA6C}" srcOrd="0" destOrd="0" presId="urn:microsoft.com/office/officeart/2008/layout/SquareAccentList"/>
    <dgm:cxn modelId="{3337E60B-6D21-432A-8C52-D507BA2E1D44}" type="presParOf" srcId="{D7E3E862-90CA-4F0F-AF00-749C2238263C}" destId="{AE61C9A2-B761-4D4F-86CC-30A5804EE9C1}" srcOrd="1" destOrd="0" presId="urn:microsoft.com/office/officeart/2008/layout/SquareAccentList"/>
    <dgm:cxn modelId="{F37886E8-0984-466E-B0DC-64977B9C054C}" type="presParOf" srcId="{C7ED38C9-DBA1-4719-8EA0-413B4C7B39E0}" destId="{544DB0F2-5309-4459-86F9-3E4255D4204D}" srcOrd="3" destOrd="0" presId="urn:microsoft.com/office/officeart/2008/layout/SquareAccentList"/>
    <dgm:cxn modelId="{F8DCB280-AFD2-455C-8CC1-C4BD0C80DE37}" type="presParOf" srcId="{544DB0F2-5309-4459-86F9-3E4255D4204D}" destId="{04B34AE6-7F3B-44F7-AC36-7E7C35D6BA96}" srcOrd="0" destOrd="0" presId="urn:microsoft.com/office/officeart/2008/layout/SquareAccentList"/>
    <dgm:cxn modelId="{9E6C2D0E-2A1A-435B-9AF7-135C7075C1D5}" type="presParOf" srcId="{544DB0F2-5309-4459-86F9-3E4255D4204D}" destId="{037343AB-EB03-42E9-961B-22611C28F6AA}" srcOrd="1" destOrd="0" presId="urn:microsoft.com/office/officeart/2008/layout/SquareAccentList"/>
    <dgm:cxn modelId="{E27DF774-807E-4E72-8DAC-C92287B3266E}" type="presParOf" srcId="{FFA70468-4610-4A91-8B1A-562B090BA9D4}" destId="{811B39C9-3E39-4EE5-893A-56C1EE27E3FD}" srcOrd="2" destOrd="0" presId="urn:microsoft.com/office/officeart/2008/layout/SquareAccentList"/>
    <dgm:cxn modelId="{BE0903B5-E3EA-47FF-AA87-971099339B02}" type="presParOf" srcId="{811B39C9-3E39-4EE5-893A-56C1EE27E3FD}" destId="{2F55D208-C1AE-4EBD-886A-D3E19BEC4437}" srcOrd="0" destOrd="0" presId="urn:microsoft.com/office/officeart/2008/layout/SquareAccentList"/>
    <dgm:cxn modelId="{B8C98CC2-DE55-4350-947F-14FDEC343A7F}" type="presParOf" srcId="{2F55D208-C1AE-4EBD-886A-D3E19BEC4437}" destId="{1D96C4EE-9C54-4C54-9620-6BBD15A1E0DB}" srcOrd="0" destOrd="0" presId="urn:microsoft.com/office/officeart/2008/layout/SquareAccentList"/>
    <dgm:cxn modelId="{CD603C64-3126-4105-91FE-EDCCAE74A131}" type="presParOf" srcId="{2F55D208-C1AE-4EBD-886A-D3E19BEC4437}" destId="{A5DE01BD-E909-4403-848B-7EDC64AA3713}" srcOrd="1" destOrd="0" presId="urn:microsoft.com/office/officeart/2008/layout/SquareAccentList"/>
    <dgm:cxn modelId="{AFCD8CA0-4E35-4B6D-8292-0BDC657563A0}" type="presParOf" srcId="{2F55D208-C1AE-4EBD-886A-D3E19BEC4437}" destId="{35BB3358-6215-48BD-8302-BAEE29AAB5CB}" srcOrd="2" destOrd="0" presId="urn:microsoft.com/office/officeart/2008/layout/SquareAccentList"/>
    <dgm:cxn modelId="{D228384E-47BF-4968-8B5A-B0A0CDD97F26}" type="presParOf" srcId="{811B39C9-3E39-4EE5-893A-56C1EE27E3FD}" destId="{02E0A97B-7CF0-4DF8-95A5-467A39F1DE49}" srcOrd="1" destOrd="0" presId="urn:microsoft.com/office/officeart/2008/layout/SquareAccentList"/>
    <dgm:cxn modelId="{DB4654F8-A29F-45B1-86BE-0C9312E445D0}" type="presParOf" srcId="{02E0A97B-7CF0-4DF8-95A5-467A39F1DE49}" destId="{E7C643BC-037D-4DAC-BD49-EB80ED7ED443}" srcOrd="0" destOrd="0" presId="urn:microsoft.com/office/officeart/2008/layout/SquareAccentList"/>
    <dgm:cxn modelId="{D979949A-7A4E-4635-A179-04053ED4C150}" type="presParOf" srcId="{E7C643BC-037D-4DAC-BD49-EB80ED7ED443}" destId="{D1C46A1E-05E0-4ECE-A723-4488CB565C9B}" srcOrd="0" destOrd="0" presId="urn:microsoft.com/office/officeart/2008/layout/SquareAccentList"/>
    <dgm:cxn modelId="{38880C83-818E-43F9-BC2D-E445E45202BF}" type="presParOf" srcId="{E7C643BC-037D-4DAC-BD49-EB80ED7ED443}" destId="{33D3D55E-5372-4875-80C3-E7C2FB2144C3}" srcOrd="1" destOrd="0" presId="urn:microsoft.com/office/officeart/2008/layout/SquareAccentList"/>
    <dgm:cxn modelId="{1DDBBAFA-F145-4D0E-93B4-F0180CF70386}" type="presParOf" srcId="{02E0A97B-7CF0-4DF8-95A5-467A39F1DE49}" destId="{A6CD51B6-9002-4685-AB15-60060371BC98}" srcOrd="1" destOrd="0" presId="urn:microsoft.com/office/officeart/2008/layout/SquareAccentList"/>
    <dgm:cxn modelId="{7E681029-3482-48F9-9237-D38A4F0404D0}" type="presParOf" srcId="{A6CD51B6-9002-4685-AB15-60060371BC98}" destId="{64C6012D-791A-4FC7-ADD2-DD90BBB96CA4}" srcOrd="0" destOrd="0" presId="urn:microsoft.com/office/officeart/2008/layout/SquareAccentList"/>
    <dgm:cxn modelId="{47A099E6-15FC-4672-818D-03755E7C2EFA}" type="presParOf" srcId="{A6CD51B6-9002-4685-AB15-60060371BC98}" destId="{95826D45-835F-456E-9EFB-4B45C3A32014}" srcOrd="1" destOrd="0" presId="urn:microsoft.com/office/officeart/2008/layout/SquareAccentList"/>
    <dgm:cxn modelId="{B00E4FC7-9C83-40EA-807B-A775C5696F84}" type="presParOf" srcId="{02E0A97B-7CF0-4DF8-95A5-467A39F1DE49}" destId="{A818AA57-6247-435D-B655-B3C2FAE7D5D3}" srcOrd="2" destOrd="0" presId="urn:microsoft.com/office/officeart/2008/layout/SquareAccentList"/>
    <dgm:cxn modelId="{9EDE8372-ECCA-433F-8B3C-75C65EDE3687}" type="presParOf" srcId="{A818AA57-6247-435D-B655-B3C2FAE7D5D3}" destId="{C424ECF6-C1EB-459F-83F7-196B8FB7B4F2}" srcOrd="0" destOrd="0" presId="urn:microsoft.com/office/officeart/2008/layout/SquareAccentList"/>
    <dgm:cxn modelId="{EFB3074F-A784-4CCB-8D2C-E63E1B15F196}" type="presParOf" srcId="{A818AA57-6247-435D-B655-B3C2FAE7D5D3}" destId="{6BF5E685-EAD3-4F30-BB8C-E9403AF81556}" srcOrd="1" destOrd="0" presId="urn:microsoft.com/office/officeart/2008/layout/SquareAccentList"/>
    <dgm:cxn modelId="{6EF5E0D5-0D96-4733-BF37-C6624C8BBDFD}" type="presParOf" srcId="{02E0A97B-7CF0-4DF8-95A5-467A39F1DE49}" destId="{EF8E180F-478F-4160-81CF-C17B13D4A2F4}" srcOrd="3" destOrd="0" presId="urn:microsoft.com/office/officeart/2008/layout/SquareAccentList"/>
    <dgm:cxn modelId="{587BCB3C-F67F-40F1-8B6D-E9217C9A02FD}" type="presParOf" srcId="{EF8E180F-478F-4160-81CF-C17B13D4A2F4}" destId="{6266A5DD-55F6-44EE-8A11-04757561401F}" srcOrd="0" destOrd="0" presId="urn:microsoft.com/office/officeart/2008/layout/SquareAccentList"/>
    <dgm:cxn modelId="{6DF2F830-22CB-436D-90EA-48721D6C1F72}" type="presParOf" srcId="{EF8E180F-478F-4160-81CF-C17B13D4A2F4}" destId="{F6E8DB3F-FAD2-4D09-903D-1C166975970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D3523-910B-4485-BCE2-4FA3094A9D2B}" type="doc">
      <dgm:prSet loTypeId="urn:microsoft.com/office/officeart/2005/8/layout/list1" loCatId="list" qsTypeId="urn:microsoft.com/office/officeart/2009/2/quickstyle/3d8" qsCatId="3D" csTypeId="urn:microsoft.com/office/officeart/2005/8/colors/accent3_1" csCatId="accent3"/>
      <dgm:spPr/>
      <dgm:t>
        <a:bodyPr/>
        <a:lstStyle/>
        <a:p>
          <a:endParaRPr lang="es-ES"/>
        </a:p>
      </dgm:t>
    </dgm:pt>
    <dgm:pt modelId="{06570879-9666-482E-93AD-CEEFFA5B219D}">
      <dgm:prSet/>
      <dgm:spPr/>
      <dgm:t>
        <a:bodyPr/>
        <a:lstStyle/>
        <a:p>
          <a:pPr rtl="0"/>
          <a:r>
            <a:rPr lang="es-ES" smtClean="0"/>
            <a:t>Naturaleza:</a:t>
          </a:r>
          <a:endParaRPr lang="es-ES"/>
        </a:p>
      </dgm:t>
    </dgm:pt>
    <dgm:pt modelId="{025BE9B7-4A68-4F68-860B-22F026DE283C}" type="parTrans" cxnId="{F01E2627-6CC0-4C15-9A21-EABF3C5B7D06}">
      <dgm:prSet/>
      <dgm:spPr/>
      <dgm:t>
        <a:bodyPr/>
        <a:lstStyle/>
        <a:p>
          <a:endParaRPr lang="es-ES"/>
        </a:p>
      </dgm:t>
    </dgm:pt>
    <dgm:pt modelId="{552FCCF7-64AD-4EED-90AF-D8DFAD06229A}" type="sibTrans" cxnId="{F01E2627-6CC0-4C15-9A21-EABF3C5B7D06}">
      <dgm:prSet/>
      <dgm:spPr/>
      <dgm:t>
        <a:bodyPr/>
        <a:lstStyle/>
        <a:p>
          <a:endParaRPr lang="es-ES"/>
        </a:p>
      </dgm:t>
    </dgm:pt>
    <dgm:pt modelId="{6E0934B9-A18A-48FA-83D7-833B00418971}">
      <dgm:prSet/>
      <dgm:spPr/>
      <dgm:t>
        <a:bodyPr/>
        <a:lstStyle/>
        <a:p>
          <a:pPr rtl="0"/>
          <a:r>
            <a:rPr lang="es-ES" smtClean="0"/>
            <a:t>Familiar</a:t>
          </a:r>
          <a:endParaRPr lang="es-ES"/>
        </a:p>
      </dgm:t>
    </dgm:pt>
    <dgm:pt modelId="{49E3ACB1-33E2-407D-A292-D2A905BB7EF5}" type="parTrans" cxnId="{BD8590EA-E831-49F0-AF5B-64612356144F}">
      <dgm:prSet/>
      <dgm:spPr/>
      <dgm:t>
        <a:bodyPr/>
        <a:lstStyle/>
        <a:p>
          <a:endParaRPr lang="es-ES"/>
        </a:p>
      </dgm:t>
    </dgm:pt>
    <dgm:pt modelId="{4B90EB51-C4ED-45B4-97CB-7FB13AE81B81}" type="sibTrans" cxnId="{BD8590EA-E831-49F0-AF5B-64612356144F}">
      <dgm:prSet/>
      <dgm:spPr/>
      <dgm:t>
        <a:bodyPr/>
        <a:lstStyle/>
        <a:p>
          <a:endParaRPr lang="es-ES"/>
        </a:p>
      </dgm:t>
    </dgm:pt>
    <dgm:pt modelId="{A4387264-4F20-4E3F-91E3-237AE13003C0}">
      <dgm:prSet/>
      <dgm:spPr/>
      <dgm:t>
        <a:bodyPr/>
        <a:lstStyle/>
        <a:p>
          <a:pPr rtl="0"/>
          <a:r>
            <a:rPr lang="es-ES" smtClean="0"/>
            <a:t>Régimen propio</a:t>
          </a:r>
          <a:endParaRPr lang="es-ES"/>
        </a:p>
      </dgm:t>
    </dgm:pt>
    <dgm:pt modelId="{08D32815-01A4-4A2C-BAE7-3792F8F26AC9}" type="parTrans" cxnId="{292AC539-B65E-45C6-8F60-E2E04EE4C66D}">
      <dgm:prSet/>
      <dgm:spPr/>
      <dgm:t>
        <a:bodyPr/>
        <a:lstStyle/>
        <a:p>
          <a:endParaRPr lang="es-ES"/>
        </a:p>
      </dgm:t>
    </dgm:pt>
    <dgm:pt modelId="{79CE918E-AA62-46CE-B3B2-4E311BFA6513}" type="sibTrans" cxnId="{292AC539-B65E-45C6-8F60-E2E04EE4C66D}">
      <dgm:prSet/>
      <dgm:spPr/>
      <dgm:t>
        <a:bodyPr/>
        <a:lstStyle/>
        <a:p>
          <a:endParaRPr lang="es-ES"/>
        </a:p>
      </dgm:t>
    </dgm:pt>
    <dgm:pt modelId="{DF4F7704-8F62-4EBA-BCBD-7B8144A4775A}">
      <dgm:prSet/>
      <dgm:spPr/>
      <dgm:t>
        <a:bodyPr/>
        <a:lstStyle/>
        <a:p>
          <a:pPr rtl="0"/>
          <a:r>
            <a:rPr lang="es-ES" smtClean="0"/>
            <a:t>Supletoriedad Cc.</a:t>
          </a:r>
          <a:endParaRPr lang="es-ES"/>
        </a:p>
      </dgm:t>
    </dgm:pt>
    <dgm:pt modelId="{B4B9101A-33CF-45AE-A484-20BF95B51528}" type="parTrans" cxnId="{D4081247-86A4-4BE4-B8F4-CF40DD2400A9}">
      <dgm:prSet/>
      <dgm:spPr/>
      <dgm:t>
        <a:bodyPr/>
        <a:lstStyle/>
        <a:p>
          <a:endParaRPr lang="es-ES"/>
        </a:p>
      </dgm:t>
    </dgm:pt>
    <dgm:pt modelId="{8AC96CBE-C296-4423-A1AE-6FA176D4DC8C}" type="sibTrans" cxnId="{D4081247-86A4-4BE4-B8F4-CF40DD2400A9}">
      <dgm:prSet/>
      <dgm:spPr/>
      <dgm:t>
        <a:bodyPr/>
        <a:lstStyle/>
        <a:p>
          <a:endParaRPr lang="es-ES"/>
        </a:p>
      </dgm:t>
    </dgm:pt>
    <dgm:pt modelId="{E4090ECA-630A-427C-B2B1-2CD9CCAEF460}">
      <dgm:prSet/>
      <dgm:spPr/>
      <dgm:t>
        <a:bodyPr/>
        <a:lstStyle/>
        <a:p>
          <a:pPr rtl="0"/>
          <a:r>
            <a:rPr lang="es-ES" smtClean="0"/>
            <a:t>Comienzo: art. 283.1 CDFA</a:t>
          </a:r>
          <a:endParaRPr lang="es-ES"/>
        </a:p>
      </dgm:t>
    </dgm:pt>
    <dgm:pt modelId="{AAAF18CC-1777-45D3-BB79-A95BBC313627}" type="parTrans" cxnId="{F6888C8A-E443-4A21-9533-69E4FFD4B0E0}">
      <dgm:prSet/>
      <dgm:spPr/>
      <dgm:t>
        <a:bodyPr/>
        <a:lstStyle/>
        <a:p>
          <a:endParaRPr lang="es-ES"/>
        </a:p>
      </dgm:t>
    </dgm:pt>
    <dgm:pt modelId="{7F4C3BA9-B140-4B35-9CF9-CEDD31659E1D}" type="sibTrans" cxnId="{F6888C8A-E443-4A21-9533-69E4FFD4B0E0}">
      <dgm:prSet/>
      <dgm:spPr/>
      <dgm:t>
        <a:bodyPr/>
        <a:lstStyle/>
        <a:p>
          <a:endParaRPr lang="es-ES"/>
        </a:p>
      </dgm:t>
    </dgm:pt>
    <dgm:pt modelId="{1569FE95-95C6-4E96-B824-EF403921FC90}">
      <dgm:prSet/>
      <dgm:spPr/>
      <dgm:t>
        <a:bodyPr/>
        <a:lstStyle/>
        <a:p>
          <a:pPr rtl="0"/>
          <a:r>
            <a:rPr lang="es-ES" smtClean="0"/>
            <a:t>Fallecimiento de un cónyuge</a:t>
          </a:r>
          <a:endParaRPr lang="es-ES"/>
        </a:p>
      </dgm:t>
    </dgm:pt>
    <dgm:pt modelId="{D636C407-B750-4D9A-B104-73AF5B7CDA35}" type="parTrans" cxnId="{4D8D3543-5A1D-45AE-B66B-599CCBD6C251}">
      <dgm:prSet/>
      <dgm:spPr/>
      <dgm:t>
        <a:bodyPr/>
        <a:lstStyle/>
        <a:p>
          <a:endParaRPr lang="es-ES"/>
        </a:p>
      </dgm:t>
    </dgm:pt>
    <dgm:pt modelId="{9D60BEE4-194B-401B-974F-E9A931B3396D}" type="sibTrans" cxnId="{4D8D3543-5A1D-45AE-B66B-599CCBD6C251}">
      <dgm:prSet/>
      <dgm:spPr/>
      <dgm:t>
        <a:bodyPr/>
        <a:lstStyle/>
        <a:p>
          <a:endParaRPr lang="es-ES"/>
        </a:p>
      </dgm:t>
    </dgm:pt>
    <dgm:pt modelId="{3A857749-F8B2-4AF3-8CBA-0F137D06BC9B}">
      <dgm:prSet/>
      <dgm:spPr/>
      <dgm:t>
        <a:bodyPr/>
        <a:lstStyle/>
        <a:p>
          <a:pPr rtl="0"/>
          <a:r>
            <a:rPr lang="es-ES" smtClean="0"/>
            <a:t>Viudo: posesión (art. 283.4 CDFA)</a:t>
          </a:r>
          <a:endParaRPr lang="es-ES"/>
        </a:p>
      </dgm:t>
    </dgm:pt>
    <dgm:pt modelId="{2B2D07EA-B586-4303-A402-0FC6328390D8}" type="parTrans" cxnId="{D8C17D68-9314-4C88-917F-FA59E412C8B0}">
      <dgm:prSet/>
      <dgm:spPr/>
      <dgm:t>
        <a:bodyPr/>
        <a:lstStyle/>
        <a:p>
          <a:endParaRPr lang="es-ES"/>
        </a:p>
      </dgm:t>
    </dgm:pt>
    <dgm:pt modelId="{9E7D06D1-93B3-4A7A-BFEC-4A6AD5A00655}" type="sibTrans" cxnId="{D8C17D68-9314-4C88-917F-FA59E412C8B0}">
      <dgm:prSet/>
      <dgm:spPr/>
      <dgm:t>
        <a:bodyPr/>
        <a:lstStyle/>
        <a:p>
          <a:endParaRPr lang="es-ES"/>
        </a:p>
      </dgm:t>
    </dgm:pt>
    <dgm:pt modelId="{7DBA37C3-1F51-4C04-A6E7-D948E1FC1BEB}">
      <dgm:prSet/>
      <dgm:spPr/>
      <dgm:t>
        <a:bodyPr/>
        <a:lstStyle/>
        <a:p>
          <a:pPr rtl="0"/>
          <a:r>
            <a:rPr lang="es-ES" smtClean="0"/>
            <a:t>Extensión: (art. 283.1CDFA)</a:t>
          </a:r>
          <a:endParaRPr lang="es-ES"/>
        </a:p>
      </dgm:t>
    </dgm:pt>
    <dgm:pt modelId="{BAF567FC-04C4-403F-B031-B16EB3508B41}" type="parTrans" cxnId="{87DE728D-533E-4F28-A953-867A263F48B6}">
      <dgm:prSet/>
      <dgm:spPr/>
      <dgm:t>
        <a:bodyPr/>
        <a:lstStyle/>
        <a:p>
          <a:endParaRPr lang="es-ES"/>
        </a:p>
      </dgm:t>
    </dgm:pt>
    <dgm:pt modelId="{40FF2974-D878-41ED-A026-7F10B36AEC14}" type="sibTrans" cxnId="{87DE728D-533E-4F28-A953-867A263F48B6}">
      <dgm:prSet/>
      <dgm:spPr/>
      <dgm:t>
        <a:bodyPr/>
        <a:lstStyle/>
        <a:p>
          <a:endParaRPr lang="es-ES"/>
        </a:p>
      </dgm:t>
    </dgm:pt>
    <dgm:pt modelId="{1D7420F2-A448-4A0F-BDB1-87315A1BEA25}">
      <dgm:prSet/>
      <dgm:spPr/>
      <dgm:t>
        <a:bodyPr/>
        <a:lstStyle/>
        <a:p>
          <a:pPr rtl="0"/>
          <a:r>
            <a:rPr lang="es-ES" smtClean="0"/>
            <a:t>Todos los bienes del premuerto</a:t>
          </a:r>
          <a:endParaRPr lang="es-ES"/>
        </a:p>
      </dgm:t>
    </dgm:pt>
    <dgm:pt modelId="{D21CAB11-8FDE-47DB-81A3-6E9EBD375863}" type="parTrans" cxnId="{1FDA99D8-8AE2-4988-A030-E169D8341AC5}">
      <dgm:prSet/>
      <dgm:spPr/>
      <dgm:t>
        <a:bodyPr/>
        <a:lstStyle/>
        <a:p>
          <a:endParaRPr lang="es-ES"/>
        </a:p>
      </dgm:t>
    </dgm:pt>
    <dgm:pt modelId="{500EAE3A-07F7-441F-9A2E-09219878C476}" type="sibTrans" cxnId="{1FDA99D8-8AE2-4988-A030-E169D8341AC5}">
      <dgm:prSet/>
      <dgm:spPr/>
      <dgm:t>
        <a:bodyPr/>
        <a:lstStyle/>
        <a:p>
          <a:endParaRPr lang="es-ES"/>
        </a:p>
      </dgm:t>
    </dgm:pt>
    <dgm:pt modelId="{DADD37B3-64AA-4632-A610-7C450B72AEB1}">
      <dgm:prSet/>
      <dgm:spPr/>
      <dgm:t>
        <a:bodyPr/>
        <a:lstStyle/>
        <a:p>
          <a:pPr rtl="0"/>
          <a:r>
            <a:rPr lang="es-ES" smtClean="0"/>
            <a:t>Enajenados con subsistencia del expectante</a:t>
          </a:r>
          <a:endParaRPr lang="es-ES"/>
        </a:p>
      </dgm:t>
    </dgm:pt>
    <dgm:pt modelId="{6B095549-B490-49BA-9138-A9DC3442EFA7}" type="parTrans" cxnId="{741CF7F2-CB4F-4813-9C1C-10E956524CD1}">
      <dgm:prSet/>
      <dgm:spPr/>
      <dgm:t>
        <a:bodyPr/>
        <a:lstStyle/>
        <a:p>
          <a:endParaRPr lang="es-ES"/>
        </a:p>
      </dgm:t>
    </dgm:pt>
    <dgm:pt modelId="{1B2DA959-4704-4111-A8D0-3F46AAD38475}" type="sibTrans" cxnId="{741CF7F2-CB4F-4813-9C1C-10E956524CD1}">
      <dgm:prSet/>
      <dgm:spPr/>
      <dgm:t>
        <a:bodyPr/>
        <a:lstStyle/>
        <a:p>
          <a:endParaRPr lang="es-ES"/>
        </a:p>
      </dgm:t>
    </dgm:pt>
    <dgm:pt modelId="{96F87FCB-519A-47CB-8FC1-0234D89A5C3D}">
      <dgm:prSet/>
      <dgm:spPr/>
      <dgm:t>
        <a:bodyPr/>
        <a:lstStyle/>
        <a:p>
          <a:pPr rtl="0"/>
          <a:r>
            <a:rPr lang="es-ES" smtClean="0"/>
            <a:t>Exclusión del usufructo: (art. 283.3 CDFA)</a:t>
          </a:r>
          <a:endParaRPr lang="es-ES"/>
        </a:p>
      </dgm:t>
    </dgm:pt>
    <dgm:pt modelId="{35C09C1F-4A82-49FB-A0FC-9087E3267490}" type="parTrans" cxnId="{404ED608-968F-4B12-B3FC-36C1A7285092}">
      <dgm:prSet/>
      <dgm:spPr/>
      <dgm:t>
        <a:bodyPr/>
        <a:lstStyle/>
        <a:p>
          <a:endParaRPr lang="es-ES"/>
        </a:p>
      </dgm:t>
    </dgm:pt>
    <dgm:pt modelId="{7BA8E8AF-3531-4C6A-8346-2EDFDADD0B77}" type="sibTrans" cxnId="{404ED608-968F-4B12-B3FC-36C1A7285092}">
      <dgm:prSet/>
      <dgm:spPr/>
      <dgm:t>
        <a:bodyPr/>
        <a:lstStyle/>
        <a:p>
          <a:endParaRPr lang="es-ES"/>
        </a:p>
      </dgm:t>
    </dgm:pt>
    <dgm:pt modelId="{52786FCC-D297-4D31-AF82-8D4C94827CFD}">
      <dgm:prSet/>
      <dgm:spPr/>
      <dgm:t>
        <a:bodyPr/>
        <a:lstStyle/>
        <a:p>
          <a:pPr rtl="0"/>
          <a:r>
            <a:rPr lang="es-ES" smtClean="0"/>
            <a:t>Testamento o escritura pública</a:t>
          </a:r>
          <a:endParaRPr lang="es-ES"/>
        </a:p>
      </dgm:t>
    </dgm:pt>
    <dgm:pt modelId="{E45DF294-CE84-4692-A6A3-24E92B83CB35}" type="parTrans" cxnId="{2D57EDC3-13B1-49CD-99EA-83FBA64ECAB0}">
      <dgm:prSet/>
      <dgm:spPr/>
      <dgm:t>
        <a:bodyPr/>
        <a:lstStyle/>
        <a:p>
          <a:endParaRPr lang="es-ES"/>
        </a:p>
      </dgm:t>
    </dgm:pt>
    <dgm:pt modelId="{A50CF0ED-5172-4934-AC7B-1AF22DC7242C}" type="sibTrans" cxnId="{2D57EDC3-13B1-49CD-99EA-83FBA64ECAB0}">
      <dgm:prSet/>
      <dgm:spPr/>
      <dgm:t>
        <a:bodyPr/>
        <a:lstStyle/>
        <a:p>
          <a:endParaRPr lang="es-ES"/>
        </a:p>
      </dgm:t>
    </dgm:pt>
    <dgm:pt modelId="{04319066-9443-41EA-95DF-21E3B75EC700}">
      <dgm:prSet/>
      <dgm:spPr/>
      <dgm:t>
        <a:bodyPr/>
        <a:lstStyle/>
        <a:p>
          <a:pPr rtl="0"/>
          <a:r>
            <a:rPr lang="es-ES" smtClean="0"/>
            <a:t>Existencia de hijos sólo del premuerto</a:t>
          </a:r>
          <a:endParaRPr lang="es-ES"/>
        </a:p>
      </dgm:t>
    </dgm:pt>
    <dgm:pt modelId="{51899A00-FB72-43AA-8E07-B734EE66AE60}" type="parTrans" cxnId="{1882E60D-AEBE-4EAC-9805-F7E7F7A8B9A2}">
      <dgm:prSet/>
      <dgm:spPr/>
      <dgm:t>
        <a:bodyPr/>
        <a:lstStyle/>
        <a:p>
          <a:endParaRPr lang="es-ES"/>
        </a:p>
      </dgm:t>
    </dgm:pt>
    <dgm:pt modelId="{8DE6307A-99A1-4DCE-88CA-9015756EE2E8}" type="sibTrans" cxnId="{1882E60D-AEBE-4EAC-9805-F7E7F7A8B9A2}">
      <dgm:prSet/>
      <dgm:spPr/>
      <dgm:t>
        <a:bodyPr/>
        <a:lstStyle/>
        <a:p>
          <a:endParaRPr lang="es-ES"/>
        </a:p>
      </dgm:t>
    </dgm:pt>
    <dgm:pt modelId="{49C5471D-298A-47B1-BB84-1B02EDD9D49C}">
      <dgm:prSet/>
      <dgm:spPr/>
      <dgm:t>
        <a:bodyPr/>
        <a:lstStyle/>
        <a:p>
          <a:pPr rtl="0"/>
          <a:r>
            <a:rPr lang="es-ES" smtClean="0"/>
            <a:t>Bienes que no excedan de ½ del caudal</a:t>
          </a:r>
          <a:endParaRPr lang="es-ES"/>
        </a:p>
      </dgm:t>
    </dgm:pt>
    <dgm:pt modelId="{EA21C33B-4F9D-42DE-89EB-471C5540397A}" type="parTrans" cxnId="{58AD7D82-CAE9-4D90-AF53-0C55D301E6B6}">
      <dgm:prSet/>
      <dgm:spPr/>
      <dgm:t>
        <a:bodyPr/>
        <a:lstStyle/>
        <a:p>
          <a:endParaRPr lang="es-ES"/>
        </a:p>
      </dgm:t>
    </dgm:pt>
    <dgm:pt modelId="{D06BCCCD-69E8-439B-BBFF-9B378AD5A768}" type="sibTrans" cxnId="{58AD7D82-CAE9-4D90-AF53-0C55D301E6B6}">
      <dgm:prSet/>
      <dgm:spPr/>
      <dgm:t>
        <a:bodyPr/>
        <a:lstStyle/>
        <a:p>
          <a:endParaRPr lang="es-ES"/>
        </a:p>
      </dgm:t>
    </dgm:pt>
    <dgm:pt modelId="{B50AB1CF-C614-4837-BF7F-42313BB61FEE}">
      <dgm:prSet/>
      <dgm:spPr/>
      <dgm:t>
        <a:bodyPr/>
        <a:lstStyle/>
        <a:p>
          <a:pPr rtl="0"/>
          <a:r>
            <a:rPr lang="es-ES" smtClean="0"/>
            <a:t>Usufructo sobre explotaciones económicas: art. 284 CDFA</a:t>
          </a:r>
          <a:endParaRPr lang="es-ES"/>
        </a:p>
      </dgm:t>
    </dgm:pt>
    <dgm:pt modelId="{B2A1B400-8699-4EA9-A05A-A9BDF9C42259}" type="parTrans" cxnId="{1B057E04-1AFF-42F8-896F-745C07194E97}">
      <dgm:prSet/>
      <dgm:spPr/>
      <dgm:t>
        <a:bodyPr/>
        <a:lstStyle/>
        <a:p>
          <a:endParaRPr lang="es-ES"/>
        </a:p>
      </dgm:t>
    </dgm:pt>
    <dgm:pt modelId="{F88A8AC6-2BF8-4C28-B06B-2BBF66C1560D}" type="sibTrans" cxnId="{1B057E04-1AFF-42F8-896F-745C07194E97}">
      <dgm:prSet/>
      <dgm:spPr/>
      <dgm:t>
        <a:bodyPr/>
        <a:lstStyle/>
        <a:p>
          <a:endParaRPr lang="es-ES"/>
        </a:p>
      </dgm:t>
    </dgm:pt>
    <dgm:pt modelId="{FEE0B4F7-4B20-44C3-AAB8-D8B661AB4EB0}">
      <dgm:prSet/>
      <dgm:spPr/>
      <dgm:t>
        <a:bodyPr/>
        <a:lstStyle/>
        <a:p>
          <a:pPr rtl="0"/>
          <a:r>
            <a:rPr lang="es-ES" smtClean="0"/>
            <a:t>Conversión a renta mensual</a:t>
          </a:r>
          <a:endParaRPr lang="es-ES"/>
        </a:p>
      </dgm:t>
    </dgm:pt>
    <dgm:pt modelId="{DE3C3591-39B8-4272-AAEB-1DA3694208D8}" type="parTrans" cxnId="{D6DA095A-55A8-4197-841D-5C8ED1AAF828}">
      <dgm:prSet/>
      <dgm:spPr/>
      <dgm:t>
        <a:bodyPr/>
        <a:lstStyle/>
        <a:p>
          <a:endParaRPr lang="es-ES"/>
        </a:p>
      </dgm:t>
    </dgm:pt>
    <dgm:pt modelId="{331430C1-45A9-4054-905B-A1FE8D57ED0F}" type="sibTrans" cxnId="{D6DA095A-55A8-4197-841D-5C8ED1AAF828}">
      <dgm:prSet/>
      <dgm:spPr/>
      <dgm:t>
        <a:bodyPr/>
        <a:lstStyle/>
        <a:p>
          <a:endParaRPr lang="es-ES"/>
        </a:p>
      </dgm:t>
    </dgm:pt>
    <dgm:pt modelId="{127DF936-8B67-46C9-B49F-647CFCBCA4F9}">
      <dgm:prSet/>
      <dgm:spPr/>
      <dgm:t>
        <a:bodyPr/>
        <a:lstStyle/>
        <a:p>
          <a:pPr rtl="0"/>
          <a:r>
            <a:rPr lang="es-ES" smtClean="0"/>
            <a:t>Requisitos</a:t>
          </a:r>
          <a:endParaRPr lang="es-ES"/>
        </a:p>
      </dgm:t>
    </dgm:pt>
    <dgm:pt modelId="{F4320091-937D-4015-BB0D-D5F96A777647}" type="parTrans" cxnId="{852A5152-5B54-4D15-ADAE-6C769FD98B38}">
      <dgm:prSet/>
      <dgm:spPr/>
      <dgm:t>
        <a:bodyPr/>
        <a:lstStyle/>
        <a:p>
          <a:endParaRPr lang="es-ES"/>
        </a:p>
      </dgm:t>
    </dgm:pt>
    <dgm:pt modelId="{04C835E5-F9E4-4DBB-9529-34C671832AB7}" type="sibTrans" cxnId="{852A5152-5B54-4D15-ADAE-6C769FD98B38}">
      <dgm:prSet/>
      <dgm:spPr/>
      <dgm:t>
        <a:bodyPr/>
        <a:lstStyle/>
        <a:p>
          <a:endParaRPr lang="es-ES"/>
        </a:p>
      </dgm:t>
    </dgm:pt>
    <dgm:pt modelId="{D127216A-FAC9-48FB-909C-2D7C866A7773}">
      <dgm:prSet/>
      <dgm:spPr/>
      <dgm:t>
        <a:bodyPr/>
        <a:lstStyle/>
        <a:p>
          <a:pPr rtl="0"/>
          <a:r>
            <a:rPr lang="es-ES" smtClean="0"/>
            <a:t>Derechos del viudo</a:t>
          </a:r>
          <a:endParaRPr lang="es-ES"/>
        </a:p>
      </dgm:t>
    </dgm:pt>
    <dgm:pt modelId="{2EE5396F-0E86-45CF-BF59-CBEDE018537A}" type="parTrans" cxnId="{06F39CF9-1123-49A3-A0E4-5EC057A1AC17}">
      <dgm:prSet/>
      <dgm:spPr/>
      <dgm:t>
        <a:bodyPr/>
        <a:lstStyle/>
        <a:p>
          <a:endParaRPr lang="es-ES"/>
        </a:p>
      </dgm:t>
    </dgm:pt>
    <dgm:pt modelId="{AFE45E72-A9F2-444F-B983-A8972D735208}" type="sibTrans" cxnId="{06F39CF9-1123-49A3-A0E4-5EC057A1AC17}">
      <dgm:prSet/>
      <dgm:spPr/>
      <dgm:t>
        <a:bodyPr/>
        <a:lstStyle/>
        <a:p>
          <a:endParaRPr lang="es-ES"/>
        </a:p>
      </dgm:t>
    </dgm:pt>
    <dgm:pt modelId="{5BA4E4BF-D1E9-4304-95BB-A1D18E25B7DB}" type="pres">
      <dgm:prSet presAssocID="{416D3523-910B-4485-BCE2-4FA3094A9D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1A7D30-2F91-4C29-981F-F78AA92F19A4}" type="pres">
      <dgm:prSet presAssocID="{06570879-9666-482E-93AD-CEEFFA5B219D}" presName="parentLin" presStyleCnt="0"/>
      <dgm:spPr/>
    </dgm:pt>
    <dgm:pt modelId="{B87BBD81-145A-4F66-8372-3631496810E9}" type="pres">
      <dgm:prSet presAssocID="{06570879-9666-482E-93AD-CEEFFA5B219D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4DD24F5E-176A-4940-8093-603F993C42F8}" type="pres">
      <dgm:prSet presAssocID="{06570879-9666-482E-93AD-CEEFFA5B219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065DE-4D29-4FC6-8D99-E324682DA18F}" type="pres">
      <dgm:prSet presAssocID="{06570879-9666-482E-93AD-CEEFFA5B219D}" presName="negativeSpace" presStyleCnt="0"/>
      <dgm:spPr/>
    </dgm:pt>
    <dgm:pt modelId="{A14A28A8-18ED-4780-BC1B-8745EB4FA262}" type="pres">
      <dgm:prSet presAssocID="{06570879-9666-482E-93AD-CEEFFA5B219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075FC-5C7B-4B13-90DD-97A04658EDE3}" type="pres">
      <dgm:prSet presAssocID="{552FCCF7-64AD-4EED-90AF-D8DFAD06229A}" presName="spaceBetweenRectangles" presStyleCnt="0"/>
      <dgm:spPr/>
    </dgm:pt>
    <dgm:pt modelId="{A4D8A15B-3806-4B27-BC36-36FD9DCEAE8C}" type="pres">
      <dgm:prSet presAssocID="{E4090ECA-630A-427C-B2B1-2CD9CCAEF460}" presName="parentLin" presStyleCnt="0"/>
      <dgm:spPr/>
    </dgm:pt>
    <dgm:pt modelId="{FF552194-6416-4081-A859-C59B6E33F3AD}" type="pres">
      <dgm:prSet presAssocID="{E4090ECA-630A-427C-B2B1-2CD9CCAEF46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8941D092-F89E-4D3C-B017-EAD0622E94B3}" type="pres">
      <dgm:prSet presAssocID="{E4090ECA-630A-427C-B2B1-2CD9CCAEF46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CED09B-429F-4829-9716-CA55A9815E7D}" type="pres">
      <dgm:prSet presAssocID="{E4090ECA-630A-427C-B2B1-2CD9CCAEF460}" presName="negativeSpace" presStyleCnt="0"/>
      <dgm:spPr/>
    </dgm:pt>
    <dgm:pt modelId="{FCF23596-F6C1-442D-82A4-39582E20CD78}" type="pres">
      <dgm:prSet presAssocID="{E4090ECA-630A-427C-B2B1-2CD9CCAEF46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E2EBE-7825-486C-8CD1-E155E792574A}" type="pres">
      <dgm:prSet presAssocID="{7F4C3BA9-B140-4B35-9CF9-CEDD31659E1D}" presName="spaceBetweenRectangles" presStyleCnt="0"/>
      <dgm:spPr/>
    </dgm:pt>
    <dgm:pt modelId="{741D3050-20D9-40FA-8BC0-12114DE19633}" type="pres">
      <dgm:prSet presAssocID="{7DBA37C3-1F51-4C04-A6E7-D948E1FC1BEB}" presName="parentLin" presStyleCnt="0"/>
      <dgm:spPr/>
    </dgm:pt>
    <dgm:pt modelId="{6B09BBAB-30EB-4FC1-B929-FEF1F3A1BDC3}" type="pres">
      <dgm:prSet presAssocID="{7DBA37C3-1F51-4C04-A6E7-D948E1FC1BEB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84552804-18A0-4324-AF49-7611836E7D8A}" type="pres">
      <dgm:prSet presAssocID="{7DBA37C3-1F51-4C04-A6E7-D948E1FC1B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39CDCF-5807-4AD9-BA0C-C5A7ED75B1F3}" type="pres">
      <dgm:prSet presAssocID="{7DBA37C3-1F51-4C04-A6E7-D948E1FC1BEB}" presName="negativeSpace" presStyleCnt="0"/>
      <dgm:spPr/>
    </dgm:pt>
    <dgm:pt modelId="{7F0F069F-E905-4DC8-B982-2F28C28DA976}" type="pres">
      <dgm:prSet presAssocID="{7DBA37C3-1F51-4C04-A6E7-D948E1FC1BE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EEFEB-3B7F-46BE-9960-F38C195E1776}" type="pres">
      <dgm:prSet presAssocID="{40FF2974-D878-41ED-A026-7F10B36AEC14}" presName="spaceBetweenRectangles" presStyleCnt="0"/>
      <dgm:spPr/>
    </dgm:pt>
    <dgm:pt modelId="{1C8D8224-33D6-4AD1-A34F-53A92574C197}" type="pres">
      <dgm:prSet presAssocID="{96F87FCB-519A-47CB-8FC1-0234D89A5C3D}" presName="parentLin" presStyleCnt="0"/>
      <dgm:spPr/>
    </dgm:pt>
    <dgm:pt modelId="{8D09EB81-543C-4171-88E8-BDDDFB3F9756}" type="pres">
      <dgm:prSet presAssocID="{96F87FCB-519A-47CB-8FC1-0234D89A5C3D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13D2951D-AA90-4240-A42C-9522EA6EA9ED}" type="pres">
      <dgm:prSet presAssocID="{96F87FCB-519A-47CB-8FC1-0234D89A5C3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E10D4-CB2A-4CCF-9272-F11AF7E9F491}" type="pres">
      <dgm:prSet presAssocID="{96F87FCB-519A-47CB-8FC1-0234D89A5C3D}" presName="negativeSpace" presStyleCnt="0"/>
      <dgm:spPr/>
    </dgm:pt>
    <dgm:pt modelId="{453B3F8D-9783-4FB2-B0D6-3BCE2DFF6719}" type="pres">
      <dgm:prSet presAssocID="{96F87FCB-519A-47CB-8FC1-0234D89A5C3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8AABBE-1DEB-4FF3-8FD7-F0AE741F6F38}" type="pres">
      <dgm:prSet presAssocID="{7BA8E8AF-3531-4C6A-8346-2EDFDADD0B77}" presName="spaceBetweenRectangles" presStyleCnt="0"/>
      <dgm:spPr/>
    </dgm:pt>
    <dgm:pt modelId="{5D855A60-E8EB-49D4-991B-D06BBD22A3F7}" type="pres">
      <dgm:prSet presAssocID="{B50AB1CF-C614-4837-BF7F-42313BB61FEE}" presName="parentLin" presStyleCnt="0"/>
      <dgm:spPr/>
    </dgm:pt>
    <dgm:pt modelId="{20BF9B65-9958-4322-B9CC-42C1B5BCD16B}" type="pres">
      <dgm:prSet presAssocID="{B50AB1CF-C614-4837-BF7F-42313BB61FEE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0335A3F7-CDFE-408C-992E-B84FAF97FB7A}" type="pres">
      <dgm:prSet presAssocID="{B50AB1CF-C614-4837-BF7F-42313BB61FE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313164-FA1F-4319-B66C-41CBCF2ADE0B}" type="pres">
      <dgm:prSet presAssocID="{B50AB1CF-C614-4837-BF7F-42313BB61FEE}" presName="negativeSpace" presStyleCnt="0"/>
      <dgm:spPr/>
    </dgm:pt>
    <dgm:pt modelId="{18B238FE-6E61-43DF-BB10-33BB56D03CDB}" type="pres">
      <dgm:prSet presAssocID="{B50AB1CF-C614-4837-BF7F-42313BB61FE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9CFAC5-20C0-412C-9E07-E486AA080E67}" type="presOf" srcId="{04319066-9443-41EA-95DF-21E3B75EC700}" destId="{453B3F8D-9783-4FB2-B0D6-3BCE2DFF6719}" srcOrd="0" destOrd="1" presId="urn:microsoft.com/office/officeart/2005/8/layout/list1"/>
    <dgm:cxn modelId="{26FC88A5-E567-4B65-B40E-09DE3AF15A60}" type="presOf" srcId="{FEE0B4F7-4B20-44C3-AAB8-D8B661AB4EB0}" destId="{18B238FE-6E61-43DF-BB10-33BB56D03CDB}" srcOrd="0" destOrd="0" presId="urn:microsoft.com/office/officeart/2005/8/layout/list1"/>
    <dgm:cxn modelId="{1B057E04-1AFF-42F8-896F-745C07194E97}" srcId="{416D3523-910B-4485-BCE2-4FA3094A9D2B}" destId="{B50AB1CF-C614-4837-BF7F-42313BB61FEE}" srcOrd="4" destOrd="0" parTransId="{B2A1B400-8699-4EA9-A05A-A9BDF9C42259}" sibTransId="{F88A8AC6-2BF8-4C28-B06B-2BBF66C1560D}"/>
    <dgm:cxn modelId="{E715EA6A-5B8E-45C1-A89E-82ED14DFF664}" type="presOf" srcId="{D127216A-FAC9-48FB-909C-2D7C866A7773}" destId="{18B238FE-6E61-43DF-BB10-33BB56D03CDB}" srcOrd="0" destOrd="2" presId="urn:microsoft.com/office/officeart/2005/8/layout/list1"/>
    <dgm:cxn modelId="{BD8590EA-E831-49F0-AF5B-64612356144F}" srcId="{06570879-9666-482E-93AD-CEEFFA5B219D}" destId="{6E0934B9-A18A-48FA-83D7-833B00418971}" srcOrd="0" destOrd="0" parTransId="{49E3ACB1-33E2-407D-A292-D2A905BB7EF5}" sibTransId="{4B90EB51-C4ED-45B4-97CB-7FB13AE81B81}"/>
    <dgm:cxn modelId="{06F39CF9-1123-49A3-A0E4-5EC057A1AC17}" srcId="{B50AB1CF-C614-4837-BF7F-42313BB61FEE}" destId="{D127216A-FAC9-48FB-909C-2D7C866A7773}" srcOrd="2" destOrd="0" parTransId="{2EE5396F-0E86-45CF-BF59-CBEDE018537A}" sibTransId="{AFE45E72-A9F2-444F-B983-A8972D735208}"/>
    <dgm:cxn modelId="{292AC539-B65E-45C6-8F60-E2E04EE4C66D}" srcId="{06570879-9666-482E-93AD-CEEFFA5B219D}" destId="{A4387264-4F20-4E3F-91E3-237AE13003C0}" srcOrd="1" destOrd="0" parTransId="{08D32815-01A4-4A2C-BAE7-3792F8F26AC9}" sibTransId="{79CE918E-AA62-46CE-B3B2-4E311BFA6513}"/>
    <dgm:cxn modelId="{158ADD49-4746-4498-A236-E666F2777BA9}" type="presOf" srcId="{B50AB1CF-C614-4837-BF7F-42313BB61FEE}" destId="{0335A3F7-CDFE-408C-992E-B84FAF97FB7A}" srcOrd="1" destOrd="0" presId="urn:microsoft.com/office/officeart/2005/8/layout/list1"/>
    <dgm:cxn modelId="{F23B3D6F-EDFC-40F0-9DF4-D568DAF55384}" type="presOf" srcId="{1D7420F2-A448-4A0F-BDB1-87315A1BEA25}" destId="{7F0F069F-E905-4DC8-B982-2F28C28DA976}" srcOrd="0" destOrd="0" presId="urn:microsoft.com/office/officeart/2005/8/layout/list1"/>
    <dgm:cxn modelId="{D392D91F-1371-4938-A15C-8B32BD15E695}" type="presOf" srcId="{06570879-9666-482E-93AD-CEEFFA5B219D}" destId="{4DD24F5E-176A-4940-8093-603F993C42F8}" srcOrd="1" destOrd="0" presId="urn:microsoft.com/office/officeart/2005/8/layout/list1"/>
    <dgm:cxn modelId="{37F94D2E-3033-449B-8882-80CBF7735B3E}" type="presOf" srcId="{A4387264-4F20-4E3F-91E3-237AE13003C0}" destId="{A14A28A8-18ED-4780-BC1B-8745EB4FA262}" srcOrd="0" destOrd="1" presId="urn:microsoft.com/office/officeart/2005/8/layout/list1"/>
    <dgm:cxn modelId="{6414B818-0822-42FB-B155-A60A1386ED71}" type="presOf" srcId="{E4090ECA-630A-427C-B2B1-2CD9CCAEF460}" destId="{FF552194-6416-4081-A859-C59B6E33F3AD}" srcOrd="0" destOrd="0" presId="urn:microsoft.com/office/officeart/2005/8/layout/list1"/>
    <dgm:cxn modelId="{404ED608-968F-4B12-B3FC-36C1A7285092}" srcId="{416D3523-910B-4485-BCE2-4FA3094A9D2B}" destId="{96F87FCB-519A-47CB-8FC1-0234D89A5C3D}" srcOrd="3" destOrd="0" parTransId="{35C09C1F-4A82-49FB-A0FC-9087E3267490}" sibTransId="{7BA8E8AF-3531-4C6A-8346-2EDFDADD0B77}"/>
    <dgm:cxn modelId="{750A1DD2-8229-4779-9075-79D8C8F5F479}" type="presOf" srcId="{127DF936-8B67-46C9-B49F-647CFCBCA4F9}" destId="{18B238FE-6E61-43DF-BB10-33BB56D03CDB}" srcOrd="0" destOrd="1" presId="urn:microsoft.com/office/officeart/2005/8/layout/list1"/>
    <dgm:cxn modelId="{D6DA095A-55A8-4197-841D-5C8ED1AAF828}" srcId="{B50AB1CF-C614-4837-BF7F-42313BB61FEE}" destId="{FEE0B4F7-4B20-44C3-AAB8-D8B661AB4EB0}" srcOrd="0" destOrd="0" parTransId="{DE3C3591-39B8-4272-AAEB-1DA3694208D8}" sibTransId="{331430C1-45A9-4054-905B-A1FE8D57ED0F}"/>
    <dgm:cxn modelId="{7C1C2F25-45B6-47A4-A97C-B669ACB65FE4}" type="presOf" srcId="{416D3523-910B-4485-BCE2-4FA3094A9D2B}" destId="{5BA4E4BF-D1E9-4304-95BB-A1D18E25B7DB}" srcOrd="0" destOrd="0" presId="urn:microsoft.com/office/officeart/2005/8/layout/list1"/>
    <dgm:cxn modelId="{1882E60D-AEBE-4EAC-9805-F7E7F7A8B9A2}" srcId="{96F87FCB-519A-47CB-8FC1-0234D89A5C3D}" destId="{04319066-9443-41EA-95DF-21E3B75EC700}" srcOrd="1" destOrd="0" parTransId="{51899A00-FB72-43AA-8E07-B734EE66AE60}" sibTransId="{8DE6307A-99A1-4DCE-88CA-9015756EE2E8}"/>
    <dgm:cxn modelId="{87DE728D-533E-4F28-A953-867A263F48B6}" srcId="{416D3523-910B-4485-BCE2-4FA3094A9D2B}" destId="{7DBA37C3-1F51-4C04-A6E7-D948E1FC1BEB}" srcOrd="2" destOrd="0" parTransId="{BAF567FC-04C4-403F-B031-B16EB3508B41}" sibTransId="{40FF2974-D878-41ED-A026-7F10B36AEC14}"/>
    <dgm:cxn modelId="{B3CAB7C9-7295-4AEE-8204-EE9DE33A8C95}" type="presOf" srcId="{DADD37B3-64AA-4632-A610-7C450B72AEB1}" destId="{7F0F069F-E905-4DC8-B982-2F28C28DA976}" srcOrd="0" destOrd="1" presId="urn:microsoft.com/office/officeart/2005/8/layout/list1"/>
    <dgm:cxn modelId="{F6888C8A-E443-4A21-9533-69E4FFD4B0E0}" srcId="{416D3523-910B-4485-BCE2-4FA3094A9D2B}" destId="{E4090ECA-630A-427C-B2B1-2CD9CCAEF460}" srcOrd="1" destOrd="0" parTransId="{AAAF18CC-1777-45D3-BB79-A95BBC313627}" sibTransId="{7F4C3BA9-B140-4B35-9CF9-CEDD31659E1D}"/>
    <dgm:cxn modelId="{741CF7F2-CB4F-4813-9C1C-10E956524CD1}" srcId="{7DBA37C3-1F51-4C04-A6E7-D948E1FC1BEB}" destId="{DADD37B3-64AA-4632-A610-7C450B72AEB1}" srcOrd="1" destOrd="0" parTransId="{6B095549-B490-49BA-9138-A9DC3442EFA7}" sibTransId="{1B2DA959-4704-4111-A8D0-3F46AAD38475}"/>
    <dgm:cxn modelId="{630C8841-76B8-4928-99A1-95751E67F854}" type="presOf" srcId="{E4090ECA-630A-427C-B2B1-2CD9CCAEF460}" destId="{8941D092-F89E-4D3C-B017-EAD0622E94B3}" srcOrd="1" destOrd="0" presId="urn:microsoft.com/office/officeart/2005/8/layout/list1"/>
    <dgm:cxn modelId="{DCD0735B-B285-4DCC-B347-479D12E35747}" type="presOf" srcId="{6E0934B9-A18A-48FA-83D7-833B00418971}" destId="{A14A28A8-18ED-4780-BC1B-8745EB4FA262}" srcOrd="0" destOrd="0" presId="urn:microsoft.com/office/officeart/2005/8/layout/list1"/>
    <dgm:cxn modelId="{58AD7D82-CAE9-4D90-AF53-0C55D301E6B6}" srcId="{96F87FCB-519A-47CB-8FC1-0234D89A5C3D}" destId="{49C5471D-298A-47B1-BB84-1B02EDD9D49C}" srcOrd="2" destOrd="0" parTransId="{EA21C33B-4F9D-42DE-89EB-471C5540397A}" sibTransId="{D06BCCCD-69E8-439B-BBFF-9B378AD5A768}"/>
    <dgm:cxn modelId="{F01E2627-6CC0-4C15-9A21-EABF3C5B7D06}" srcId="{416D3523-910B-4485-BCE2-4FA3094A9D2B}" destId="{06570879-9666-482E-93AD-CEEFFA5B219D}" srcOrd="0" destOrd="0" parTransId="{025BE9B7-4A68-4F68-860B-22F026DE283C}" sibTransId="{552FCCF7-64AD-4EED-90AF-D8DFAD06229A}"/>
    <dgm:cxn modelId="{36EC4EDB-247D-4985-BB82-411988F0DBD6}" type="presOf" srcId="{7DBA37C3-1F51-4C04-A6E7-D948E1FC1BEB}" destId="{6B09BBAB-30EB-4FC1-B929-FEF1F3A1BDC3}" srcOrd="0" destOrd="0" presId="urn:microsoft.com/office/officeart/2005/8/layout/list1"/>
    <dgm:cxn modelId="{97666D0E-661C-4857-8228-9113BB2C0FAE}" type="presOf" srcId="{7DBA37C3-1F51-4C04-A6E7-D948E1FC1BEB}" destId="{84552804-18A0-4324-AF49-7611836E7D8A}" srcOrd="1" destOrd="0" presId="urn:microsoft.com/office/officeart/2005/8/layout/list1"/>
    <dgm:cxn modelId="{37F9BC14-AEDD-4CE7-928E-4C18CFA33E95}" type="presOf" srcId="{49C5471D-298A-47B1-BB84-1B02EDD9D49C}" destId="{453B3F8D-9783-4FB2-B0D6-3BCE2DFF6719}" srcOrd="0" destOrd="2" presId="urn:microsoft.com/office/officeart/2005/8/layout/list1"/>
    <dgm:cxn modelId="{4D8D3543-5A1D-45AE-B66B-599CCBD6C251}" srcId="{E4090ECA-630A-427C-B2B1-2CD9CCAEF460}" destId="{1569FE95-95C6-4E96-B824-EF403921FC90}" srcOrd="0" destOrd="0" parTransId="{D636C407-B750-4D9A-B104-73AF5B7CDA35}" sibTransId="{9D60BEE4-194B-401B-974F-E9A931B3396D}"/>
    <dgm:cxn modelId="{2D57EDC3-13B1-49CD-99EA-83FBA64ECAB0}" srcId="{96F87FCB-519A-47CB-8FC1-0234D89A5C3D}" destId="{52786FCC-D297-4D31-AF82-8D4C94827CFD}" srcOrd="0" destOrd="0" parTransId="{E45DF294-CE84-4692-A6A3-24E92B83CB35}" sibTransId="{A50CF0ED-5172-4934-AC7B-1AF22DC7242C}"/>
    <dgm:cxn modelId="{D8C17D68-9314-4C88-917F-FA59E412C8B0}" srcId="{E4090ECA-630A-427C-B2B1-2CD9CCAEF460}" destId="{3A857749-F8B2-4AF3-8CBA-0F137D06BC9B}" srcOrd="1" destOrd="0" parTransId="{2B2D07EA-B586-4303-A402-0FC6328390D8}" sibTransId="{9E7D06D1-93B3-4A7A-BFEC-4A6AD5A00655}"/>
    <dgm:cxn modelId="{852A5152-5B54-4D15-ADAE-6C769FD98B38}" srcId="{B50AB1CF-C614-4837-BF7F-42313BB61FEE}" destId="{127DF936-8B67-46C9-B49F-647CFCBCA4F9}" srcOrd="1" destOrd="0" parTransId="{F4320091-937D-4015-BB0D-D5F96A777647}" sibTransId="{04C835E5-F9E4-4DBB-9529-34C671832AB7}"/>
    <dgm:cxn modelId="{0CB81E3D-849F-4671-9A5F-A92CE4D3BC04}" type="presOf" srcId="{96F87FCB-519A-47CB-8FC1-0234D89A5C3D}" destId="{8D09EB81-543C-4171-88E8-BDDDFB3F9756}" srcOrd="0" destOrd="0" presId="urn:microsoft.com/office/officeart/2005/8/layout/list1"/>
    <dgm:cxn modelId="{CC365EB3-7518-47D9-8D52-BAA1BD669CE3}" type="presOf" srcId="{52786FCC-D297-4D31-AF82-8D4C94827CFD}" destId="{453B3F8D-9783-4FB2-B0D6-3BCE2DFF6719}" srcOrd="0" destOrd="0" presId="urn:microsoft.com/office/officeart/2005/8/layout/list1"/>
    <dgm:cxn modelId="{1FDA99D8-8AE2-4988-A030-E169D8341AC5}" srcId="{7DBA37C3-1F51-4C04-A6E7-D948E1FC1BEB}" destId="{1D7420F2-A448-4A0F-BDB1-87315A1BEA25}" srcOrd="0" destOrd="0" parTransId="{D21CAB11-8FDE-47DB-81A3-6E9EBD375863}" sibTransId="{500EAE3A-07F7-441F-9A2E-09219878C476}"/>
    <dgm:cxn modelId="{DEB95154-FB95-4ECB-8DED-354C94B3DA3E}" type="presOf" srcId="{1569FE95-95C6-4E96-B824-EF403921FC90}" destId="{FCF23596-F6C1-442D-82A4-39582E20CD78}" srcOrd="0" destOrd="0" presId="urn:microsoft.com/office/officeart/2005/8/layout/list1"/>
    <dgm:cxn modelId="{D4081247-86A4-4BE4-B8F4-CF40DD2400A9}" srcId="{06570879-9666-482E-93AD-CEEFFA5B219D}" destId="{DF4F7704-8F62-4EBA-BCBD-7B8144A4775A}" srcOrd="2" destOrd="0" parTransId="{B4B9101A-33CF-45AE-A484-20BF95B51528}" sibTransId="{8AC96CBE-C296-4423-A1AE-6FA176D4DC8C}"/>
    <dgm:cxn modelId="{700FCF87-79C6-4011-8248-E073FDC72F43}" type="presOf" srcId="{96F87FCB-519A-47CB-8FC1-0234D89A5C3D}" destId="{13D2951D-AA90-4240-A42C-9522EA6EA9ED}" srcOrd="1" destOrd="0" presId="urn:microsoft.com/office/officeart/2005/8/layout/list1"/>
    <dgm:cxn modelId="{3C766658-E757-4504-B931-BCA17A44ED50}" type="presOf" srcId="{06570879-9666-482E-93AD-CEEFFA5B219D}" destId="{B87BBD81-145A-4F66-8372-3631496810E9}" srcOrd="0" destOrd="0" presId="urn:microsoft.com/office/officeart/2005/8/layout/list1"/>
    <dgm:cxn modelId="{DA0CC35D-1D2A-4C98-87BD-D134F36ABCFA}" type="presOf" srcId="{DF4F7704-8F62-4EBA-BCBD-7B8144A4775A}" destId="{A14A28A8-18ED-4780-BC1B-8745EB4FA262}" srcOrd="0" destOrd="2" presId="urn:microsoft.com/office/officeart/2005/8/layout/list1"/>
    <dgm:cxn modelId="{8396F0CE-5213-415B-BDB5-ECA0E43006CF}" type="presOf" srcId="{B50AB1CF-C614-4837-BF7F-42313BB61FEE}" destId="{20BF9B65-9958-4322-B9CC-42C1B5BCD16B}" srcOrd="0" destOrd="0" presId="urn:microsoft.com/office/officeart/2005/8/layout/list1"/>
    <dgm:cxn modelId="{AC5FC766-7273-4340-9704-873BD6A9DFEE}" type="presOf" srcId="{3A857749-F8B2-4AF3-8CBA-0F137D06BC9B}" destId="{FCF23596-F6C1-442D-82A4-39582E20CD78}" srcOrd="0" destOrd="1" presId="urn:microsoft.com/office/officeart/2005/8/layout/list1"/>
    <dgm:cxn modelId="{38C15872-B3E3-4595-BA9C-AB8DBED53A19}" type="presParOf" srcId="{5BA4E4BF-D1E9-4304-95BB-A1D18E25B7DB}" destId="{881A7D30-2F91-4C29-981F-F78AA92F19A4}" srcOrd="0" destOrd="0" presId="urn:microsoft.com/office/officeart/2005/8/layout/list1"/>
    <dgm:cxn modelId="{67BBCD94-7EAF-4D6C-8168-987E71F99D9A}" type="presParOf" srcId="{881A7D30-2F91-4C29-981F-F78AA92F19A4}" destId="{B87BBD81-145A-4F66-8372-3631496810E9}" srcOrd="0" destOrd="0" presId="urn:microsoft.com/office/officeart/2005/8/layout/list1"/>
    <dgm:cxn modelId="{4588195C-D62D-470D-845D-8EC8DF997CDB}" type="presParOf" srcId="{881A7D30-2F91-4C29-981F-F78AA92F19A4}" destId="{4DD24F5E-176A-4940-8093-603F993C42F8}" srcOrd="1" destOrd="0" presId="urn:microsoft.com/office/officeart/2005/8/layout/list1"/>
    <dgm:cxn modelId="{01C48B33-6A0D-4A17-8468-89EA23BDBF2A}" type="presParOf" srcId="{5BA4E4BF-D1E9-4304-95BB-A1D18E25B7DB}" destId="{E9C065DE-4D29-4FC6-8D99-E324682DA18F}" srcOrd="1" destOrd="0" presId="urn:microsoft.com/office/officeart/2005/8/layout/list1"/>
    <dgm:cxn modelId="{7144E2D0-DDE1-4864-AC05-647BA785E5D4}" type="presParOf" srcId="{5BA4E4BF-D1E9-4304-95BB-A1D18E25B7DB}" destId="{A14A28A8-18ED-4780-BC1B-8745EB4FA262}" srcOrd="2" destOrd="0" presId="urn:microsoft.com/office/officeart/2005/8/layout/list1"/>
    <dgm:cxn modelId="{0A588B54-CB63-4B6B-AF4B-3F37A6C27A7F}" type="presParOf" srcId="{5BA4E4BF-D1E9-4304-95BB-A1D18E25B7DB}" destId="{4CC075FC-5C7B-4B13-90DD-97A04658EDE3}" srcOrd="3" destOrd="0" presId="urn:microsoft.com/office/officeart/2005/8/layout/list1"/>
    <dgm:cxn modelId="{6949D3C6-4BDF-4DD8-9D98-05A65DBA06B0}" type="presParOf" srcId="{5BA4E4BF-D1E9-4304-95BB-A1D18E25B7DB}" destId="{A4D8A15B-3806-4B27-BC36-36FD9DCEAE8C}" srcOrd="4" destOrd="0" presId="urn:microsoft.com/office/officeart/2005/8/layout/list1"/>
    <dgm:cxn modelId="{A1464555-EA67-477B-AC34-84B7898177EF}" type="presParOf" srcId="{A4D8A15B-3806-4B27-BC36-36FD9DCEAE8C}" destId="{FF552194-6416-4081-A859-C59B6E33F3AD}" srcOrd="0" destOrd="0" presId="urn:microsoft.com/office/officeart/2005/8/layout/list1"/>
    <dgm:cxn modelId="{C5D28746-DF76-4C6E-825E-431E1101958A}" type="presParOf" srcId="{A4D8A15B-3806-4B27-BC36-36FD9DCEAE8C}" destId="{8941D092-F89E-4D3C-B017-EAD0622E94B3}" srcOrd="1" destOrd="0" presId="urn:microsoft.com/office/officeart/2005/8/layout/list1"/>
    <dgm:cxn modelId="{6D8271E1-4457-4C49-9B4D-31E12B890D71}" type="presParOf" srcId="{5BA4E4BF-D1E9-4304-95BB-A1D18E25B7DB}" destId="{39CED09B-429F-4829-9716-CA55A9815E7D}" srcOrd="5" destOrd="0" presId="urn:microsoft.com/office/officeart/2005/8/layout/list1"/>
    <dgm:cxn modelId="{EB9E2CD0-B78B-4924-B4CA-AE71F307C8F9}" type="presParOf" srcId="{5BA4E4BF-D1E9-4304-95BB-A1D18E25B7DB}" destId="{FCF23596-F6C1-442D-82A4-39582E20CD78}" srcOrd="6" destOrd="0" presId="urn:microsoft.com/office/officeart/2005/8/layout/list1"/>
    <dgm:cxn modelId="{85AFA64B-AD9F-4005-82D2-31675A05A222}" type="presParOf" srcId="{5BA4E4BF-D1E9-4304-95BB-A1D18E25B7DB}" destId="{ED9E2EBE-7825-486C-8CD1-E155E792574A}" srcOrd="7" destOrd="0" presId="urn:microsoft.com/office/officeart/2005/8/layout/list1"/>
    <dgm:cxn modelId="{6808A154-1EE2-4D11-B262-678463286596}" type="presParOf" srcId="{5BA4E4BF-D1E9-4304-95BB-A1D18E25B7DB}" destId="{741D3050-20D9-40FA-8BC0-12114DE19633}" srcOrd="8" destOrd="0" presId="urn:microsoft.com/office/officeart/2005/8/layout/list1"/>
    <dgm:cxn modelId="{49CE128C-ED8C-4BDC-A0E2-B6B9D7E81F2F}" type="presParOf" srcId="{741D3050-20D9-40FA-8BC0-12114DE19633}" destId="{6B09BBAB-30EB-4FC1-B929-FEF1F3A1BDC3}" srcOrd="0" destOrd="0" presId="urn:microsoft.com/office/officeart/2005/8/layout/list1"/>
    <dgm:cxn modelId="{CB8EC6A3-3D05-4FA8-AE8F-72713F64B252}" type="presParOf" srcId="{741D3050-20D9-40FA-8BC0-12114DE19633}" destId="{84552804-18A0-4324-AF49-7611836E7D8A}" srcOrd="1" destOrd="0" presId="urn:microsoft.com/office/officeart/2005/8/layout/list1"/>
    <dgm:cxn modelId="{AB7DBCF1-EAE5-433A-929D-B0D3720F34D2}" type="presParOf" srcId="{5BA4E4BF-D1E9-4304-95BB-A1D18E25B7DB}" destId="{C839CDCF-5807-4AD9-BA0C-C5A7ED75B1F3}" srcOrd="9" destOrd="0" presId="urn:microsoft.com/office/officeart/2005/8/layout/list1"/>
    <dgm:cxn modelId="{16D839F6-59A4-4594-84D6-2744131D7633}" type="presParOf" srcId="{5BA4E4BF-D1E9-4304-95BB-A1D18E25B7DB}" destId="{7F0F069F-E905-4DC8-B982-2F28C28DA976}" srcOrd="10" destOrd="0" presId="urn:microsoft.com/office/officeart/2005/8/layout/list1"/>
    <dgm:cxn modelId="{92899308-68F8-400D-8BB4-16A53293601B}" type="presParOf" srcId="{5BA4E4BF-D1E9-4304-95BB-A1D18E25B7DB}" destId="{6F3EEFEB-3B7F-46BE-9960-F38C195E1776}" srcOrd="11" destOrd="0" presId="urn:microsoft.com/office/officeart/2005/8/layout/list1"/>
    <dgm:cxn modelId="{69C11204-5C01-4374-AD8E-48811E73ACEB}" type="presParOf" srcId="{5BA4E4BF-D1E9-4304-95BB-A1D18E25B7DB}" destId="{1C8D8224-33D6-4AD1-A34F-53A92574C197}" srcOrd="12" destOrd="0" presId="urn:microsoft.com/office/officeart/2005/8/layout/list1"/>
    <dgm:cxn modelId="{F5049D10-5338-438B-B3D3-28A7C11C1227}" type="presParOf" srcId="{1C8D8224-33D6-4AD1-A34F-53A92574C197}" destId="{8D09EB81-543C-4171-88E8-BDDDFB3F9756}" srcOrd="0" destOrd="0" presId="urn:microsoft.com/office/officeart/2005/8/layout/list1"/>
    <dgm:cxn modelId="{898550C3-2891-40DB-9398-F6A67D887F15}" type="presParOf" srcId="{1C8D8224-33D6-4AD1-A34F-53A92574C197}" destId="{13D2951D-AA90-4240-A42C-9522EA6EA9ED}" srcOrd="1" destOrd="0" presId="urn:microsoft.com/office/officeart/2005/8/layout/list1"/>
    <dgm:cxn modelId="{EB97CA7D-5204-419D-8C9A-09A66045D534}" type="presParOf" srcId="{5BA4E4BF-D1E9-4304-95BB-A1D18E25B7DB}" destId="{EBEE10D4-CB2A-4CCF-9272-F11AF7E9F491}" srcOrd="13" destOrd="0" presId="urn:microsoft.com/office/officeart/2005/8/layout/list1"/>
    <dgm:cxn modelId="{E4169991-6CE2-483E-8D11-A57E8E5A0203}" type="presParOf" srcId="{5BA4E4BF-D1E9-4304-95BB-A1D18E25B7DB}" destId="{453B3F8D-9783-4FB2-B0D6-3BCE2DFF6719}" srcOrd="14" destOrd="0" presId="urn:microsoft.com/office/officeart/2005/8/layout/list1"/>
    <dgm:cxn modelId="{D51C7085-8990-4F44-9143-DEAF03E55DD0}" type="presParOf" srcId="{5BA4E4BF-D1E9-4304-95BB-A1D18E25B7DB}" destId="{7F8AABBE-1DEB-4FF3-8FD7-F0AE741F6F38}" srcOrd="15" destOrd="0" presId="urn:microsoft.com/office/officeart/2005/8/layout/list1"/>
    <dgm:cxn modelId="{43827345-DD3B-4C45-80D3-7F00259918BC}" type="presParOf" srcId="{5BA4E4BF-D1E9-4304-95BB-A1D18E25B7DB}" destId="{5D855A60-E8EB-49D4-991B-D06BBD22A3F7}" srcOrd="16" destOrd="0" presId="urn:microsoft.com/office/officeart/2005/8/layout/list1"/>
    <dgm:cxn modelId="{F6640C12-1D36-40DC-8543-1BAB05502A2F}" type="presParOf" srcId="{5D855A60-E8EB-49D4-991B-D06BBD22A3F7}" destId="{20BF9B65-9958-4322-B9CC-42C1B5BCD16B}" srcOrd="0" destOrd="0" presId="urn:microsoft.com/office/officeart/2005/8/layout/list1"/>
    <dgm:cxn modelId="{A50206A8-F76F-4EAD-8811-CB876BC1704F}" type="presParOf" srcId="{5D855A60-E8EB-49D4-991B-D06BBD22A3F7}" destId="{0335A3F7-CDFE-408C-992E-B84FAF97FB7A}" srcOrd="1" destOrd="0" presId="urn:microsoft.com/office/officeart/2005/8/layout/list1"/>
    <dgm:cxn modelId="{8AC2D9C9-4C21-43A6-B10E-9270DCBADB5E}" type="presParOf" srcId="{5BA4E4BF-D1E9-4304-95BB-A1D18E25B7DB}" destId="{91313164-FA1F-4319-B66C-41CBCF2ADE0B}" srcOrd="17" destOrd="0" presId="urn:microsoft.com/office/officeart/2005/8/layout/list1"/>
    <dgm:cxn modelId="{F2C0D977-3E77-4B8E-82AC-9F9D19DD5F2A}" type="presParOf" srcId="{5BA4E4BF-D1E9-4304-95BB-A1D18E25B7DB}" destId="{18B238FE-6E61-43DF-BB10-33BB56D03CD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35C03-3E35-4D8F-9824-F967BBBA0516}" type="doc">
      <dgm:prSet loTypeId="urn:microsoft.com/office/officeart/2005/8/layout/balance1" loCatId="relationship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5C701AC2-1576-4EB1-8BCA-8D0E22EBF20C}">
      <dgm:prSet/>
      <dgm:spPr/>
      <dgm:t>
        <a:bodyPr/>
        <a:lstStyle/>
        <a:p>
          <a:pPr rtl="0"/>
          <a:r>
            <a:rPr lang="es-ES" smtClean="0"/>
            <a:t>Inalienabilidad e inembargabilidad del usufructo vidual:</a:t>
          </a:r>
          <a:endParaRPr lang="es-ES"/>
        </a:p>
      </dgm:t>
    </dgm:pt>
    <dgm:pt modelId="{223953C6-E180-451E-B99F-8DF3CF0D28D8}" type="parTrans" cxnId="{5D4D35E1-7456-441C-B2FA-1DFA16961A9B}">
      <dgm:prSet/>
      <dgm:spPr/>
      <dgm:t>
        <a:bodyPr/>
        <a:lstStyle/>
        <a:p>
          <a:endParaRPr lang="es-ES"/>
        </a:p>
      </dgm:t>
    </dgm:pt>
    <dgm:pt modelId="{DFA99C7F-45D8-4091-9EE7-47C2529C44FF}" type="sibTrans" cxnId="{5D4D35E1-7456-441C-B2FA-1DFA16961A9B}">
      <dgm:prSet/>
      <dgm:spPr/>
      <dgm:t>
        <a:bodyPr/>
        <a:lstStyle/>
        <a:p>
          <a:endParaRPr lang="es-ES"/>
        </a:p>
      </dgm:t>
    </dgm:pt>
    <dgm:pt modelId="{6B9EC4D8-EE94-437A-BED2-ECEC08CF71A1}">
      <dgm:prSet custT="1"/>
      <dgm:spPr/>
      <dgm:t>
        <a:bodyPr/>
        <a:lstStyle/>
        <a:p>
          <a:pPr rtl="0"/>
          <a:r>
            <a:rPr lang="es-ES" sz="1800" dirty="0" smtClean="0"/>
            <a:t>Art. 290.1 y 273 CDFA</a:t>
          </a:r>
          <a:endParaRPr lang="es-ES" sz="1800" dirty="0"/>
        </a:p>
      </dgm:t>
    </dgm:pt>
    <dgm:pt modelId="{A48654E4-F7DA-4460-9C8B-A5CF2FAD6FFC}" type="parTrans" cxnId="{D0155870-6D05-44FB-9377-E2FC6A45CBF6}">
      <dgm:prSet/>
      <dgm:spPr/>
      <dgm:t>
        <a:bodyPr/>
        <a:lstStyle/>
        <a:p>
          <a:endParaRPr lang="es-ES"/>
        </a:p>
      </dgm:t>
    </dgm:pt>
    <dgm:pt modelId="{2F495750-82D2-4CB5-B2BF-3FD7A23609A0}" type="sibTrans" cxnId="{D0155870-6D05-44FB-9377-E2FC6A45CBF6}">
      <dgm:prSet/>
      <dgm:spPr/>
      <dgm:t>
        <a:bodyPr/>
        <a:lstStyle/>
        <a:p>
          <a:endParaRPr lang="es-ES"/>
        </a:p>
      </dgm:t>
    </dgm:pt>
    <dgm:pt modelId="{0584550A-0570-4A25-9026-7ABF38D41AB2}">
      <dgm:prSet/>
      <dgm:spPr/>
      <dgm:t>
        <a:bodyPr/>
        <a:lstStyle/>
        <a:p>
          <a:pPr rtl="0"/>
          <a:r>
            <a:rPr lang="es-ES" dirty="0" smtClean="0"/>
            <a:t>Disponibilidad de bienes concretos, rentas y frutos:</a:t>
          </a:r>
          <a:endParaRPr lang="es-ES" dirty="0"/>
        </a:p>
      </dgm:t>
    </dgm:pt>
    <dgm:pt modelId="{10DFF7C4-5842-4DDC-A007-98856015EF30}" type="parTrans" cxnId="{ECD46A34-955F-4C0B-AA27-0AAC1ED32B98}">
      <dgm:prSet/>
      <dgm:spPr/>
      <dgm:t>
        <a:bodyPr/>
        <a:lstStyle/>
        <a:p>
          <a:endParaRPr lang="es-ES"/>
        </a:p>
      </dgm:t>
    </dgm:pt>
    <dgm:pt modelId="{9A8A200B-7CFE-4137-81D7-309B07E122B3}" type="sibTrans" cxnId="{ECD46A34-955F-4C0B-AA27-0AAC1ED32B98}">
      <dgm:prSet/>
      <dgm:spPr/>
      <dgm:t>
        <a:bodyPr/>
        <a:lstStyle/>
        <a:p>
          <a:endParaRPr lang="es-ES"/>
        </a:p>
      </dgm:t>
    </dgm:pt>
    <dgm:pt modelId="{666D10F8-278C-4FD4-A3C5-F7B5625A9E71}">
      <dgm:prSet custT="1"/>
      <dgm:spPr/>
      <dgm:t>
        <a:bodyPr/>
        <a:lstStyle/>
        <a:p>
          <a:pPr rtl="0"/>
          <a:r>
            <a:rPr lang="es-ES" sz="1600" dirty="0" smtClean="0"/>
            <a:t>Art. 290.2.3.4 CDFA</a:t>
          </a:r>
          <a:endParaRPr lang="es-ES" sz="1600" dirty="0"/>
        </a:p>
      </dgm:t>
    </dgm:pt>
    <dgm:pt modelId="{80AFAB98-0563-44CC-A7E2-A3C954A54F09}" type="parTrans" cxnId="{4EDDE727-DF9A-485B-9E22-3F68C66BE982}">
      <dgm:prSet/>
      <dgm:spPr/>
      <dgm:t>
        <a:bodyPr/>
        <a:lstStyle/>
        <a:p>
          <a:endParaRPr lang="es-ES"/>
        </a:p>
      </dgm:t>
    </dgm:pt>
    <dgm:pt modelId="{C9914406-CBBC-464A-B5C0-2922D9D9AC7C}" type="sibTrans" cxnId="{4EDDE727-DF9A-485B-9E22-3F68C66BE982}">
      <dgm:prSet/>
      <dgm:spPr/>
      <dgm:t>
        <a:bodyPr/>
        <a:lstStyle/>
        <a:p>
          <a:endParaRPr lang="es-ES"/>
        </a:p>
      </dgm:t>
    </dgm:pt>
    <dgm:pt modelId="{6FC8392F-A6B9-4D3A-8B9B-AF622E749458}">
      <dgm:prSet custT="1"/>
      <dgm:spPr/>
      <dgm:t>
        <a:bodyPr/>
        <a:lstStyle/>
        <a:p>
          <a:pPr rtl="0"/>
          <a:r>
            <a:rPr lang="es-ES" sz="1600" dirty="0" smtClean="0"/>
            <a:t>Enajenación de bienes: art. 290.2 CDFA</a:t>
          </a:r>
          <a:endParaRPr lang="es-ES" sz="1600" dirty="0"/>
        </a:p>
      </dgm:t>
    </dgm:pt>
    <dgm:pt modelId="{BFB3C03E-2B42-4308-8F8D-A1348113D836}" type="parTrans" cxnId="{F8A151E2-9180-4670-9C83-32201A38ECEE}">
      <dgm:prSet/>
      <dgm:spPr/>
      <dgm:t>
        <a:bodyPr/>
        <a:lstStyle/>
        <a:p>
          <a:endParaRPr lang="es-ES"/>
        </a:p>
      </dgm:t>
    </dgm:pt>
    <dgm:pt modelId="{ADAACC9A-432E-44B6-B2AA-9F809D8A7AB3}" type="sibTrans" cxnId="{F8A151E2-9180-4670-9C83-32201A38ECEE}">
      <dgm:prSet/>
      <dgm:spPr/>
      <dgm:t>
        <a:bodyPr/>
        <a:lstStyle/>
        <a:p>
          <a:endParaRPr lang="es-ES"/>
        </a:p>
      </dgm:t>
    </dgm:pt>
    <dgm:pt modelId="{34A89F9B-22E5-4CBA-BA79-49B390BCC143}">
      <dgm:prSet custT="1"/>
      <dgm:spPr/>
      <dgm:t>
        <a:bodyPr/>
        <a:lstStyle/>
        <a:p>
          <a:pPr rtl="0"/>
          <a:r>
            <a:rPr lang="es-ES" sz="1400" dirty="0" smtClean="0"/>
            <a:t>Título oneroso: subrogación del usufructo</a:t>
          </a:r>
          <a:endParaRPr lang="es-ES" sz="1400" dirty="0"/>
        </a:p>
      </dgm:t>
    </dgm:pt>
    <dgm:pt modelId="{D51FFE50-5772-4A82-AC0D-447C9AF86B8B}" type="parTrans" cxnId="{1655B914-5C32-4ED8-9BD7-24888B578E3C}">
      <dgm:prSet/>
      <dgm:spPr/>
      <dgm:t>
        <a:bodyPr/>
        <a:lstStyle/>
        <a:p>
          <a:endParaRPr lang="es-ES"/>
        </a:p>
      </dgm:t>
    </dgm:pt>
    <dgm:pt modelId="{2EFEAB1D-4C1D-4CD7-8BF5-F1E9D800A128}" type="sibTrans" cxnId="{1655B914-5C32-4ED8-9BD7-24888B578E3C}">
      <dgm:prSet/>
      <dgm:spPr/>
      <dgm:t>
        <a:bodyPr/>
        <a:lstStyle/>
        <a:p>
          <a:endParaRPr lang="es-ES"/>
        </a:p>
      </dgm:t>
    </dgm:pt>
    <dgm:pt modelId="{9A109A05-CA6E-40D0-B1AC-6CD95F615970}">
      <dgm:prSet custT="1"/>
      <dgm:spPr/>
      <dgm:t>
        <a:bodyPr/>
        <a:lstStyle/>
        <a:p>
          <a:pPr rtl="0"/>
          <a:r>
            <a:rPr lang="es-ES" sz="1400" dirty="0" smtClean="0"/>
            <a:t>Título lucrativo: extinción.</a:t>
          </a:r>
          <a:endParaRPr lang="es-ES" sz="1400" dirty="0"/>
        </a:p>
      </dgm:t>
    </dgm:pt>
    <dgm:pt modelId="{D2E85358-C421-4DE7-8F28-98927C6FF5C7}" type="parTrans" cxnId="{982745E7-BDE6-4275-9BDB-C26A0E36EE91}">
      <dgm:prSet/>
      <dgm:spPr/>
      <dgm:t>
        <a:bodyPr/>
        <a:lstStyle/>
        <a:p>
          <a:endParaRPr lang="es-ES"/>
        </a:p>
      </dgm:t>
    </dgm:pt>
    <dgm:pt modelId="{7AF55F70-5DF6-4A85-9B1D-349BB8E787D9}" type="sibTrans" cxnId="{982745E7-BDE6-4275-9BDB-C26A0E36EE91}">
      <dgm:prSet/>
      <dgm:spPr/>
      <dgm:t>
        <a:bodyPr/>
        <a:lstStyle/>
        <a:p>
          <a:endParaRPr lang="es-ES"/>
        </a:p>
      </dgm:t>
    </dgm:pt>
    <dgm:pt modelId="{6C8AE940-6A63-4C28-8B59-853953B487A8}">
      <dgm:prSet/>
      <dgm:spPr/>
      <dgm:t>
        <a:bodyPr/>
        <a:lstStyle/>
        <a:p>
          <a:pPr rtl="0"/>
          <a:r>
            <a:rPr lang="es-ES" dirty="0" smtClean="0"/>
            <a:t>Procedimiento de ejecución: art. 290.3 CDFA</a:t>
          </a:r>
          <a:endParaRPr lang="es-ES" dirty="0"/>
        </a:p>
      </dgm:t>
    </dgm:pt>
    <dgm:pt modelId="{77007E3B-B57B-466D-9BC5-9AD07C0CA662}" type="parTrans" cxnId="{CE7C6C91-91FA-4418-8777-8BA1B11E423C}">
      <dgm:prSet/>
      <dgm:spPr/>
      <dgm:t>
        <a:bodyPr/>
        <a:lstStyle/>
        <a:p>
          <a:endParaRPr lang="es-ES"/>
        </a:p>
      </dgm:t>
    </dgm:pt>
    <dgm:pt modelId="{BB3103BB-BCB8-4863-8558-A23EA73D69C1}" type="sibTrans" cxnId="{CE7C6C91-91FA-4418-8777-8BA1B11E423C}">
      <dgm:prSet/>
      <dgm:spPr/>
      <dgm:t>
        <a:bodyPr/>
        <a:lstStyle/>
        <a:p>
          <a:endParaRPr lang="es-ES"/>
        </a:p>
      </dgm:t>
    </dgm:pt>
    <dgm:pt modelId="{4A2EFFC9-3960-4629-8263-1502558E0C38}">
      <dgm:prSet/>
      <dgm:spPr/>
      <dgm:t>
        <a:bodyPr/>
        <a:lstStyle/>
        <a:p>
          <a:pPr rtl="0"/>
          <a:r>
            <a:rPr lang="es-ES" dirty="0" smtClean="0"/>
            <a:t>Embargo de frutos y rentas: art. 290.4 CDFA</a:t>
          </a:r>
          <a:endParaRPr lang="es-ES" dirty="0"/>
        </a:p>
      </dgm:t>
    </dgm:pt>
    <dgm:pt modelId="{1F2EE5CF-F012-4561-83AC-E285452E3AAA}" type="parTrans" cxnId="{09907FDD-0C7A-4DCC-B91A-06293E7F872B}">
      <dgm:prSet/>
      <dgm:spPr/>
      <dgm:t>
        <a:bodyPr/>
        <a:lstStyle/>
        <a:p>
          <a:endParaRPr lang="es-ES"/>
        </a:p>
      </dgm:t>
    </dgm:pt>
    <dgm:pt modelId="{C9127CAE-F3FD-4955-BC00-D973E0BB3D92}" type="sibTrans" cxnId="{09907FDD-0C7A-4DCC-B91A-06293E7F872B}">
      <dgm:prSet/>
      <dgm:spPr/>
      <dgm:t>
        <a:bodyPr/>
        <a:lstStyle/>
        <a:p>
          <a:endParaRPr lang="es-ES"/>
        </a:p>
      </dgm:t>
    </dgm:pt>
    <dgm:pt modelId="{5EC18C59-9B21-4DF4-9145-B712187AA10C}" type="pres">
      <dgm:prSet presAssocID="{14A35C03-3E35-4D8F-9824-F967BBBA051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E0B47B-0883-4532-8384-4CCC3D9F65CD}" type="pres">
      <dgm:prSet presAssocID="{14A35C03-3E35-4D8F-9824-F967BBBA0516}" presName="dummyMaxCanvas" presStyleCnt="0"/>
      <dgm:spPr/>
    </dgm:pt>
    <dgm:pt modelId="{5C1A350E-6BB5-4E3B-8CEA-7C13EC3714E5}" type="pres">
      <dgm:prSet presAssocID="{14A35C03-3E35-4D8F-9824-F967BBBA0516}" presName="parentComposite" presStyleCnt="0"/>
      <dgm:spPr/>
    </dgm:pt>
    <dgm:pt modelId="{DC692B96-1297-4D63-9E06-513476FD8277}" type="pres">
      <dgm:prSet presAssocID="{14A35C03-3E35-4D8F-9824-F967BBBA051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74119FFC-6F34-4653-AF64-D35A003299E3}" type="pres">
      <dgm:prSet presAssocID="{14A35C03-3E35-4D8F-9824-F967BBBA0516}" presName="parent2" presStyleLbl="alignAccFollowNode1" presStyleIdx="1" presStyleCnt="4" custLinFactNeighborX="7673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5237DEA2-5ADF-4479-8627-A486704E43D6}" type="pres">
      <dgm:prSet presAssocID="{14A35C03-3E35-4D8F-9824-F967BBBA0516}" presName="childrenComposite" presStyleCnt="0"/>
      <dgm:spPr/>
    </dgm:pt>
    <dgm:pt modelId="{137D74FF-D2D1-426D-A97B-05FAB291676B}" type="pres">
      <dgm:prSet presAssocID="{14A35C03-3E35-4D8F-9824-F967BBBA0516}" presName="dummyMaxCanvas_ChildArea" presStyleCnt="0"/>
      <dgm:spPr/>
    </dgm:pt>
    <dgm:pt modelId="{D1EFBA5C-70D0-427F-A6F0-A176AD7E9D7F}" type="pres">
      <dgm:prSet presAssocID="{14A35C03-3E35-4D8F-9824-F967BBBA0516}" presName="fulcrum" presStyleLbl="alignAccFollowNode1" presStyleIdx="2" presStyleCnt="4"/>
      <dgm:spPr/>
    </dgm:pt>
    <dgm:pt modelId="{70A09FCB-60A1-4E7E-9668-9F19D71DB3DB}" type="pres">
      <dgm:prSet presAssocID="{14A35C03-3E35-4D8F-9824-F967BBBA0516}" presName="balance_14" presStyleLbl="alignAccFollowNode1" presStyleIdx="3" presStyleCnt="4">
        <dgm:presLayoutVars>
          <dgm:bulletEnabled val="1"/>
        </dgm:presLayoutVars>
      </dgm:prSet>
      <dgm:spPr/>
    </dgm:pt>
    <dgm:pt modelId="{591478CF-F3FA-4707-BB78-42C059D2F376}" type="pres">
      <dgm:prSet presAssocID="{14A35C03-3E35-4D8F-9824-F967BBBA0516}" presName="right_14_1" presStyleLbl="node1" presStyleIdx="0" presStyleCnt="5" custScaleX="108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58C30-482B-415D-93AE-AE72424E8AEC}" type="pres">
      <dgm:prSet presAssocID="{14A35C03-3E35-4D8F-9824-F967BBBA0516}" presName="right_14_2" presStyleLbl="node1" presStyleIdx="1" presStyleCnt="5" custScaleX="106941" custScaleY="143455" custLinFactNeighborY="-164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125B2C-1D27-4323-ADDD-0C06F211819F}" type="pres">
      <dgm:prSet presAssocID="{14A35C03-3E35-4D8F-9824-F967BBBA0516}" presName="right_14_3" presStyleLbl="node1" presStyleIdx="2" presStyleCnt="5" custScaleY="103735" custLinFactNeighborY="-399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87B9CC-BAE4-4571-A9D7-B12E3B8ACB21}" type="pres">
      <dgm:prSet presAssocID="{14A35C03-3E35-4D8F-9824-F967BBBA0516}" presName="right_14_4" presStyleLbl="node1" presStyleIdx="3" presStyleCnt="5" custScaleY="103396" custLinFactNeighborY="-365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F20A8-04F9-4F6C-85AB-387E8708F526}" type="pres">
      <dgm:prSet presAssocID="{14A35C03-3E35-4D8F-9824-F967BBBA0516}" presName="left_14_1" presStyleLbl="node1" presStyleIdx="4" presStyleCnt="5" custScaleY="127969" custLinFactNeighborY="-176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A09814-ACD3-4A84-98C8-B98A54636858}" type="presOf" srcId="{14A35C03-3E35-4D8F-9824-F967BBBA0516}" destId="{5EC18C59-9B21-4DF4-9145-B712187AA10C}" srcOrd="0" destOrd="0" presId="urn:microsoft.com/office/officeart/2005/8/layout/balance1"/>
    <dgm:cxn modelId="{687365BE-DD58-481C-91C4-347198F47DF0}" type="presOf" srcId="{5C701AC2-1576-4EB1-8BCA-8D0E22EBF20C}" destId="{DC692B96-1297-4D63-9E06-513476FD8277}" srcOrd="0" destOrd="0" presId="urn:microsoft.com/office/officeart/2005/8/layout/balance1"/>
    <dgm:cxn modelId="{ECD46A34-955F-4C0B-AA27-0AAC1ED32B98}" srcId="{14A35C03-3E35-4D8F-9824-F967BBBA0516}" destId="{0584550A-0570-4A25-9026-7ABF38D41AB2}" srcOrd="1" destOrd="0" parTransId="{10DFF7C4-5842-4DDC-A007-98856015EF30}" sibTransId="{9A8A200B-7CFE-4137-81D7-309B07E122B3}"/>
    <dgm:cxn modelId="{6138C2D5-6113-4B1F-B521-778B9EB96C6B}" type="presOf" srcId="{6B9EC4D8-EE94-437A-BED2-ECEC08CF71A1}" destId="{8CBF20A8-04F9-4F6C-85AB-387E8708F526}" srcOrd="0" destOrd="0" presId="urn:microsoft.com/office/officeart/2005/8/layout/balance1"/>
    <dgm:cxn modelId="{6BFD1BCE-D2F1-4E4C-8D9E-358F90E88B92}" type="presOf" srcId="{6C8AE940-6A63-4C28-8B59-853953B487A8}" destId="{DB125B2C-1D27-4323-ADDD-0C06F211819F}" srcOrd="0" destOrd="0" presId="urn:microsoft.com/office/officeart/2005/8/layout/balance1"/>
    <dgm:cxn modelId="{4EDDE727-DF9A-485B-9E22-3F68C66BE982}" srcId="{0584550A-0570-4A25-9026-7ABF38D41AB2}" destId="{666D10F8-278C-4FD4-A3C5-F7B5625A9E71}" srcOrd="0" destOrd="0" parTransId="{80AFAB98-0563-44CC-A7E2-A3C954A54F09}" sibTransId="{C9914406-CBBC-464A-B5C0-2922D9D9AC7C}"/>
    <dgm:cxn modelId="{AA2FE6DF-2DB7-4C9B-84E2-2F1245E1BDDF}" type="presOf" srcId="{4A2EFFC9-3960-4629-8263-1502558E0C38}" destId="{CD87B9CC-BAE4-4571-A9D7-B12E3B8ACB21}" srcOrd="0" destOrd="0" presId="urn:microsoft.com/office/officeart/2005/8/layout/balance1"/>
    <dgm:cxn modelId="{F8A151E2-9180-4670-9C83-32201A38ECEE}" srcId="{0584550A-0570-4A25-9026-7ABF38D41AB2}" destId="{6FC8392F-A6B9-4D3A-8B9B-AF622E749458}" srcOrd="1" destOrd="0" parTransId="{BFB3C03E-2B42-4308-8F8D-A1348113D836}" sibTransId="{ADAACC9A-432E-44B6-B2AA-9F809D8A7AB3}"/>
    <dgm:cxn modelId="{12EDEEF8-FA83-4C50-9EEB-3200738523CE}" type="presOf" srcId="{0584550A-0570-4A25-9026-7ABF38D41AB2}" destId="{74119FFC-6F34-4653-AF64-D35A003299E3}" srcOrd="0" destOrd="0" presId="urn:microsoft.com/office/officeart/2005/8/layout/balance1"/>
    <dgm:cxn modelId="{982745E7-BDE6-4275-9BDB-C26A0E36EE91}" srcId="{6FC8392F-A6B9-4D3A-8B9B-AF622E749458}" destId="{9A109A05-CA6E-40D0-B1AC-6CD95F615970}" srcOrd="1" destOrd="0" parTransId="{D2E85358-C421-4DE7-8F28-98927C6FF5C7}" sibTransId="{7AF55F70-5DF6-4A85-9B1D-349BB8E787D9}"/>
    <dgm:cxn modelId="{CE7C6C91-91FA-4418-8777-8BA1B11E423C}" srcId="{0584550A-0570-4A25-9026-7ABF38D41AB2}" destId="{6C8AE940-6A63-4C28-8B59-853953B487A8}" srcOrd="2" destOrd="0" parTransId="{77007E3B-B57B-466D-9BC5-9AD07C0CA662}" sibTransId="{BB3103BB-BCB8-4863-8558-A23EA73D69C1}"/>
    <dgm:cxn modelId="{A4824E1D-C247-46BE-8F72-B3CB06F157E0}" type="presOf" srcId="{666D10F8-278C-4FD4-A3C5-F7B5625A9E71}" destId="{591478CF-F3FA-4707-BB78-42C059D2F376}" srcOrd="0" destOrd="0" presId="urn:microsoft.com/office/officeart/2005/8/layout/balance1"/>
    <dgm:cxn modelId="{5D4D35E1-7456-441C-B2FA-1DFA16961A9B}" srcId="{14A35C03-3E35-4D8F-9824-F967BBBA0516}" destId="{5C701AC2-1576-4EB1-8BCA-8D0E22EBF20C}" srcOrd="0" destOrd="0" parTransId="{223953C6-E180-451E-B99F-8DF3CF0D28D8}" sibTransId="{DFA99C7F-45D8-4091-9EE7-47C2529C44FF}"/>
    <dgm:cxn modelId="{1655B914-5C32-4ED8-9BD7-24888B578E3C}" srcId="{6FC8392F-A6B9-4D3A-8B9B-AF622E749458}" destId="{34A89F9B-22E5-4CBA-BA79-49B390BCC143}" srcOrd="0" destOrd="0" parTransId="{D51FFE50-5772-4A82-AC0D-447C9AF86B8B}" sibTransId="{2EFEAB1D-4C1D-4CD7-8BF5-F1E9D800A128}"/>
    <dgm:cxn modelId="{9DDF0DCE-2653-4608-88C7-5290F33408B5}" type="presOf" srcId="{6FC8392F-A6B9-4D3A-8B9B-AF622E749458}" destId="{31858C30-482B-415D-93AE-AE72424E8AEC}" srcOrd="0" destOrd="0" presId="urn:microsoft.com/office/officeart/2005/8/layout/balance1"/>
    <dgm:cxn modelId="{D0155870-6D05-44FB-9377-E2FC6A45CBF6}" srcId="{5C701AC2-1576-4EB1-8BCA-8D0E22EBF20C}" destId="{6B9EC4D8-EE94-437A-BED2-ECEC08CF71A1}" srcOrd="0" destOrd="0" parTransId="{A48654E4-F7DA-4460-9C8B-A5CF2FAD6FFC}" sibTransId="{2F495750-82D2-4CB5-B2BF-3FD7A23609A0}"/>
    <dgm:cxn modelId="{E65AF64D-03CA-4DE9-BB95-6746BC628DC9}" type="presOf" srcId="{9A109A05-CA6E-40D0-B1AC-6CD95F615970}" destId="{31858C30-482B-415D-93AE-AE72424E8AEC}" srcOrd="0" destOrd="2" presId="urn:microsoft.com/office/officeart/2005/8/layout/balance1"/>
    <dgm:cxn modelId="{09907FDD-0C7A-4DCC-B91A-06293E7F872B}" srcId="{0584550A-0570-4A25-9026-7ABF38D41AB2}" destId="{4A2EFFC9-3960-4629-8263-1502558E0C38}" srcOrd="3" destOrd="0" parTransId="{1F2EE5CF-F012-4561-83AC-E285452E3AAA}" sibTransId="{C9127CAE-F3FD-4955-BC00-D973E0BB3D92}"/>
    <dgm:cxn modelId="{F88D2676-CBE3-486F-B134-95891FC67B50}" type="presOf" srcId="{34A89F9B-22E5-4CBA-BA79-49B390BCC143}" destId="{31858C30-482B-415D-93AE-AE72424E8AEC}" srcOrd="0" destOrd="1" presId="urn:microsoft.com/office/officeart/2005/8/layout/balance1"/>
    <dgm:cxn modelId="{6F8EABF6-1AA1-4B25-96A7-F494069BB14B}" type="presParOf" srcId="{5EC18C59-9B21-4DF4-9145-B712187AA10C}" destId="{DDE0B47B-0883-4532-8384-4CCC3D9F65CD}" srcOrd="0" destOrd="0" presId="urn:microsoft.com/office/officeart/2005/8/layout/balance1"/>
    <dgm:cxn modelId="{8BBA9E5B-F223-4868-9185-97121D52FAD7}" type="presParOf" srcId="{5EC18C59-9B21-4DF4-9145-B712187AA10C}" destId="{5C1A350E-6BB5-4E3B-8CEA-7C13EC3714E5}" srcOrd="1" destOrd="0" presId="urn:microsoft.com/office/officeart/2005/8/layout/balance1"/>
    <dgm:cxn modelId="{7AA7881A-C00C-4B05-8D35-F3CD9EE06175}" type="presParOf" srcId="{5C1A350E-6BB5-4E3B-8CEA-7C13EC3714E5}" destId="{DC692B96-1297-4D63-9E06-513476FD8277}" srcOrd="0" destOrd="0" presId="urn:microsoft.com/office/officeart/2005/8/layout/balance1"/>
    <dgm:cxn modelId="{5CEF83B4-7280-4258-B808-CA64D1C6A0E8}" type="presParOf" srcId="{5C1A350E-6BB5-4E3B-8CEA-7C13EC3714E5}" destId="{74119FFC-6F34-4653-AF64-D35A003299E3}" srcOrd="1" destOrd="0" presId="urn:microsoft.com/office/officeart/2005/8/layout/balance1"/>
    <dgm:cxn modelId="{D815F83C-EA21-43DB-9468-0956C5E04106}" type="presParOf" srcId="{5EC18C59-9B21-4DF4-9145-B712187AA10C}" destId="{5237DEA2-5ADF-4479-8627-A486704E43D6}" srcOrd="2" destOrd="0" presId="urn:microsoft.com/office/officeart/2005/8/layout/balance1"/>
    <dgm:cxn modelId="{FA336818-6415-457A-9E44-620660F54A46}" type="presParOf" srcId="{5237DEA2-5ADF-4479-8627-A486704E43D6}" destId="{137D74FF-D2D1-426D-A97B-05FAB291676B}" srcOrd="0" destOrd="0" presId="urn:microsoft.com/office/officeart/2005/8/layout/balance1"/>
    <dgm:cxn modelId="{67A0721A-677B-4DD6-A491-D6B19592C358}" type="presParOf" srcId="{5237DEA2-5ADF-4479-8627-A486704E43D6}" destId="{D1EFBA5C-70D0-427F-A6F0-A176AD7E9D7F}" srcOrd="1" destOrd="0" presId="urn:microsoft.com/office/officeart/2005/8/layout/balance1"/>
    <dgm:cxn modelId="{B95AF3A0-BED4-49BA-A498-1FF80440DDE1}" type="presParOf" srcId="{5237DEA2-5ADF-4479-8627-A486704E43D6}" destId="{70A09FCB-60A1-4E7E-9668-9F19D71DB3DB}" srcOrd="2" destOrd="0" presId="urn:microsoft.com/office/officeart/2005/8/layout/balance1"/>
    <dgm:cxn modelId="{E06F5F44-0ABA-42B8-8BE4-4939AF8A7748}" type="presParOf" srcId="{5237DEA2-5ADF-4479-8627-A486704E43D6}" destId="{591478CF-F3FA-4707-BB78-42C059D2F376}" srcOrd="3" destOrd="0" presId="urn:microsoft.com/office/officeart/2005/8/layout/balance1"/>
    <dgm:cxn modelId="{19149A80-FAC0-4FB5-99EA-2C10F6FB605A}" type="presParOf" srcId="{5237DEA2-5ADF-4479-8627-A486704E43D6}" destId="{31858C30-482B-415D-93AE-AE72424E8AEC}" srcOrd="4" destOrd="0" presId="urn:microsoft.com/office/officeart/2005/8/layout/balance1"/>
    <dgm:cxn modelId="{EF82B075-2525-41A2-BE31-3F3DF3ECEFF4}" type="presParOf" srcId="{5237DEA2-5ADF-4479-8627-A486704E43D6}" destId="{DB125B2C-1D27-4323-ADDD-0C06F211819F}" srcOrd="5" destOrd="0" presId="urn:microsoft.com/office/officeart/2005/8/layout/balance1"/>
    <dgm:cxn modelId="{8649452F-6C0F-43C8-9417-5C32CD962B4C}" type="presParOf" srcId="{5237DEA2-5ADF-4479-8627-A486704E43D6}" destId="{CD87B9CC-BAE4-4571-A9D7-B12E3B8ACB21}" srcOrd="6" destOrd="0" presId="urn:microsoft.com/office/officeart/2005/8/layout/balance1"/>
    <dgm:cxn modelId="{5C508A75-95C4-47CA-A97F-8FF948784D80}" type="presParOf" srcId="{5237DEA2-5ADF-4479-8627-A486704E43D6}" destId="{8CBF20A8-04F9-4F6C-85AB-387E8708F52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5CB8E-4238-4096-B66D-08D2290A9CFE}" type="doc">
      <dgm:prSet loTypeId="urn:microsoft.com/office/officeart/2008/layout/SquareAccentLis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91D7FBC-610E-4A9E-9903-7717B1571171}">
      <dgm:prSet custT="1"/>
      <dgm:spPr/>
      <dgm:t>
        <a:bodyPr/>
        <a:lstStyle/>
        <a:p>
          <a:pPr marL="177800" indent="0" algn="ctr" rtl="0"/>
          <a:r>
            <a:rPr lang="es-ES" sz="2000" dirty="0" smtClean="0"/>
            <a:t>Ideas generales:</a:t>
          </a:r>
          <a:endParaRPr lang="es-ES" sz="2000" dirty="0"/>
        </a:p>
      </dgm:t>
    </dgm:pt>
    <dgm:pt modelId="{14ADE39C-45DC-4E64-AAE5-AD5A523A8D2C}" type="parTrans" cxnId="{ED4EC197-45DA-4AA3-B29E-FD726EEC8CB7}">
      <dgm:prSet/>
      <dgm:spPr/>
      <dgm:t>
        <a:bodyPr/>
        <a:lstStyle/>
        <a:p>
          <a:endParaRPr lang="es-ES"/>
        </a:p>
      </dgm:t>
    </dgm:pt>
    <dgm:pt modelId="{7389CECC-A062-4D75-9A72-87531BDBA51E}" type="sibTrans" cxnId="{ED4EC197-45DA-4AA3-B29E-FD726EEC8CB7}">
      <dgm:prSet/>
      <dgm:spPr/>
      <dgm:t>
        <a:bodyPr/>
        <a:lstStyle/>
        <a:p>
          <a:endParaRPr lang="es-ES"/>
        </a:p>
      </dgm:t>
    </dgm:pt>
    <dgm:pt modelId="{B87AD963-585F-4C68-8C76-AAA04FF259DB}">
      <dgm:prSet custT="1"/>
      <dgm:spPr/>
      <dgm:t>
        <a:bodyPr/>
        <a:lstStyle/>
        <a:p>
          <a:pPr rtl="0"/>
          <a:r>
            <a:rPr lang="es-ES" sz="1600" dirty="0" smtClean="0"/>
            <a:t>Regulación: art. 283 a 298 CDFA</a:t>
          </a:r>
          <a:endParaRPr lang="es-ES" sz="1600" dirty="0"/>
        </a:p>
      </dgm:t>
    </dgm:pt>
    <dgm:pt modelId="{C1092848-EFE4-43E9-B399-25E295B0BC4B}" type="parTrans" cxnId="{FD9A2516-8F83-4E34-9584-8306C9B27C8C}">
      <dgm:prSet/>
      <dgm:spPr/>
      <dgm:t>
        <a:bodyPr/>
        <a:lstStyle/>
        <a:p>
          <a:endParaRPr lang="es-ES"/>
        </a:p>
      </dgm:t>
    </dgm:pt>
    <dgm:pt modelId="{3F297326-2A05-4093-80F4-DD00F917DD43}" type="sibTrans" cxnId="{FD9A2516-8F83-4E34-9584-8306C9B27C8C}">
      <dgm:prSet/>
      <dgm:spPr/>
      <dgm:t>
        <a:bodyPr/>
        <a:lstStyle/>
        <a:p>
          <a:endParaRPr lang="es-ES"/>
        </a:p>
      </dgm:t>
    </dgm:pt>
    <dgm:pt modelId="{9D3989C8-31B0-47F2-B788-355E3B9D6CF6}">
      <dgm:prSet custT="1"/>
      <dgm:spPr/>
      <dgm:t>
        <a:bodyPr/>
        <a:lstStyle/>
        <a:p>
          <a:pPr rtl="0"/>
          <a:r>
            <a:rPr lang="es-ES" sz="1600" dirty="0" smtClean="0"/>
            <a:t>Aplicación supletoria </a:t>
          </a:r>
          <a:r>
            <a:rPr lang="es-ES" sz="1600" dirty="0" err="1" smtClean="0"/>
            <a:t>Cc.</a:t>
          </a:r>
          <a:r>
            <a:rPr lang="es-ES" sz="1600" dirty="0" smtClean="0"/>
            <a:t>: arts. 471 a 512</a:t>
          </a:r>
          <a:endParaRPr lang="es-ES" sz="1600" dirty="0"/>
        </a:p>
      </dgm:t>
    </dgm:pt>
    <dgm:pt modelId="{AF6E3733-BBB1-4E09-864C-8034E9279035}" type="parTrans" cxnId="{4B8F0733-6E8D-421B-BC60-B03A80FD3A4A}">
      <dgm:prSet/>
      <dgm:spPr/>
      <dgm:t>
        <a:bodyPr/>
        <a:lstStyle/>
        <a:p>
          <a:endParaRPr lang="es-ES"/>
        </a:p>
      </dgm:t>
    </dgm:pt>
    <dgm:pt modelId="{00F6D98F-4DBA-4259-AA6E-50153782FB26}" type="sibTrans" cxnId="{4B8F0733-6E8D-421B-BC60-B03A80FD3A4A}">
      <dgm:prSet/>
      <dgm:spPr/>
      <dgm:t>
        <a:bodyPr/>
        <a:lstStyle/>
        <a:p>
          <a:endParaRPr lang="es-ES"/>
        </a:p>
      </dgm:t>
    </dgm:pt>
    <dgm:pt modelId="{E4435289-1B90-4979-BBAD-8C91D6D16264}">
      <dgm:prSet custT="1"/>
      <dgm:spPr/>
      <dgm:t>
        <a:bodyPr/>
        <a:lstStyle/>
        <a:p>
          <a:pPr rtl="0"/>
          <a:r>
            <a:rPr lang="es-ES" sz="1600" dirty="0" smtClean="0"/>
            <a:t>Art. 1.2 CDFA</a:t>
          </a:r>
          <a:endParaRPr lang="es-ES" sz="1600" dirty="0"/>
        </a:p>
      </dgm:t>
    </dgm:pt>
    <dgm:pt modelId="{B0E2020A-DB69-4E3A-AFE1-7CDC72FEBE54}" type="parTrans" cxnId="{26005C8B-CC32-4968-AC20-469521D3797D}">
      <dgm:prSet/>
      <dgm:spPr/>
      <dgm:t>
        <a:bodyPr/>
        <a:lstStyle/>
        <a:p>
          <a:endParaRPr lang="es-ES"/>
        </a:p>
      </dgm:t>
    </dgm:pt>
    <dgm:pt modelId="{B4CCC10A-BD86-4F76-A35E-39BE34C2F8DB}" type="sibTrans" cxnId="{26005C8B-CC32-4968-AC20-469521D3797D}">
      <dgm:prSet/>
      <dgm:spPr/>
      <dgm:t>
        <a:bodyPr/>
        <a:lstStyle/>
        <a:p>
          <a:endParaRPr lang="es-ES"/>
        </a:p>
      </dgm:t>
    </dgm:pt>
    <dgm:pt modelId="{104A9B99-2A29-432F-8B93-D02D80470D97}">
      <dgm:prSet custT="1"/>
      <dgm:spPr/>
      <dgm:t>
        <a:bodyPr/>
        <a:lstStyle/>
        <a:p>
          <a:pPr rtl="0"/>
          <a:r>
            <a:rPr lang="es-ES" sz="1600" i="1" dirty="0" smtClean="0"/>
            <a:t>Favor </a:t>
          </a:r>
          <a:r>
            <a:rPr lang="es-ES" sz="1600" i="1" dirty="0" err="1" smtClean="0"/>
            <a:t>viduitatis</a:t>
          </a:r>
          <a:r>
            <a:rPr lang="es-ES" sz="1600" i="1" dirty="0" smtClean="0"/>
            <a:t>: </a:t>
          </a:r>
          <a:r>
            <a:rPr lang="es-ES" sz="1600" dirty="0" smtClean="0"/>
            <a:t>art. 271.3 CDFA.</a:t>
          </a:r>
          <a:endParaRPr lang="es-ES" sz="1600" dirty="0"/>
        </a:p>
      </dgm:t>
    </dgm:pt>
    <dgm:pt modelId="{1E702FE7-F25B-416D-B4D0-198AEF2E8DD0}" type="parTrans" cxnId="{B2982039-9910-4227-8080-CB4E7C9BFB60}">
      <dgm:prSet/>
      <dgm:spPr/>
      <dgm:t>
        <a:bodyPr/>
        <a:lstStyle/>
        <a:p>
          <a:endParaRPr lang="es-ES"/>
        </a:p>
      </dgm:t>
    </dgm:pt>
    <dgm:pt modelId="{38D0AFBD-A630-44F4-AEA9-EDCA9F397D00}" type="sibTrans" cxnId="{B2982039-9910-4227-8080-CB4E7C9BFB60}">
      <dgm:prSet/>
      <dgm:spPr/>
      <dgm:t>
        <a:bodyPr/>
        <a:lstStyle/>
        <a:p>
          <a:endParaRPr lang="es-ES"/>
        </a:p>
      </dgm:t>
    </dgm:pt>
    <dgm:pt modelId="{FFAA7E80-386B-4765-BDC0-1F80F3262046}">
      <dgm:prSet custT="1"/>
      <dgm:spPr/>
      <dgm:t>
        <a:bodyPr/>
        <a:lstStyle/>
        <a:p>
          <a:pPr algn="ctr" rtl="0"/>
          <a:r>
            <a:rPr lang="es-ES" sz="2000" dirty="0" smtClean="0"/>
            <a:t>Contenido del usufructo:</a:t>
          </a:r>
          <a:endParaRPr lang="es-ES" sz="2000" dirty="0"/>
        </a:p>
      </dgm:t>
    </dgm:pt>
    <dgm:pt modelId="{B23BDCFA-6F5D-4F74-A1B7-3385E686C7D7}" type="parTrans" cxnId="{E54FCFB6-CCC0-4D1C-8B57-FFFFE6C32009}">
      <dgm:prSet/>
      <dgm:spPr/>
      <dgm:t>
        <a:bodyPr/>
        <a:lstStyle/>
        <a:p>
          <a:endParaRPr lang="es-ES"/>
        </a:p>
      </dgm:t>
    </dgm:pt>
    <dgm:pt modelId="{9D65B89C-F986-46A0-BED1-161025783440}" type="sibTrans" cxnId="{E54FCFB6-CCC0-4D1C-8B57-FFFFE6C32009}">
      <dgm:prSet/>
      <dgm:spPr/>
      <dgm:t>
        <a:bodyPr/>
        <a:lstStyle/>
        <a:p>
          <a:endParaRPr lang="es-ES"/>
        </a:p>
      </dgm:t>
    </dgm:pt>
    <dgm:pt modelId="{C3EA0F1B-61D1-44B9-91DD-6D5270E45D3C}">
      <dgm:prSet custT="1"/>
      <dgm:spPr/>
      <dgm:t>
        <a:bodyPr/>
        <a:lstStyle/>
        <a:p>
          <a:pPr rtl="0"/>
          <a:r>
            <a:rPr lang="es-ES" sz="1600" dirty="0" smtClean="0"/>
            <a:t>En general:</a:t>
          </a:r>
          <a:endParaRPr lang="es-ES" sz="1600" dirty="0"/>
        </a:p>
      </dgm:t>
    </dgm:pt>
    <dgm:pt modelId="{E747FB56-E97C-485C-801E-8DC8C5881020}" type="parTrans" cxnId="{926045E2-4DCB-4FDC-A012-D078E7736B1F}">
      <dgm:prSet/>
      <dgm:spPr/>
      <dgm:t>
        <a:bodyPr/>
        <a:lstStyle/>
        <a:p>
          <a:endParaRPr lang="es-ES"/>
        </a:p>
      </dgm:t>
    </dgm:pt>
    <dgm:pt modelId="{9DF9C944-27FA-441E-A3FA-ECC3C0BB3046}" type="sibTrans" cxnId="{926045E2-4DCB-4FDC-A012-D078E7736B1F}">
      <dgm:prSet/>
      <dgm:spPr/>
      <dgm:t>
        <a:bodyPr/>
        <a:lstStyle/>
        <a:p>
          <a:endParaRPr lang="es-ES"/>
        </a:p>
      </dgm:t>
    </dgm:pt>
    <dgm:pt modelId="{EDC21532-6B45-4F65-A77C-7AA00A1821B3}">
      <dgm:prSet custT="1"/>
      <dgm:spPr/>
      <dgm:t>
        <a:bodyPr/>
        <a:lstStyle/>
        <a:p>
          <a:pPr rtl="0"/>
          <a:r>
            <a:rPr lang="es-ES" sz="1600" dirty="0" smtClean="0"/>
            <a:t>Derecho real en cosa ajena</a:t>
          </a:r>
          <a:endParaRPr lang="es-ES" sz="1600" dirty="0"/>
        </a:p>
      </dgm:t>
    </dgm:pt>
    <dgm:pt modelId="{84473319-9272-451C-A2BD-C069BA10E18D}" type="parTrans" cxnId="{557E1017-C641-476C-A71D-4E8CB464F8D4}">
      <dgm:prSet/>
      <dgm:spPr/>
      <dgm:t>
        <a:bodyPr/>
        <a:lstStyle/>
        <a:p>
          <a:endParaRPr lang="es-ES"/>
        </a:p>
      </dgm:t>
    </dgm:pt>
    <dgm:pt modelId="{D51F6D87-3271-408F-ACFA-51DCDF529274}" type="sibTrans" cxnId="{557E1017-C641-476C-A71D-4E8CB464F8D4}">
      <dgm:prSet/>
      <dgm:spPr/>
      <dgm:t>
        <a:bodyPr/>
        <a:lstStyle/>
        <a:p>
          <a:endParaRPr lang="es-ES"/>
        </a:p>
      </dgm:t>
    </dgm:pt>
    <dgm:pt modelId="{A50854F7-6391-4D27-B83F-12744E9C5A37}">
      <dgm:prSet custT="1"/>
      <dgm:spPr/>
      <dgm:t>
        <a:bodyPr/>
        <a:lstStyle/>
        <a:p>
          <a:pPr rtl="0"/>
          <a:r>
            <a:rPr lang="es-ES" sz="1600" dirty="0" smtClean="0"/>
            <a:t>Viudo: limites y facultades </a:t>
          </a:r>
          <a:endParaRPr lang="es-ES" sz="1600" dirty="0"/>
        </a:p>
      </dgm:t>
    </dgm:pt>
    <dgm:pt modelId="{D24AF663-6B90-46A1-A0DB-25A84161DF46}" type="parTrans" cxnId="{672AB1C7-2D82-4F6A-A641-0981D10D3618}">
      <dgm:prSet/>
      <dgm:spPr/>
      <dgm:t>
        <a:bodyPr/>
        <a:lstStyle/>
        <a:p>
          <a:endParaRPr lang="es-ES"/>
        </a:p>
      </dgm:t>
    </dgm:pt>
    <dgm:pt modelId="{B9A0B6C3-2072-431A-B6FD-CDBD9859EBC4}" type="sibTrans" cxnId="{672AB1C7-2D82-4F6A-A641-0981D10D3618}">
      <dgm:prSet/>
      <dgm:spPr/>
      <dgm:t>
        <a:bodyPr/>
        <a:lstStyle/>
        <a:p>
          <a:endParaRPr lang="es-ES"/>
        </a:p>
      </dgm:t>
    </dgm:pt>
    <dgm:pt modelId="{A6B7D1A1-6008-4E7A-B0B8-DD94BB2AF024}">
      <dgm:prSet custT="1"/>
      <dgm:spPr/>
      <dgm:t>
        <a:bodyPr/>
        <a:lstStyle/>
        <a:p>
          <a:pPr rtl="0"/>
          <a:r>
            <a:rPr lang="es-ES" sz="1600" dirty="0" smtClean="0"/>
            <a:t>Liquidación de frutos:</a:t>
          </a:r>
          <a:endParaRPr lang="es-ES" sz="1600" dirty="0"/>
        </a:p>
      </dgm:t>
    </dgm:pt>
    <dgm:pt modelId="{AE1E9CDF-E87D-418E-8837-0CAAFEFE7B6F}" type="parTrans" cxnId="{3D9925A0-8A2B-4774-ADE0-3DAAE4F45484}">
      <dgm:prSet/>
      <dgm:spPr/>
      <dgm:t>
        <a:bodyPr/>
        <a:lstStyle/>
        <a:p>
          <a:endParaRPr lang="es-ES"/>
        </a:p>
      </dgm:t>
    </dgm:pt>
    <dgm:pt modelId="{7AFBAF01-5FC1-463C-8260-7A3AE7072706}" type="sibTrans" cxnId="{3D9925A0-8A2B-4774-ADE0-3DAAE4F45484}">
      <dgm:prSet/>
      <dgm:spPr/>
      <dgm:t>
        <a:bodyPr/>
        <a:lstStyle/>
        <a:p>
          <a:endParaRPr lang="es-ES"/>
        </a:p>
      </dgm:t>
    </dgm:pt>
    <dgm:pt modelId="{66570FBF-3FFD-4595-9D85-26DC49E482C3}">
      <dgm:prSet custT="1"/>
      <dgm:spPr/>
      <dgm:t>
        <a:bodyPr/>
        <a:lstStyle/>
        <a:p>
          <a:pPr rtl="0"/>
          <a:r>
            <a:rPr lang="es-ES" sz="1600" dirty="0" smtClean="0"/>
            <a:t>Art. 293 CDFA</a:t>
          </a:r>
          <a:endParaRPr lang="es-ES" sz="1600" dirty="0"/>
        </a:p>
      </dgm:t>
    </dgm:pt>
    <dgm:pt modelId="{12C12A46-046F-483B-A5E0-8BA9578A3D82}" type="parTrans" cxnId="{3767EDCF-F9F9-4DB2-AED1-3E437F31DDC6}">
      <dgm:prSet/>
      <dgm:spPr/>
      <dgm:t>
        <a:bodyPr/>
        <a:lstStyle/>
        <a:p>
          <a:endParaRPr lang="es-ES"/>
        </a:p>
      </dgm:t>
    </dgm:pt>
    <dgm:pt modelId="{7E60FDE8-9D4B-4939-B823-C4E6FB72413A}" type="sibTrans" cxnId="{3767EDCF-F9F9-4DB2-AED1-3E437F31DDC6}">
      <dgm:prSet/>
      <dgm:spPr/>
      <dgm:t>
        <a:bodyPr/>
        <a:lstStyle/>
        <a:p>
          <a:endParaRPr lang="es-ES"/>
        </a:p>
      </dgm:t>
    </dgm:pt>
    <dgm:pt modelId="{6B2BEB1E-AE02-4E6F-8EEA-5ADC689FD2AE}">
      <dgm:prSet custT="1"/>
      <dgm:spPr/>
      <dgm:t>
        <a:bodyPr/>
        <a:lstStyle/>
        <a:p>
          <a:pPr rtl="0"/>
          <a:r>
            <a:rPr lang="es-ES" sz="1600" dirty="0" smtClean="0"/>
            <a:t>Gastos y mejoras:</a:t>
          </a:r>
          <a:endParaRPr lang="es-ES" sz="1600" dirty="0"/>
        </a:p>
      </dgm:t>
    </dgm:pt>
    <dgm:pt modelId="{BFA06773-12FB-43E0-92EF-DBE49B77629C}" type="parTrans" cxnId="{E06E0BE6-72DF-4657-A67D-4515DCA54A53}">
      <dgm:prSet/>
      <dgm:spPr/>
      <dgm:t>
        <a:bodyPr/>
        <a:lstStyle/>
        <a:p>
          <a:endParaRPr lang="es-ES"/>
        </a:p>
      </dgm:t>
    </dgm:pt>
    <dgm:pt modelId="{784DAD52-C62C-4DBF-A679-7F227D546E7F}" type="sibTrans" cxnId="{E06E0BE6-72DF-4657-A67D-4515DCA54A53}">
      <dgm:prSet/>
      <dgm:spPr/>
      <dgm:t>
        <a:bodyPr/>
        <a:lstStyle/>
        <a:p>
          <a:endParaRPr lang="es-ES"/>
        </a:p>
      </dgm:t>
    </dgm:pt>
    <dgm:pt modelId="{A8AC61E0-924E-4A6B-A9A2-3E21ACDABA92}">
      <dgm:prSet custT="1"/>
      <dgm:spPr/>
      <dgm:t>
        <a:bodyPr/>
        <a:lstStyle/>
        <a:p>
          <a:pPr rtl="0"/>
          <a:r>
            <a:rPr lang="es-ES" sz="1600" dirty="0" smtClean="0"/>
            <a:t>Art. 294 CDFA</a:t>
          </a:r>
          <a:endParaRPr lang="es-ES" sz="1600" dirty="0"/>
        </a:p>
      </dgm:t>
    </dgm:pt>
    <dgm:pt modelId="{498EB99C-18F8-46E9-B709-9B73067504C8}" type="parTrans" cxnId="{58BBC88C-1D7C-41EE-A149-CC48104436A7}">
      <dgm:prSet/>
      <dgm:spPr/>
      <dgm:t>
        <a:bodyPr/>
        <a:lstStyle/>
        <a:p>
          <a:endParaRPr lang="es-ES"/>
        </a:p>
      </dgm:t>
    </dgm:pt>
    <dgm:pt modelId="{12C9D5C8-D011-4441-86C0-F3E50D2D0556}" type="sibTrans" cxnId="{58BBC88C-1D7C-41EE-A149-CC48104436A7}">
      <dgm:prSet/>
      <dgm:spPr/>
      <dgm:t>
        <a:bodyPr/>
        <a:lstStyle/>
        <a:p>
          <a:endParaRPr lang="es-ES"/>
        </a:p>
      </dgm:t>
    </dgm:pt>
    <dgm:pt modelId="{C3692894-30E4-44D0-9C0B-A9398ED0A69B}">
      <dgm:prSet custT="1"/>
      <dgm:spPr/>
      <dgm:t>
        <a:bodyPr/>
        <a:lstStyle/>
        <a:p>
          <a:pPr rtl="0"/>
          <a:r>
            <a:rPr lang="es-ES" sz="1600" dirty="0" smtClean="0"/>
            <a:t>Reparaciones extraordinarias:</a:t>
          </a:r>
          <a:endParaRPr lang="es-ES" sz="1600" dirty="0"/>
        </a:p>
      </dgm:t>
    </dgm:pt>
    <dgm:pt modelId="{7E32725C-3BD6-4CC1-ABA0-C49EF372402E}" type="parTrans" cxnId="{4E1038B8-AA43-471F-B4CC-E16D5B518235}">
      <dgm:prSet/>
      <dgm:spPr/>
      <dgm:t>
        <a:bodyPr/>
        <a:lstStyle/>
        <a:p>
          <a:endParaRPr lang="es-ES"/>
        </a:p>
      </dgm:t>
    </dgm:pt>
    <dgm:pt modelId="{84B0BD45-1DD8-4309-B110-ABAED4B9F3BC}" type="sibTrans" cxnId="{4E1038B8-AA43-471F-B4CC-E16D5B518235}">
      <dgm:prSet/>
      <dgm:spPr/>
      <dgm:t>
        <a:bodyPr/>
        <a:lstStyle/>
        <a:p>
          <a:endParaRPr lang="es-ES"/>
        </a:p>
      </dgm:t>
    </dgm:pt>
    <dgm:pt modelId="{E4E4576E-7446-4A69-87FF-1E991188520C}">
      <dgm:prSet custT="1"/>
      <dgm:spPr/>
      <dgm:t>
        <a:bodyPr/>
        <a:lstStyle/>
        <a:p>
          <a:pPr rtl="0"/>
          <a:r>
            <a:rPr lang="es-ES" sz="1600" dirty="0" smtClean="0"/>
            <a:t>Art. 295 CDFA</a:t>
          </a:r>
          <a:endParaRPr lang="es-ES" sz="1600" dirty="0"/>
        </a:p>
      </dgm:t>
    </dgm:pt>
    <dgm:pt modelId="{108614E1-72D6-45F8-9E03-7488E13F87E0}" type="parTrans" cxnId="{4BA96B71-9279-4A09-98F2-187A4FB72CB1}">
      <dgm:prSet/>
      <dgm:spPr/>
      <dgm:t>
        <a:bodyPr/>
        <a:lstStyle/>
        <a:p>
          <a:endParaRPr lang="es-ES"/>
        </a:p>
      </dgm:t>
    </dgm:pt>
    <dgm:pt modelId="{F34C730C-1DE5-4D2C-8633-A8B485816CE8}" type="sibTrans" cxnId="{4BA96B71-9279-4A09-98F2-187A4FB72CB1}">
      <dgm:prSet/>
      <dgm:spPr/>
      <dgm:t>
        <a:bodyPr/>
        <a:lstStyle/>
        <a:p>
          <a:endParaRPr lang="es-ES"/>
        </a:p>
      </dgm:t>
    </dgm:pt>
    <dgm:pt modelId="{66E76C48-FCC5-4FAB-B6AA-5539C35D7A09}">
      <dgm:prSet custT="1"/>
      <dgm:spPr/>
      <dgm:t>
        <a:bodyPr/>
        <a:lstStyle/>
        <a:p>
          <a:pPr rtl="0"/>
          <a:r>
            <a:rPr lang="es-ES" sz="1600" dirty="0" smtClean="0"/>
            <a:t>Tributos:</a:t>
          </a:r>
          <a:endParaRPr lang="es-ES" sz="1600" dirty="0"/>
        </a:p>
      </dgm:t>
    </dgm:pt>
    <dgm:pt modelId="{812EDF02-47AE-4BCF-AF70-613B2E18863A}" type="parTrans" cxnId="{A9DF2986-45E8-46A6-B8DB-47AD9C4247AB}">
      <dgm:prSet/>
      <dgm:spPr/>
      <dgm:t>
        <a:bodyPr/>
        <a:lstStyle/>
        <a:p>
          <a:endParaRPr lang="es-ES"/>
        </a:p>
      </dgm:t>
    </dgm:pt>
    <dgm:pt modelId="{D718353C-10AF-4E66-91A6-595A3E5019B4}" type="sibTrans" cxnId="{A9DF2986-45E8-46A6-B8DB-47AD9C4247AB}">
      <dgm:prSet/>
      <dgm:spPr/>
      <dgm:t>
        <a:bodyPr/>
        <a:lstStyle/>
        <a:p>
          <a:endParaRPr lang="es-ES"/>
        </a:p>
      </dgm:t>
    </dgm:pt>
    <dgm:pt modelId="{A8E25C45-4FA8-4FB6-B243-88C99699990F}">
      <dgm:prSet custT="1"/>
      <dgm:spPr/>
      <dgm:t>
        <a:bodyPr/>
        <a:lstStyle/>
        <a:p>
          <a:pPr rtl="0"/>
          <a:r>
            <a:rPr lang="es-ES" sz="1600" dirty="0" smtClean="0"/>
            <a:t>Art. 296 CDFA</a:t>
          </a:r>
          <a:endParaRPr lang="es-ES" sz="1600" dirty="0"/>
        </a:p>
      </dgm:t>
    </dgm:pt>
    <dgm:pt modelId="{BE864034-6195-4029-B222-77C3B292EFB9}" type="parTrans" cxnId="{2301A3B0-57E6-416B-89DB-6C195C415664}">
      <dgm:prSet/>
      <dgm:spPr/>
      <dgm:t>
        <a:bodyPr/>
        <a:lstStyle/>
        <a:p>
          <a:endParaRPr lang="es-ES"/>
        </a:p>
      </dgm:t>
    </dgm:pt>
    <dgm:pt modelId="{6A3EA967-011E-47D5-8108-C7762AD10E30}" type="sibTrans" cxnId="{2301A3B0-57E6-416B-89DB-6C195C415664}">
      <dgm:prSet/>
      <dgm:spPr/>
      <dgm:t>
        <a:bodyPr/>
        <a:lstStyle/>
        <a:p>
          <a:endParaRPr lang="es-ES"/>
        </a:p>
      </dgm:t>
    </dgm:pt>
    <dgm:pt modelId="{30ACC8EE-50F7-4138-B697-25017A0AC576}">
      <dgm:prSet custT="1"/>
      <dgm:spPr/>
      <dgm:t>
        <a:bodyPr/>
        <a:lstStyle/>
        <a:p>
          <a:pPr rtl="0"/>
          <a:r>
            <a:rPr lang="es-ES" sz="1600" dirty="0" smtClean="0"/>
            <a:t>Seguros:</a:t>
          </a:r>
          <a:endParaRPr lang="es-ES" sz="1600" dirty="0"/>
        </a:p>
      </dgm:t>
    </dgm:pt>
    <dgm:pt modelId="{9C8A3F25-D6CF-40C5-B999-9CB641F38059}" type="parTrans" cxnId="{8758EF41-FE3D-4019-9158-22CCBB1C363A}">
      <dgm:prSet/>
      <dgm:spPr/>
      <dgm:t>
        <a:bodyPr/>
        <a:lstStyle/>
        <a:p>
          <a:endParaRPr lang="es-ES"/>
        </a:p>
      </dgm:t>
    </dgm:pt>
    <dgm:pt modelId="{F27CA15E-6CF1-4BEE-9E36-0EE81F2C4BDD}" type="sibTrans" cxnId="{8758EF41-FE3D-4019-9158-22CCBB1C363A}">
      <dgm:prSet/>
      <dgm:spPr/>
      <dgm:t>
        <a:bodyPr/>
        <a:lstStyle/>
        <a:p>
          <a:endParaRPr lang="es-ES"/>
        </a:p>
      </dgm:t>
    </dgm:pt>
    <dgm:pt modelId="{FCBB7B19-67BA-444D-95E6-91B1A071D95A}">
      <dgm:prSet custT="1"/>
      <dgm:spPr/>
      <dgm:t>
        <a:bodyPr/>
        <a:lstStyle/>
        <a:p>
          <a:pPr rtl="0"/>
          <a:r>
            <a:rPr lang="es-ES" sz="1600" dirty="0" smtClean="0"/>
            <a:t>Art. 297 CDFA</a:t>
          </a:r>
          <a:endParaRPr lang="es-ES" sz="1600" dirty="0"/>
        </a:p>
      </dgm:t>
    </dgm:pt>
    <dgm:pt modelId="{A78CDF68-DB78-4BD9-9BDC-A0A1DD26F5D2}" type="parTrans" cxnId="{7319E6FA-AD95-4ABA-B0AD-E8F7B6AC5E87}">
      <dgm:prSet/>
      <dgm:spPr/>
      <dgm:t>
        <a:bodyPr/>
        <a:lstStyle/>
        <a:p>
          <a:endParaRPr lang="es-ES"/>
        </a:p>
      </dgm:t>
    </dgm:pt>
    <dgm:pt modelId="{92924A7B-6E7A-475B-AEC8-BB9988B2AF44}" type="sibTrans" cxnId="{7319E6FA-AD95-4ABA-B0AD-E8F7B6AC5E87}">
      <dgm:prSet/>
      <dgm:spPr/>
      <dgm:t>
        <a:bodyPr/>
        <a:lstStyle/>
        <a:p>
          <a:endParaRPr lang="es-ES"/>
        </a:p>
      </dgm:t>
    </dgm:pt>
    <dgm:pt modelId="{75A81E32-1F8D-4A9F-BAE0-5A0FB7FEB704}">
      <dgm:prSet custT="1"/>
      <dgm:spPr/>
      <dgm:t>
        <a:bodyPr/>
        <a:lstStyle/>
        <a:p>
          <a:pPr rtl="0"/>
          <a:r>
            <a:rPr lang="es-ES" sz="1600" dirty="0" smtClean="0"/>
            <a:t>Alimentos:</a:t>
          </a:r>
          <a:endParaRPr lang="es-ES" sz="1600" dirty="0"/>
        </a:p>
      </dgm:t>
    </dgm:pt>
    <dgm:pt modelId="{491DBE13-D2CD-483F-BA20-B758C2DA43CE}" type="parTrans" cxnId="{5BC49B3F-9ABC-43A2-BFE1-DC51EB64FA90}">
      <dgm:prSet/>
      <dgm:spPr/>
      <dgm:t>
        <a:bodyPr/>
        <a:lstStyle/>
        <a:p>
          <a:endParaRPr lang="es-ES"/>
        </a:p>
      </dgm:t>
    </dgm:pt>
    <dgm:pt modelId="{17F38BE8-D493-421A-9CBF-4455D0C8C9CF}" type="sibTrans" cxnId="{5BC49B3F-9ABC-43A2-BFE1-DC51EB64FA90}">
      <dgm:prSet/>
      <dgm:spPr/>
      <dgm:t>
        <a:bodyPr/>
        <a:lstStyle/>
        <a:p>
          <a:endParaRPr lang="es-ES"/>
        </a:p>
      </dgm:t>
    </dgm:pt>
    <dgm:pt modelId="{DC0E4EAE-F4B7-47F0-995D-C68CD7B3663E}">
      <dgm:prSet custT="1"/>
      <dgm:spPr/>
      <dgm:t>
        <a:bodyPr/>
        <a:lstStyle/>
        <a:p>
          <a:pPr rtl="0"/>
          <a:r>
            <a:rPr lang="es-ES" sz="1600" dirty="0" smtClean="0"/>
            <a:t>Art. 298 CDFA</a:t>
          </a:r>
          <a:endParaRPr lang="es-ES" sz="1600" dirty="0"/>
        </a:p>
      </dgm:t>
    </dgm:pt>
    <dgm:pt modelId="{459B6825-4117-4CC0-8A69-E9A1349EFCA8}" type="parTrans" cxnId="{D40DEE99-E45B-4882-B347-961B19B2DD9C}">
      <dgm:prSet/>
      <dgm:spPr/>
      <dgm:t>
        <a:bodyPr/>
        <a:lstStyle/>
        <a:p>
          <a:endParaRPr lang="es-ES"/>
        </a:p>
      </dgm:t>
    </dgm:pt>
    <dgm:pt modelId="{597D637E-ED1D-4F6C-937B-6022A3DA281D}" type="sibTrans" cxnId="{D40DEE99-E45B-4882-B347-961B19B2DD9C}">
      <dgm:prSet/>
      <dgm:spPr/>
      <dgm:t>
        <a:bodyPr/>
        <a:lstStyle/>
        <a:p>
          <a:endParaRPr lang="es-ES"/>
        </a:p>
      </dgm:t>
    </dgm:pt>
    <dgm:pt modelId="{5B351D74-E047-48E2-93F0-3DF227D57C36}" type="pres">
      <dgm:prSet presAssocID="{DD95CB8E-4238-4096-B66D-08D2290A9CF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1E2005D-008A-4B52-BBB7-A75C2DF62229}" type="pres">
      <dgm:prSet presAssocID="{091D7FBC-610E-4A9E-9903-7717B1571171}" presName="root" presStyleCnt="0">
        <dgm:presLayoutVars>
          <dgm:chMax/>
          <dgm:chPref/>
        </dgm:presLayoutVars>
      </dgm:prSet>
      <dgm:spPr/>
    </dgm:pt>
    <dgm:pt modelId="{11603D5B-6C8C-422B-A2E5-B8380D9C7C1B}" type="pres">
      <dgm:prSet presAssocID="{091D7FBC-610E-4A9E-9903-7717B1571171}" presName="rootComposite" presStyleCnt="0">
        <dgm:presLayoutVars/>
      </dgm:prSet>
      <dgm:spPr/>
    </dgm:pt>
    <dgm:pt modelId="{D50B57AB-0098-4E87-BD56-15B9B57238A8}" type="pres">
      <dgm:prSet presAssocID="{091D7FBC-610E-4A9E-9903-7717B1571171}" presName="ParentAccent" presStyleLbl="alignNode1" presStyleIdx="0" presStyleCnt="2"/>
      <dgm:spPr/>
    </dgm:pt>
    <dgm:pt modelId="{9EFEDC3D-24A0-4C88-9C95-6F0BE342CF5C}" type="pres">
      <dgm:prSet presAssocID="{091D7FBC-610E-4A9E-9903-7717B1571171}" presName="ParentSmallAccent" presStyleLbl="fgAcc1" presStyleIdx="0" presStyleCnt="2" custLinFactNeighborY="-29802"/>
      <dgm:spPr/>
    </dgm:pt>
    <dgm:pt modelId="{C6B74790-CBF2-4BAA-BCC1-C9D3EA99032E}" type="pres">
      <dgm:prSet presAssocID="{091D7FBC-610E-4A9E-9903-7717B1571171}" presName="Parent" presStyleLbl="revTx" presStyleIdx="0" presStyleCnt="11" custScaleY="48870" custLinFactNeighborY="-794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2FDD7-6994-4E86-8521-F94FA3B1AFD7}" type="pres">
      <dgm:prSet presAssocID="{091D7FBC-610E-4A9E-9903-7717B1571171}" presName="childShape" presStyleCnt="0">
        <dgm:presLayoutVars>
          <dgm:chMax val="0"/>
          <dgm:chPref val="0"/>
        </dgm:presLayoutVars>
      </dgm:prSet>
      <dgm:spPr/>
    </dgm:pt>
    <dgm:pt modelId="{A86FBF29-608B-47E8-B4C2-48574579C518}" type="pres">
      <dgm:prSet presAssocID="{B87AD963-585F-4C68-8C76-AAA04FF259DB}" presName="childComposite" presStyleCnt="0">
        <dgm:presLayoutVars>
          <dgm:chMax val="0"/>
          <dgm:chPref val="0"/>
        </dgm:presLayoutVars>
      </dgm:prSet>
      <dgm:spPr/>
    </dgm:pt>
    <dgm:pt modelId="{CFD67FA9-0F61-41A3-9AB4-70F6CC559A81}" type="pres">
      <dgm:prSet presAssocID="{B87AD963-585F-4C68-8C76-AAA04FF259DB}" presName="ChildAccent" presStyleLbl="solidFgAcc1" presStyleIdx="0" presStyleCnt="9"/>
      <dgm:spPr/>
    </dgm:pt>
    <dgm:pt modelId="{200F54DE-F76C-486C-9973-CA5E5885BCF4}" type="pres">
      <dgm:prSet presAssocID="{B87AD963-585F-4C68-8C76-AAA04FF259DB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9F5D2-D61E-4E70-9550-91D980A79F20}" type="pres">
      <dgm:prSet presAssocID="{9D3989C8-31B0-47F2-B788-355E3B9D6CF6}" presName="childComposite" presStyleCnt="0">
        <dgm:presLayoutVars>
          <dgm:chMax val="0"/>
          <dgm:chPref val="0"/>
        </dgm:presLayoutVars>
      </dgm:prSet>
      <dgm:spPr/>
    </dgm:pt>
    <dgm:pt modelId="{116878B2-2FA6-435E-9509-31110E9048C1}" type="pres">
      <dgm:prSet presAssocID="{9D3989C8-31B0-47F2-B788-355E3B9D6CF6}" presName="ChildAccent" presStyleLbl="solidFgAcc1" presStyleIdx="1" presStyleCnt="9" custLinFactNeighborY="59642"/>
      <dgm:spPr/>
    </dgm:pt>
    <dgm:pt modelId="{05753956-3C2F-4549-8073-FBCAC9D2FCB2}" type="pres">
      <dgm:prSet presAssocID="{9D3989C8-31B0-47F2-B788-355E3B9D6CF6}" presName="Child" presStyleLbl="revTx" presStyleIdx="2" presStyleCnt="11" custLinFactNeighborY="59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6CAB8-8549-4C6D-BF15-344D9BFF339C}" type="pres">
      <dgm:prSet presAssocID="{FFAA7E80-386B-4765-BDC0-1F80F3262046}" presName="root" presStyleCnt="0">
        <dgm:presLayoutVars>
          <dgm:chMax/>
          <dgm:chPref/>
        </dgm:presLayoutVars>
      </dgm:prSet>
      <dgm:spPr/>
    </dgm:pt>
    <dgm:pt modelId="{CC10C7CD-AB06-42E4-9B0C-03B4E426947A}" type="pres">
      <dgm:prSet presAssocID="{FFAA7E80-386B-4765-BDC0-1F80F3262046}" presName="rootComposite" presStyleCnt="0">
        <dgm:presLayoutVars/>
      </dgm:prSet>
      <dgm:spPr/>
    </dgm:pt>
    <dgm:pt modelId="{1FDB23E2-53B4-4CFA-B7E4-B4053C2913C2}" type="pres">
      <dgm:prSet presAssocID="{FFAA7E80-386B-4765-BDC0-1F80F3262046}" presName="ParentAccent" presStyleLbl="alignNode1" presStyleIdx="1" presStyleCnt="2" custLinFactNeighborY="-17778"/>
      <dgm:spPr/>
    </dgm:pt>
    <dgm:pt modelId="{BC60DD3F-7D0C-46EA-B917-F3160EB51419}" type="pres">
      <dgm:prSet presAssocID="{FFAA7E80-386B-4765-BDC0-1F80F3262046}" presName="ParentSmallAccent" presStyleLbl="fgAcc1" presStyleIdx="1" presStyleCnt="2" custLinFactNeighborY="-44163"/>
      <dgm:spPr/>
    </dgm:pt>
    <dgm:pt modelId="{3DF344EA-B670-411B-8B5A-FBA901B0BD7D}" type="pres">
      <dgm:prSet presAssocID="{FFAA7E80-386B-4765-BDC0-1F80F3262046}" presName="Parent" presStyleLbl="revTx" presStyleIdx="3" presStyleCnt="11" custScaleY="5885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BB697-4717-4E77-A523-5B465C55C038}" type="pres">
      <dgm:prSet presAssocID="{FFAA7E80-386B-4765-BDC0-1F80F3262046}" presName="childShape" presStyleCnt="0">
        <dgm:presLayoutVars>
          <dgm:chMax val="0"/>
          <dgm:chPref val="0"/>
        </dgm:presLayoutVars>
      </dgm:prSet>
      <dgm:spPr/>
    </dgm:pt>
    <dgm:pt modelId="{5100DCA7-CE5F-49A8-9730-FF4BCE69C841}" type="pres">
      <dgm:prSet presAssocID="{C3EA0F1B-61D1-44B9-91DD-6D5270E45D3C}" presName="childComposite" presStyleCnt="0">
        <dgm:presLayoutVars>
          <dgm:chMax val="0"/>
          <dgm:chPref val="0"/>
        </dgm:presLayoutVars>
      </dgm:prSet>
      <dgm:spPr/>
    </dgm:pt>
    <dgm:pt modelId="{44B777AB-8694-4105-A513-2C9FBB0B0B02}" type="pres">
      <dgm:prSet presAssocID="{C3EA0F1B-61D1-44B9-91DD-6D5270E45D3C}" presName="ChildAccent" presStyleLbl="solidFgAcc1" presStyleIdx="2" presStyleCnt="9" custLinFactNeighborY="-77234"/>
      <dgm:spPr/>
    </dgm:pt>
    <dgm:pt modelId="{6A6A4CD1-7273-4926-BF88-41970CC5A84D}" type="pres">
      <dgm:prSet presAssocID="{C3EA0F1B-61D1-44B9-91DD-6D5270E45D3C}" presName="Child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B08264-C47C-4427-9CCD-9A0FACB577F7}" type="pres">
      <dgm:prSet presAssocID="{A6B7D1A1-6008-4E7A-B0B8-DD94BB2AF024}" presName="childComposite" presStyleCnt="0">
        <dgm:presLayoutVars>
          <dgm:chMax val="0"/>
          <dgm:chPref val="0"/>
        </dgm:presLayoutVars>
      </dgm:prSet>
      <dgm:spPr/>
    </dgm:pt>
    <dgm:pt modelId="{7690B5C8-7710-4879-A50E-977D87891584}" type="pres">
      <dgm:prSet presAssocID="{A6B7D1A1-6008-4E7A-B0B8-DD94BB2AF024}" presName="ChildAccent" presStyleLbl="solidFgAcc1" presStyleIdx="3" presStyleCnt="9" custLinFactNeighborY="-43624"/>
      <dgm:spPr/>
    </dgm:pt>
    <dgm:pt modelId="{3A44A611-2264-47E7-B8CC-8E32754D7AC5}" type="pres">
      <dgm:prSet presAssocID="{A6B7D1A1-6008-4E7A-B0B8-DD94BB2AF024}" presName="Child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F18351-B0BE-44B7-A677-C94BB2049D0A}" type="pres">
      <dgm:prSet presAssocID="{6B2BEB1E-AE02-4E6F-8EEA-5ADC689FD2AE}" presName="childComposite" presStyleCnt="0">
        <dgm:presLayoutVars>
          <dgm:chMax val="0"/>
          <dgm:chPref val="0"/>
        </dgm:presLayoutVars>
      </dgm:prSet>
      <dgm:spPr/>
    </dgm:pt>
    <dgm:pt modelId="{D51A5A51-5139-460C-AB6E-E7F695053C56}" type="pres">
      <dgm:prSet presAssocID="{6B2BEB1E-AE02-4E6F-8EEA-5ADC689FD2AE}" presName="ChildAccent" presStyleLbl="solidFgAcc1" presStyleIdx="4" presStyleCnt="9" custLinFactNeighborX="-6327" custLinFactNeighborY="-32239"/>
      <dgm:spPr/>
    </dgm:pt>
    <dgm:pt modelId="{BDF45089-B7C8-42ED-8A8F-E0BEA12C8DE5}" type="pres">
      <dgm:prSet presAssocID="{6B2BEB1E-AE02-4E6F-8EEA-5ADC689FD2AE}" presName="Child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DF7139-2C8C-47EB-BB08-8E0A88348CDD}" type="pres">
      <dgm:prSet presAssocID="{C3692894-30E4-44D0-9C0B-A9398ED0A69B}" presName="childComposite" presStyleCnt="0">
        <dgm:presLayoutVars>
          <dgm:chMax val="0"/>
          <dgm:chPref val="0"/>
        </dgm:presLayoutVars>
      </dgm:prSet>
      <dgm:spPr/>
    </dgm:pt>
    <dgm:pt modelId="{9A46A271-6E9F-4695-B9FE-8DB0302A9F65}" type="pres">
      <dgm:prSet presAssocID="{C3692894-30E4-44D0-9C0B-A9398ED0A69B}" presName="ChildAccent" presStyleLbl="solidFgAcc1" presStyleIdx="5" presStyleCnt="9" custLinFactNeighborY="-43080"/>
      <dgm:spPr/>
    </dgm:pt>
    <dgm:pt modelId="{67269081-E246-4A62-9573-455492F43A70}" type="pres">
      <dgm:prSet presAssocID="{C3692894-30E4-44D0-9C0B-A9398ED0A69B}" presName="Child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F53EEA-9C23-4DFC-88CC-CC29E2046E57}" type="pres">
      <dgm:prSet presAssocID="{66E76C48-FCC5-4FAB-B6AA-5539C35D7A09}" presName="childComposite" presStyleCnt="0">
        <dgm:presLayoutVars>
          <dgm:chMax val="0"/>
          <dgm:chPref val="0"/>
        </dgm:presLayoutVars>
      </dgm:prSet>
      <dgm:spPr/>
    </dgm:pt>
    <dgm:pt modelId="{4B06DB1A-F5CC-49CB-B461-2319BE8D89E9}" type="pres">
      <dgm:prSet presAssocID="{66E76C48-FCC5-4FAB-B6AA-5539C35D7A09}" presName="ChildAccent" presStyleLbl="solidFgAcc1" presStyleIdx="6" presStyleCnt="9" custLinFactNeighborY="-31695"/>
      <dgm:spPr/>
    </dgm:pt>
    <dgm:pt modelId="{CA58813D-E6F9-49C7-9CE2-17CBEBAB4CA0}" type="pres">
      <dgm:prSet presAssocID="{66E76C48-FCC5-4FAB-B6AA-5539C35D7A09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C45D83-D71A-4EB6-935E-DDFE477733EA}" type="pres">
      <dgm:prSet presAssocID="{30ACC8EE-50F7-4138-B697-25017A0AC576}" presName="childComposite" presStyleCnt="0">
        <dgm:presLayoutVars>
          <dgm:chMax val="0"/>
          <dgm:chPref val="0"/>
        </dgm:presLayoutVars>
      </dgm:prSet>
      <dgm:spPr/>
    </dgm:pt>
    <dgm:pt modelId="{0557618A-BA64-4868-98FC-E4432779D273}" type="pres">
      <dgm:prSet presAssocID="{30ACC8EE-50F7-4138-B697-25017A0AC576}" presName="ChildAccent" presStyleLbl="solidFgAcc1" presStyleIdx="7" presStyleCnt="9" custLinFactNeighborY="-42536"/>
      <dgm:spPr/>
    </dgm:pt>
    <dgm:pt modelId="{FFFE5FBF-CD4B-4882-8882-B3A2EA47EA9F}" type="pres">
      <dgm:prSet presAssocID="{30ACC8EE-50F7-4138-B697-25017A0AC576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A7E58-37B1-4006-A153-08CCE77801DD}" type="pres">
      <dgm:prSet presAssocID="{75A81E32-1F8D-4A9F-BAE0-5A0FB7FEB704}" presName="childComposite" presStyleCnt="0">
        <dgm:presLayoutVars>
          <dgm:chMax val="0"/>
          <dgm:chPref val="0"/>
        </dgm:presLayoutVars>
      </dgm:prSet>
      <dgm:spPr/>
    </dgm:pt>
    <dgm:pt modelId="{84EB5322-13DB-43CC-AC7F-12B0A0B6C740}" type="pres">
      <dgm:prSet presAssocID="{75A81E32-1F8D-4A9F-BAE0-5A0FB7FEB704}" presName="ChildAccent" presStyleLbl="solidFgAcc1" presStyleIdx="8" presStyleCnt="9" custLinFactNeighborY="-53377"/>
      <dgm:spPr/>
    </dgm:pt>
    <dgm:pt modelId="{2491F137-A6A5-48CD-9588-E4FB58077358}" type="pres">
      <dgm:prSet presAssocID="{75A81E32-1F8D-4A9F-BAE0-5A0FB7FEB704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A96B71-9279-4A09-98F2-187A4FB72CB1}" srcId="{C3692894-30E4-44D0-9C0B-A9398ED0A69B}" destId="{E4E4576E-7446-4A69-87FF-1E991188520C}" srcOrd="0" destOrd="0" parTransId="{108614E1-72D6-45F8-9E03-7488E13F87E0}" sibTransId="{F34C730C-1DE5-4D2C-8633-A8B485816CE8}"/>
    <dgm:cxn modelId="{66943F9A-7CA4-482C-BD5D-FF581B812622}" type="presOf" srcId="{75A81E32-1F8D-4A9F-BAE0-5A0FB7FEB704}" destId="{2491F137-A6A5-48CD-9588-E4FB58077358}" srcOrd="0" destOrd="0" presId="urn:microsoft.com/office/officeart/2008/layout/SquareAccentList"/>
    <dgm:cxn modelId="{26005C8B-CC32-4968-AC20-469521D3797D}" srcId="{9D3989C8-31B0-47F2-B788-355E3B9D6CF6}" destId="{E4435289-1B90-4979-BBAD-8C91D6D16264}" srcOrd="0" destOrd="0" parTransId="{B0E2020A-DB69-4E3A-AFE1-7CDC72FEBE54}" sibTransId="{B4CCC10A-BD86-4F76-A35E-39BE34C2F8DB}"/>
    <dgm:cxn modelId="{E06E0BE6-72DF-4657-A67D-4515DCA54A53}" srcId="{FFAA7E80-386B-4765-BDC0-1F80F3262046}" destId="{6B2BEB1E-AE02-4E6F-8EEA-5ADC689FD2AE}" srcOrd="2" destOrd="0" parTransId="{BFA06773-12FB-43E0-92EF-DBE49B77629C}" sibTransId="{784DAD52-C62C-4DBF-A679-7F227D546E7F}"/>
    <dgm:cxn modelId="{7319E6FA-AD95-4ABA-B0AD-E8F7B6AC5E87}" srcId="{30ACC8EE-50F7-4138-B697-25017A0AC576}" destId="{FCBB7B19-67BA-444D-95E6-91B1A071D95A}" srcOrd="0" destOrd="0" parTransId="{A78CDF68-DB78-4BD9-9BDC-A0A1DD26F5D2}" sibTransId="{92924A7B-6E7A-475B-AEC8-BB9988B2AF44}"/>
    <dgm:cxn modelId="{5BC49B3F-9ABC-43A2-BFE1-DC51EB64FA90}" srcId="{FFAA7E80-386B-4765-BDC0-1F80F3262046}" destId="{75A81E32-1F8D-4A9F-BAE0-5A0FB7FEB704}" srcOrd="6" destOrd="0" parTransId="{491DBE13-D2CD-483F-BA20-B758C2DA43CE}" sibTransId="{17F38BE8-D493-421A-9CBF-4455D0C8C9CF}"/>
    <dgm:cxn modelId="{672AB1C7-2D82-4F6A-A641-0981D10D3618}" srcId="{C3EA0F1B-61D1-44B9-91DD-6D5270E45D3C}" destId="{A50854F7-6391-4D27-B83F-12744E9C5A37}" srcOrd="1" destOrd="0" parTransId="{D24AF663-6B90-46A1-A0DB-25A84161DF46}" sibTransId="{B9A0B6C3-2072-431A-B6FD-CDBD9859EBC4}"/>
    <dgm:cxn modelId="{B2982039-9910-4227-8080-CB4E7C9BFB60}" srcId="{9D3989C8-31B0-47F2-B788-355E3B9D6CF6}" destId="{104A9B99-2A29-432F-8B93-D02D80470D97}" srcOrd="1" destOrd="0" parTransId="{1E702FE7-F25B-416D-B4D0-198AEF2E8DD0}" sibTransId="{38D0AFBD-A630-44F4-AEA9-EDCA9F397D00}"/>
    <dgm:cxn modelId="{1E0DD4FA-3CA4-48B0-B400-A2AB10B6BF1B}" type="presOf" srcId="{C3EA0F1B-61D1-44B9-91DD-6D5270E45D3C}" destId="{6A6A4CD1-7273-4926-BF88-41970CC5A84D}" srcOrd="0" destOrd="0" presId="urn:microsoft.com/office/officeart/2008/layout/SquareAccentList"/>
    <dgm:cxn modelId="{A9DF2986-45E8-46A6-B8DB-47AD9C4247AB}" srcId="{FFAA7E80-386B-4765-BDC0-1F80F3262046}" destId="{66E76C48-FCC5-4FAB-B6AA-5539C35D7A09}" srcOrd="4" destOrd="0" parTransId="{812EDF02-47AE-4BCF-AF70-613B2E18863A}" sibTransId="{D718353C-10AF-4E66-91A6-595A3E5019B4}"/>
    <dgm:cxn modelId="{FB720471-E6D2-45EF-8D0F-4EC29C4C0772}" type="presOf" srcId="{B87AD963-585F-4C68-8C76-AAA04FF259DB}" destId="{200F54DE-F76C-486C-9973-CA5E5885BCF4}" srcOrd="0" destOrd="0" presId="urn:microsoft.com/office/officeart/2008/layout/SquareAccentList"/>
    <dgm:cxn modelId="{9730531B-ABD2-4F5B-B11B-BE9655DF867B}" type="presOf" srcId="{DD95CB8E-4238-4096-B66D-08D2290A9CFE}" destId="{5B351D74-E047-48E2-93F0-3DF227D57C36}" srcOrd="0" destOrd="0" presId="urn:microsoft.com/office/officeart/2008/layout/SquareAccentList"/>
    <dgm:cxn modelId="{5D0EB511-9828-4623-A50F-B420EE8BD712}" type="presOf" srcId="{A8AC61E0-924E-4A6B-A9A2-3E21ACDABA92}" destId="{BDF45089-B7C8-42ED-8A8F-E0BEA12C8DE5}" srcOrd="0" destOrd="1" presId="urn:microsoft.com/office/officeart/2008/layout/SquareAccentList"/>
    <dgm:cxn modelId="{D40DEE99-E45B-4882-B347-961B19B2DD9C}" srcId="{75A81E32-1F8D-4A9F-BAE0-5A0FB7FEB704}" destId="{DC0E4EAE-F4B7-47F0-995D-C68CD7B3663E}" srcOrd="0" destOrd="0" parTransId="{459B6825-4117-4CC0-8A69-E9A1349EFCA8}" sibTransId="{597D637E-ED1D-4F6C-937B-6022A3DA281D}"/>
    <dgm:cxn modelId="{E616DAA1-8435-4D5B-AE08-C44B65DCCA27}" type="presOf" srcId="{A6B7D1A1-6008-4E7A-B0B8-DD94BB2AF024}" destId="{3A44A611-2264-47E7-B8CC-8E32754D7AC5}" srcOrd="0" destOrd="0" presId="urn:microsoft.com/office/officeart/2008/layout/SquareAccentList"/>
    <dgm:cxn modelId="{5FAF199E-7605-488E-805B-565EC80D5BD5}" type="presOf" srcId="{66570FBF-3FFD-4595-9D85-26DC49E482C3}" destId="{3A44A611-2264-47E7-B8CC-8E32754D7AC5}" srcOrd="0" destOrd="1" presId="urn:microsoft.com/office/officeart/2008/layout/SquareAccentList"/>
    <dgm:cxn modelId="{3D9925A0-8A2B-4774-ADE0-3DAAE4F45484}" srcId="{FFAA7E80-386B-4765-BDC0-1F80F3262046}" destId="{A6B7D1A1-6008-4E7A-B0B8-DD94BB2AF024}" srcOrd="1" destOrd="0" parTransId="{AE1E9CDF-E87D-418E-8837-0CAAFEFE7B6F}" sibTransId="{7AFBAF01-5FC1-463C-8260-7A3AE7072706}"/>
    <dgm:cxn modelId="{6EB45B05-C2C5-43A3-A65C-DC67750A8CEC}" type="presOf" srcId="{091D7FBC-610E-4A9E-9903-7717B1571171}" destId="{C6B74790-CBF2-4BAA-BCC1-C9D3EA99032E}" srcOrd="0" destOrd="0" presId="urn:microsoft.com/office/officeart/2008/layout/SquareAccentList"/>
    <dgm:cxn modelId="{2301A3B0-57E6-416B-89DB-6C195C415664}" srcId="{66E76C48-FCC5-4FAB-B6AA-5539C35D7A09}" destId="{A8E25C45-4FA8-4FB6-B243-88C99699990F}" srcOrd="0" destOrd="0" parTransId="{BE864034-6195-4029-B222-77C3B292EFB9}" sibTransId="{6A3EA967-011E-47D5-8108-C7762AD10E30}"/>
    <dgm:cxn modelId="{E54FCFB6-CCC0-4D1C-8B57-FFFFE6C32009}" srcId="{DD95CB8E-4238-4096-B66D-08D2290A9CFE}" destId="{FFAA7E80-386B-4765-BDC0-1F80F3262046}" srcOrd="1" destOrd="0" parTransId="{B23BDCFA-6F5D-4F74-A1B7-3385E686C7D7}" sibTransId="{9D65B89C-F986-46A0-BED1-161025783440}"/>
    <dgm:cxn modelId="{ED4EC197-45DA-4AA3-B29E-FD726EEC8CB7}" srcId="{DD95CB8E-4238-4096-B66D-08D2290A9CFE}" destId="{091D7FBC-610E-4A9E-9903-7717B1571171}" srcOrd="0" destOrd="0" parTransId="{14ADE39C-45DC-4E64-AAE5-AD5A523A8D2C}" sibTransId="{7389CECC-A062-4D75-9A72-87531BDBA51E}"/>
    <dgm:cxn modelId="{4E1038B8-AA43-471F-B4CC-E16D5B518235}" srcId="{FFAA7E80-386B-4765-BDC0-1F80F3262046}" destId="{C3692894-30E4-44D0-9C0B-A9398ED0A69B}" srcOrd="3" destOrd="0" parTransId="{7E32725C-3BD6-4CC1-ABA0-C49EF372402E}" sibTransId="{84B0BD45-1DD8-4309-B110-ABAED4B9F3BC}"/>
    <dgm:cxn modelId="{4B8F0733-6E8D-421B-BC60-B03A80FD3A4A}" srcId="{091D7FBC-610E-4A9E-9903-7717B1571171}" destId="{9D3989C8-31B0-47F2-B788-355E3B9D6CF6}" srcOrd="1" destOrd="0" parTransId="{AF6E3733-BBB1-4E09-864C-8034E9279035}" sibTransId="{00F6D98F-4DBA-4259-AA6E-50153782FB26}"/>
    <dgm:cxn modelId="{DC3B7963-C833-40F9-B66C-147C09F4C231}" type="presOf" srcId="{9D3989C8-31B0-47F2-B788-355E3B9D6CF6}" destId="{05753956-3C2F-4549-8073-FBCAC9D2FCB2}" srcOrd="0" destOrd="0" presId="urn:microsoft.com/office/officeart/2008/layout/SquareAccentList"/>
    <dgm:cxn modelId="{3520F218-2468-4C0B-B62F-679FA1F1E8F4}" type="presOf" srcId="{EDC21532-6B45-4F65-A77C-7AA00A1821B3}" destId="{6A6A4CD1-7273-4926-BF88-41970CC5A84D}" srcOrd="0" destOrd="1" presId="urn:microsoft.com/office/officeart/2008/layout/SquareAccentList"/>
    <dgm:cxn modelId="{92FD3C04-5FEA-4F16-BEC6-CE0022CFD636}" type="presOf" srcId="{30ACC8EE-50F7-4138-B697-25017A0AC576}" destId="{FFFE5FBF-CD4B-4882-8882-B3A2EA47EA9F}" srcOrd="0" destOrd="0" presId="urn:microsoft.com/office/officeart/2008/layout/SquareAccentList"/>
    <dgm:cxn modelId="{FD9A2516-8F83-4E34-9584-8306C9B27C8C}" srcId="{091D7FBC-610E-4A9E-9903-7717B1571171}" destId="{B87AD963-585F-4C68-8C76-AAA04FF259DB}" srcOrd="0" destOrd="0" parTransId="{C1092848-EFE4-43E9-B399-25E295B0BC4B}" sibTransId="{3F297326-2A05-4093-80F4-DD00F917DD43}"/>
    <dgm:cxn modelId="{3767EDCF-F9F9-4DB2-AED1-3E437F31DDC6}" srcId="{A6B7D1A1-6008-4E7A-B0B8-DD94BB2AF024}" destId="{66570FBF-3FFD-4595-9D85-26DC49E482C3}" srcOrd="0" destOrd="0" parTransId="{12C12A46-046F-483B-A5E0-8BA9578A3D82}" sibTransId="{7E60FDE8-9D4B-4939-B823-C4E6FB72413A}"/>
    <dgm:cxn modelId="{B4C2CF0B-36EB-423B-A2D3-0FD3A28796D6}" type="presOf" srcId="{FCBB7B19-67BA-444D-95E6-91B1A071D95A}" destId="{FFFE5FBF-CD4B-4882-8882-B3A2EA47EA9F}" srcOrd="0" destOrd="1" presId="urn:microsoft.com/office/officeart/2008/layout/SquareAccentList"/>
    <dgm:cxn modelId="{E5EDEBDE-B7D5-4FF4-9F0A-7A0045EB4C61}" type="presOf" srcId="{A50854F7-6391-4D27-B83F-12744E9C5A37}" destId="{6A6A4CD1-7273-4926-BF88-41970CC5A84D}" srcOrd="0" destOrd="2" presId="urn:microsoft.com/office/officeart/2008/layout/SquareAccentList"/>
    <dgm:cxn modelId="{6D16C8B0-793D-4C92-BF43-6586A23F3346}" type="presOf" srcId="{DC0E4EAE-F4B7-47F0-995D-C68CD7B3663E}" destId="{2491F137-A6A5-48CD-9588-E4FB58077358}" srcOrd="0" destOrd="1" presId="urn:microsoft.com/office/officeart/2008/layout/SquareAccentList"/>
    <dgm:cxn modelId="{557E1017-C641-476C-A71D-4E8CB464F8D4}" srcId="{C3EA0F1B-61D1-44B9-91DD-6D5270E45D3C}" destId="{EDC21532-6B45-4F65-A77C-7AA00A1821B3}" srcOrd="0" destOrd="0" parTransId="{84473319-9272-451C-A2BD-C069BA10E18D}" sibTransId="{D51F6D87-3271-408F-ACFA-51DCDF529274}"/>
    <dgm:cxn modelId="{8758EF41-FE3D-4019-9158-22CCBB1C363A}" srcId="{FFAA7E80-386B-4765-BDC0-1F80F3262046}" destId="{30ACC8EE-50F7-4138-B697-25017A0AC576}" srcOrd="5" destOrd="0" parTransId="{9C8A3F25-D6CF-40C5-B999-9CB641F38059}" sibTransId="{F27CA15E-6CF1-4BEE-9E36-0EE81F2C4BDD}"/>
    <dgm:cxn modelId="{E38E34D0-C592-4386-89A6-1D802034096B}" type="presOf" srcId="{FFAA7E80-386B-4765-BDC0-1F80F3262046}" destId="{3DF344EA-B670-411B-8B5A-FBA901B0BD7D}" srcOrd="0" destOrd="0" presId="urn:microsoft.com/office/officeart/2008/layout/SquareAccentList"/>
    <dgm:cxn modelId="{FA420A63-5DB2-432F-A99D-AFF73ECD6732}" type="presOf" srcId="{E4E4576E-7446-4A69-87FF-1E991188520C}" destId="{67269081-E246-4A62-9573-455492F43A70}" srcOrd="0" destOrd="1" presId="urn:microsoft.com/office/officeart/2008/layout/SquareAccentList"/>
    <dgm:cxn modelId="{B292A058-18B5-44CD-9DB3-FBFB631D3362}" type="presOf" srcId="{E4435289-1B90-4979-BBAD-8C91D6D16264}" destId="{05753956-3C2F-4549-8073-FBCAC9D2FCB2}" srcOrd="0" destOrd="1" presId="urn:microsoft.com/office/officeart/2008/layout/SquareAccentList"/>
    <dgm:cxn modelId="{58BBC88C-1D7C-41EE-A149-CC48104436A7}" srcId="{6B2BEB1E-AE02-4E6F-8EEA-5ADC689FD2AE}" destId="{A8AC61E0-924E-4A6B-A9A2-3E21ACDABA92}" srcOrd="0" destOrd="0" parTransId="{498EB99C-18F8-46E9-B709-9B73067504C8}" sibTransId="{12C9D5C8-D011-4441-86C0-F3E50D2D0556}"/>
    <dgm:cxn modelId="{926045E2-4DCB-4FDC-A012-D078E7736B1F}" srcId="{FFAA7E80-386B-4765-BDC0-1F80F3262046}" destId="{C3EA0F1B-61D1-44B9-91DD-6D5270E45D3C}" srcOrd="0" destOrd="0" parTransId="{E747FB56-E97C-485C-801E-8DC8C5881020}" sibTransId="{9DF9C944-27FA-441E-A3FA-ECC3C0BB3046}"/>
    <dgm:cxn modelId="{B27B2B04-71B4-4725-A019-37422BC6F593}" type="presOf" srcId="{66E76C48-FCC5-4FAB-B6AA-5539C35D7A09}" destId="{CA58813D-E6F9-49C7-9CE2-17CBEBAB4CA0}" srcOrd="0" destOrd="0" presId="urn:microsoft.com/office/officeart/2008/layout/SquareAccentList"/>
    <dgm:cxn modelId="{48B1F0E4-5213-49BF-AEFD-27577BC526A9}" type="presOf" srcId="{A8E25C45-4FA8-4FB6-B243-88C99699990F}" destId="{CA58813D-E6F9-49C7-9CE2-17CBEBAB4CA0}" srcOrd="0" destOrd="1" presId="urn:microsoft.com/office/officeart/2008/layout/SquareAccentList"/>
    <dgm:cxn modelId="{476647F9-2700-4313-88A2-341C548D6B17}" type="presOf" srcId="{6B2BEB1E-AE02-4E6F-8EEA-5ADC689FD2AE}" destId="{BDF45089-B7C8-42ED-8A8F-E0BEA12C8DE5}" srcOrd="0" destOrd="0" presId="urn:microsoft.com/office/officeart/2008/layout/SquareAccentList"/>
    <dgm:cxn modelId="{F5A29216-D170-4C8D-AA48-7C802F9D4B00}" type="presOf" srcId="{104A9B99-2A29-432F-8B93-D02D80470D97}" destId="{05753956-3C2F-4549-8073-FBCAC9D2FCB2}" srcOrd="0" destOrd="2" presId="urn:microsoft.com/office/officeart/2008/layout/SquareAccentList"/>
    <dgm:cxn modelId="{FFDE493F-CB4C-4F4C-927E-1BA7268E1249}" type="presOf" srcId="{C3692894-30E4-44D0-9C0B-A9398ED0A69B}" destId="{67269081-E246-4A62-9573-455492F43A70}" srcOrd="0" destOrd="0" presId="urn:microsoft.com/office/officeart/2008/layout/SquareAccentList"/>
    <dgm:cxn modelId="{E2A1DC9D-9BC0-4FBB-A7C1-27F2F3A13D3E}" type="presParOf" srcId="{5B351D74-E047-48E2-93F0-3DF227D57C36}" destId="{61E2005D-008A-4B52-BBB7-A75C2DF62229}" srcOrd="0" destOrd="0" presId="urn:microsoft.com/office/officeart/2008/layout/SquareAccentList"/>
    <dgm:cxn modelId="{B3E84D65-C1EB-4702-AC6B-27430366218B}" type="presParOf" srcId="{61E2005D-008A-4B52-BBB7-A75C2DF62229}" destId="{11603D5B-6C8C-422B-A2E5-B8380D9C7C1B}" srcOrd="0" destOrd="0" presId="urn:microsoft.com/office/officeart/2008/layout/SquareAccentList"/>
    <dgm:cxn modelId="{9958154C-18FD-424F-B20E-F328BBFB78FA}" type="presParOf" srcId="{11603D5B-6C8C-422B-A2E5-B8380D9C7C1B}" destId="{D50B57AB-0098-4E87-BD56-15B9B57238A8}" srcOrd="0" destOrd="0" presId="urn:microsoft.com/office/officeart/2008/layout/SquareAccentList"/>
    <dgm:cxn modelId="{732A0910-44BC-4695-BC72-7840C499AECA}" type="presParOf" srcId="{11603D5B-6C8C-422B-A2E5-B8380D9C7C1B}" destId="{9EFEDC3D-24A0-4C88-9C95-6F0BE342CF5C}" srcOrd="1" destOrd="0" presId="urn:microsoft.com/office/officeart/2008/layout/SquareAccentList"/>
    <dgm:cxn modelId="{B6B85B71-A17B-41D9-BDAA-3BC62517F523}" type="presParOf" srcId="{11603D5B-6C8C-422B-A2E5-B8380D9C7C1B}" destId="{C6B74790-CBF2-4BAA-BCC1-C9D3EA99032E}" srcOrd="2" destOrd="0" presId="urn:microsoft.com/office/officeart/2008/layout/SquareAccentList"/>
    <dgm:cxn modelId="{5E6C99C9-C100-4FA1-90D0-78EAAA2B9D31}" type="presParOf" srcId="{61E2005D-008A-4B52-BBB7-A75C2DF62229}" destId="{73D2FDD7-6994-4E86-8521-F94FA3B1AFD7}" srcOrd="1" destOrd="0" presId="urn:microsoft.com/office/officeart/2008/layout/SquareAccentList"/>
    <dgm:cxn modelId="{67CDB42B-3633-471D-9013-57DB518E9338}" type="presParOf" srcId="{73D2FDD7-6994-4E86-8521-F94FA3B1AFD7}" destId="{A86FBF29-608B-47E8-B4C2-48574579C518}" srcOrd="0" destOrd="0" presId="urn:microsoft.com/office/officeart/2008/layout/SquareAccentList"/>
    <dgm:cxn modelId="{0F6C6D96-140E-40BA-8425-70E266D389C0}" type="presParOf" srcId="{A86FBF29-608B-47E8-B4C2-48574579C518}" destId="{CFD67FA9-0F61-41A3-9AB4-70F6CC559A81}" srcOrd="0" destOrd="0" presId="urn:microsoft.com/office/officeart/2008/layout/SquareAccentList"/>
    <dgm:cxn modelId="{81E81237-872E-4156-B8C6-0DE59CBCDDED}" type="presParOf" srcId="{A86FBF29-608B-47E8-B4C2-48574579C518}" destId="{200F54DE-F76C-486C-9973-CA5E5885BCF4}" srcOrd="1" destOrd="0" presId="urn:microsoft.com/office/officeart/2008/layout/SquareAccentList"/>
    <dgm:cxn modelId="{A1B5FE3D-B91C-4AFA-BE58-DC15C4D727CD}" type="presParOf" srcId="{73D2FDD7-6994-4E86-8521-F94FA3B1AFD7}" destId="{2BA9F5D2-D61E-4E70-9550-91D980A79F20}" srcOrd="1" destOrd="0" presId="urn:microsoft.com/office/officeart/2008/layout/SquareAccentList"/>
    <dgm:cxn modelId="{7F6BC099-CC73-485C-BB6C-7F2857977BEB}" type="presParOf" srcId="{2BA9F5D2-D61E-4E70-9550-91D980A79F20}" destId="{116878B2-2FA6-435E-9509-31110E9048C1}" srcOrd="0" destOrd="0" presId="urn:microsoft.com/office/officeart/2008/layout/SquareAccentList"/>
    <dgm:cxn modelId="{A0FE85E2-CA38-49E3-AD81-933FD95288D2}" type="presParOf" srcId="{2BA9F5D2-D61E-4E70-9550-91D980A79F20}" destId="{05753956-3C2F-4549-8073-FBCAC9D2FCB2}" srcOrd="1" destOrd="0" presId="urn:microsoft.com/office/officeart/2008/layout/SquareAccentList"/>
    <dgm:cxn modelId="{2A0BE018-DD16-4800-A09F-AAC105477A37}" type="presParOf" srcId="{5B351D74-E047-48E2-93F0-3DF227D57C36}" destId="{0156CAB8-8549-4C6D-BF15-344D9BFF339C}" srcOrd="1" destOrd="0" presId="urn:microsoft.com/office/officeart/2008/layout/SquareAccentList"/>
    <dgm:cxn modelId="{E9D17E4B-E3D2-4141-99D5-15A3A09EF760}" type="presParOf" srcId="{0156CAB8-8549-4C6D-BF15-344D9BFF339C}" destId="{CC10C7CD-AB06-42E4-9B0C-03B4E426947A}" srcOrd="0" destOrd="0" presId="urn:microsoft.com/office/officeart/2008/layout/SquareAccentList"/>
    <dgm:cxn modelId="{FF8E3CD6-43DE-44AE-B4E5-77164619BEFC}" type="presParOf" srcId="{CC10C7CD-AB06-42E4-9B0C-03B4E426947A}" destId="{1FDB23E2-53B4-4CFA-B7E4-B4053C2913C2}" srcOrd="0" destOrd="0" presId="urn:microsoft.com/office/officeart/2008/layout/SquareAccentList"/>
    <dgm:cxn modelId="{3BCAC5EC-9890-438F-87AE-04EBE4C49BD7}" type="presParOf" srcId="{CC10C7CD-AB06-42E4-9B0C-03B4E426947A}" destId="{BC60DD3F-7D0C-46EA-B917-F3160EB51419}" srcOrd="1" destOrd="0" presId="urn:microsoft.com/office/officeart/2008/layout/SquareAccentList"/>
    <dgm:cxn modelId="{B9BC1D12-4814-4897-9763-455CDD62C42E}" type="presParOf" srcId="{CC10C7CD-AB06-42E4-9B0C-03B4E426947A}" destId="{3DF344EA-B670-411B-8B5A-FBA901B0BD7D}" srcOrd="2" destOrd="0" presId="urn:microsoft.com/office/officeart/2008/layout/SquareAccentList"/>
    <dgm:cxn modelId="{0DD6E7EB-9DB1-4581-9741-C243F4F06274}" type="presParOf" srcId="{0156CAB8-8549-4C6D-BF15-344D9BFF339C}" destId="{A83BB697-4717-4E77-A523-5B465C55C038}" srcOrd="1" destOrd="0" presId="urn:microsoft.com/office/officeart/2008/layout/SquareAccentList"/>
    <dgm:cxn modelId="{F5FF1730-1383-4093-B4F3-20FDD652030B}" type="presParOf" srcId="{A83BB697-4717-4E77-A523-5B465C55C038}" destId="{5100DCA7-CE5F-49A8-9730-FF4BCE69C841}" srcOrd="0" destOrd="0" presId="urn:microsoft.com/office/officeart/2008/layout/SquareAccentList"/>
    <dgm:cxn modelId="{C1F96047-83A8-4815-BD03-3577D383A471}" type="presParOf" srcId="{5100DCA7-CE5F-49A8-9730-FF4BCE69C841}" destId="{44B777AB-8694-4105-A513-2C9FBB0B0B02}" srcOrd="0" destOrd="0" presId="urn:microsoft.com/office/officeart/2008/layout/SquareAccentList"/>
    <dgm:cxn modelId="{8E21A38D-C174-45EE-9D6D-15D251B49547}" type="presParOf" srcId="{5100DCA7-CE5F-49A8-9730-FF4BCE69C841}" destId="{6A6A4CD1-7273-4926-BF88-41970CC5A84D}" srcOrd="1" destOrd="0" presId="urn:microsoft.com/office/officeart/2008/layout/SquareAccentList"/>
    <dgm:cxn modelId="{4BEA29F1-5C99-48B8-970A-5A2A0113BFF6}" type="presParOf" srcId="{A83BB697-4717-4E77-A523-5B465C55C038}" destId="{17B08264-C47C-4427-9CCD-9A0FACB577F7}" srcOrd="1" destOrd="0" presId="urn:microsoft.com/office/officeart/2008/layout/SquareAccentList"/>
    <dgm:cxn modelId="{1C6662F0-44A7-426E-BCBB-4EABAFC4BCB4}" type="presParOf" srcId="{17B08264-C47C-4427-9CCD-9A0FACB577F7}" destId="{7690B5C8-7710-4879-A50E-977D87891584}" srcOrd="0" destOrd="0" presId="urn:microsoft.com/office/officeart/2008/layout/SquareAccentList"/>
    <dgm:cxn modelId="{7407551C-C9DC-4A6D-A54F-25B23E9B4714}" type="presParOf" srcId="{17B08264-C47C-4427-9CCD-9A0FACB577F7}" destId="{3A44A611-2264-47E7-B8CC-8E32754D7AC5}" srcOrd="1" destOrd="0" presId="urn:microsoft.com/office/officeart/2008/layout/SquareAccentList"/>
    <dgm:cxn modelId="{C9FA6442-DB49-4C4F-B867-B6A73D02D8B8}" type="presParOf" srcId="{A83BB697-4717-4E77-A523-5B465C55C038}" destId="{E8F18351-B0BE-44B7-A677-C94BB2049D0A}" srcOrd="2" destOrd="0" presId="urn:microsoft.com/office/officeart/2008/layout/SquareAccentList"/>
    <dgm:cxn modelId="{FD5A81C5-014F-44D1-A009-D5CE4778EB6B}" type="presParOf" srcId="{E8F18351-B0BE-44B7-A677-C94BB2049D0A}" destId="{D51A5A51-5139-460C-AB6E-E7F695053C56}" srcOrd="0" destOrd="0" presId="urn:microsoft.com/office/officeart/2008/layout/SquareAccentList"/>
    <dgm:cxn modelId="{CBDF8366-5F79-4B76-A4CB-7C8493358FDB}" type="presParOf" srcId="{E8F18351-B0BE-44B7-A677-C94BB2049D0A}" destId="{BDF45089-B7C8-42ED-8A8F-E0BEA12C8DE5}" srcOrd="1" destOrd="0" presId="urn:microsoft.com/office/officeart/2008/layout/SquareAccentList"/>
    <dgm:cxn modelId="{A14C455C-282F-47FC-A58D-8F0E2B8A8F04}" type="presParOf" srcId="{A83BB697-4717-4E77-A523-5B465C55C038}" destId="{04DF7139-2C8C-47EB-BB08-8E0A88348CDD}" srcOrd="3" destOrd="0" presId="urn:microsoft.com/office/officeart/2008/layout/SquareAccentList"/>
    <dgm:cxn modelId="{30EBF220-EE1E-4ADE-9BE5-74136C111BB1}" type="presParOf" srcId="{04DF7139-2C8C-47EB-BB08-8E0A88348CDD}" destId="{9A46A271-6E9F-4695-B9FE-8DB0302A9F65}" srcOrd="0" destOrd="0" presId="urn:microsoft.com/office/officeart/2008/layout/SquareAccentList"/>
    <dgm:cxn modelId="{CBB80337-01AC-44FC-8F32-F9A7480FDEE8}" type="presParOf" srcId="{04DF7139-2C8C-47EB-BB08-8E0A88348CDD}" destId="{67269081-E246-4A62-9573-455492F43A70}" srcOrd="1" destOrd="0" presId="urn:microsoft.com/office/officeart/2008/layout/SquareAccentList"/>
    <dgm:cxn modelId="{8FEE64F1-4323-4104-BDDE-049C4BB23B66}" type="presParOf" srcId="{A83BB697-4717-4E77-A523-5B465C55C038}" destId="{54F53EEA-9C23-4DFC-88CC-CC29E2046E57}" srcOrd="4" destOrd="0" presId="urn:microsoft.com/office/officeart/2008/layout/SquareAccentList"/>
    <dgm:cxn modelId="{5D9BBB95-500E-41DD-84DF-5C3F70EDBD46}" type="presParOf" srcId="{54F53EEA-9C23-4DFC-88CC-CC29E2046E57}" destId="{4B06DB1A-F5CC-49CB-B461-2319BE8D89E9}" srcOrd="0" destOrd="0" presId="urn:microsoft.com/office/officeart/2008/layout/SquareAccentList"/>
    <dgm:cxn modelId="{BDBA9745-8ED1-48F2-A1AF-011E65CBB01F}" type="presParOf" srcId="{54F53EEA-9C23-4DFC-88CC-CC29E2046E57}" destId="{CA58813D-E6F9-49C7-9CE2-17CBEBAB4CA0}" srcOrd="1" destOrd="0" presId="urn:microsoft.com/office/officeart/2008/layout/SquareAccentList"/>
    <dgm:cxn modelId="{E14DF680-974C-496E-8D40-9558B9DCE27A}" type="presParOf" srcId="{A83BB697-4717-4E77-A523-5B465C55C038}" destId="{7BC45D83-D71A-4EB6-935E-DDFE477733EA}" srcOrd="5" destOrd="0" presId="urn:microsoft.com/office/officeart/2008/layout/SquareAccentList"/>
    <dgm:cxn modelId="{0CCC9006-37B0-4017-850A-1DCA04327FA2}" type="presParOf" srcId="{7BC45D83-D71A-4EB6-935E-DDFE477733EA}" destId="{0557618A-BA64-4868-98FC-E4432779D273}" srcOrd="0" destOrd="0" presId="urn:microsoft.com/office/officeart/2008/layout/SquareAccentList"/>
    <dgm:cxn modelId="{EFAC2679-9046-4B52-8381-C5A0407E6A00}" type="presParOf" srcId="{7BC45D83-D71A-4EB6-935E-DDFE477733EA}" destId="{FFFE5FBF-CD4B-4882-8882-B3A2EA47EA9F}" srcOrd="1" destOrd="0" presId="urn:microsoft.com/office/officeart/2008/layout/SquareAccentList"/>
    <dgm:cxn modelId="{E8E4F803-2EC0-4D5A-BF15-4AA51746234C}" type="presParOf" srcId="{A83BB697-4717-4E77-A523-5B465C55C038}" destId="{163A7E58-37B1-4006-A153-08CCE77801DD}" srcOrd="6" destOrd="0" presId="urn:microsoft.com/office/officeart/2008/layout/SquareAccentList"/>
    <dgm:cxn modelId="{E39AD513-BCB4-4175-9F7E-D3937F91DCA9}" type="presParOf" srcId="{163A7E58-37B1-4006-A153-08CCE77801DD}" destId="{84EB5322-13DB-43CC-AC7F-12B0A0B6C740}" srcOrd="0" destOrd="0" presId="urn:microsoft.com/office/officeart/2008/layout/SquareAccentList"/>
    <dgm:cxn modelId="{7A82D068-D44B-4AC5-B27E-20D8D93952BB}" type="presParOf" srcId="{163A7E58-37B1-4006-A153-08CCE77801DD}" destId="{2491F137-A6A5-48CD-9588-E4FB5807735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BFFA02-F101-42EA-B455-9B97487C4C30}" type="doc">
      <dgm:prSet loTypeId="urn:microsoft.com/office/officeart/2005/8/layout/radial2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133A96-1027-481C-96FA-573EE5227F0B}">
      <dgm:prSet/>
      <dgm:spPr/>
      <dgm:t>
        <a:bodyPr/>
        <a:lstStyle/>
        <a:p>
          <a:pPr rtl="0"/>
          <a:r>
            <a:rPr lang="es-ES" smtClean="0"/>
            <a:t>Intervención de los nudo propietarios: </a:t>
          </a:r>
          <a:endParaRPr lang="es-ES"/>
        </a:p>
      </dgm:t>
    </dgm:pt>
    <dgm:pt modelId="{8092757A-C068-49B8-AEED-548C5D496363}" type="parTrans" cxnId="{3F52C110-6318-4529-BE67-6F05889DC782}">
      <dgm:prSet/>
      <dgm:spPr/>
      <dgm:t>
        <a:bodyPr/>
        <a:lstStyle/>
        <a:p>
          <a:endParaRPr lang="es-ES"/>
        </a:p>
      </dgm:t>
    </dgm:pt>
    <dgm:pt modelId="{71D0D672-C006-4EC4-B4A8-ADA8A742678C}" type="sibTrans" cxnId="{3F52C110-6318-4529-BE67-6F05889DC782}">
      <dgm:prSet/>
      <dgm:spPr/>
      <dgm:t>
        <a:bodyPr/>
        <a:lstStyle/>
        <a:p>
          <a:endParaRPr lang="es-ES"/>
        </a:p>
      </dgm:t>
    </dgm:pt>
    <dgm:pt modelId="{8838B2F1-5454-4398-BB5A-7B3B24A17134}">
      <dgm:prSet custT="1"/>
      <dgm:spPr/>
      <dgm:t>
        <a:bodyPr/>
        <a:lstStyle/>
        <a:p>
          <a:pPr rtl="0"/>
          <a:r>
            <a:rPr lang="es-ES" sz="2000" dirty="0" smtClean="0"/>
            <a:t>art. 293 CDFA</a:t>
          </a:r>
          <a:endParaRPr lang="es-ES" sz="2000" dirty="0"/>
        </a:p>
      </dgm:t>
    </dgm:pt>
    <dgm:pt modelId="{A69558F6-EF9B-4364-A1FB-F9EA1C06913C}" type="parTrans" cxnId="{FFDB7DE2-B3AC-4A77-AB9A-BD98AA421713}">
      <dgm:prSet/>
      <dgm:spPr/>
      <dgm:t>
        <a:bodyPr/>
        <a:lstStyle/>
        <a:p>
          <a:endParaRPr lang="es-ES"/>
        </a:p>
      </dgm:t>
    </dgm:pt>
    <dgm:pt modelId="{AF48A2B2-BB56-4084-B6C4-5D17A9692530}" type="sibTrans" cxnId="{FFDB7DE2-B3AC-4A77-AB9A-BD98AA421713}">
      <dgm:prSet/>
      <dgm:spPr/>
      <dgm:t>
        <a:bodyPr/>
        <a:lstStyle/>
        <a:p>
          <a:endParaRPr lang="es-ES"/>
        </a:p>
      </dgm:t>
    </dgm:pt>
    <dgm:pt modelId="{27297889-2659-4DC8-80B0-0013510AB3B7}">
      <dgm:prSet/>
      <dgm:spPr/>
      <dgm:t>
        <a:bodyPr/>
        <a:lstStyle/>
        <a:p>
          <a:pPr rtl="0"/>
          <a:r>
            <a:rPr lang="es-ES" dirty="0" smtClean="0"/>
            <a:t>Transformación del usufructo: </a:t>
          </a:r>
          <a:endParaRPr lang="es-ES" dirty="0"/>
        </a:p>
      </dgm:t>
    </dgm:pt>
    <dgm:pt modelId="{B5AA42DD-0170-42F4-A08F-3709C91E6961}" type="parTrans" cxnId="{FA553F8E-3728-4312-8FB7-DCA3553F0F5C}">
      <dgm:prSet/>
      <dgm:spPr/>
      <dgm:t>
        <a:bodyPr/>
        <a:lstStyle/>
        <a:p>
          <a:endParaRPr lang="es-ES"/>
        </a:p>
      </dgm:t>
    </dgm:pt>
    <dgm:pt modelId="{27C98DB8-9778-4A26-A64C-0034F3401D6B}" type="sibTrans" cxnId="{FA553F8E-3728-4312-8FB7-DCA3553F0F5C}">
      <dgm:prSet/>
      <dgm:spPr/>
      <dgm:t>
        <a:bodyPr/>
        <a:lstStyle/>
        <a:p>
          <a:endParaRPr lang="es-ES"/>
        </a:p>
      </dgm:t>
    </dgm:pt>
    <dgm:pt modelId="{79A76F22-7817-4F40-A49B-58DD5D0ACC18}">
      <dgm:prSet custT="1"/>
      <dgm:spPr/>
      <dgm:t>
        <a:bodyPr/>
        <a:lstStyle/>
        <a:p>
          <a:pPr rtl="0"/>
          <a:r>
            <a:rPr lang="es-ES" sz="2000" dirty="0" smtClean="0"/>
            <a:t>art. 291 CDFA</a:t>
          </a:r>
          <a:endParaRPr lang="es-ES" sz="2000" dirty="0"/>
        </a:p>
      </dgm:t>
    </dgm:pt>
    <dgm:pt modelId="{E81E23A1-43D6-4935-9D39-2FA448197352}" type="parTrans" cxnId="{33518FF4-60CB-4BE5-85B4-2F2E30D8D3D3}">
      <dgm:prSet/>
      <dgm:spPr/>
      <dgm:t>
        <a:bodyPr/>
        <a:lstStyle/>
        <a:p>
          <a:endParaRPr lang="es-ES"/>
        </a:p>
      </dgm:t>
    </dgm:pt>
    <dgm:pt modelId="{8959B4C7-D6AD-43FE-821C-1807EE2174BE}" type="sibTrans" cxnId="{33518FF4-60CB-4BE5-85B4-2F2E30D8D3D3}">
      <dgm:prSet/>
      <dgm:spPr/>
      <dgm:t>
        <a:bodyPr/>
        <a:lstStyle/>
        <a:p>
          <a:endParaRPr lang="es-ES"/>
        </a:p>
      </dgm:t>
    </dgm:pt>
    <dgm:pt modelId="{AE21DB8C-A0E6-4392-A19B-96532E3AEAAB}">
      <dgm:prSet/>
      <dgm:spPr/>
      <dgm:t>
        <a:bodyPr/>
        <a:lstStyle/>
        <a:p>
          <a:pPr rtl="0"/>
          <a:r>
            <a:rPr lang="es-ES" dirty="0" smtClean="0"/>
            <a:t>Bienes en copropiedad: viudo y terceros.</a:t>
          </a:r>
          <a:endParaRPr lang="es-ES" dirty="0"/>
        </a:p>
      </dgm:t>
    </dgm:pt>
    <dgm:pt modelId="{38E80202-3B00-4B41-845F-98C084ECFB34}" type="parTrans" cxnId="{46B1416C-7543-4FAE-BBEE-DBBBACAA2949}">
      <dgm:prSet/>
      <dgm:spPr/>
      <dgm:t>
        <a:bodyPr/>
        <a:lstStyle/>
        <a:p>
          <a:endParaRPr lang="es-ES"/>
        </a:p>
      </dgm:t>
    </dgm:pt>
    <dgm:pt modelId="{05CEE081-0802-4F30-B25F-7136E7BE555F}" type="sibTrans" cxnId="{46B1416C-7543-4FAE-BBEE-DBBBACAA2949}">
      <dgm:prSet/>
      <dgm:spPr/>
      <dgm:t>
        <a:bodyPr/>
        <a:lstStyle/>
        <a:p>
          <a:endParaRPr lang="es-ES"/>
        </a:p>
      </dgm:t>
    </dgm:pt>
    <dgm:pt modelId="{39BFAC65-109C-44A3-83D3-5F747E9FC6E1}">
      <dgm:prSet custT="1"/>
      <dgm:spPr/>
      <dgm:t>
        <a:bodyPr/>
        <a:lstStyle/>
        <a:p>
          <a:pPr rtl="0"/>
          <a:r>
            <a:rPr lang="es-ES" sz="2000" dirty="0" smtClean="0">
              <a:hlinkClick xmlns:r="http://schemas.openxmlformats.org/officeDocument/2006/relationships" r:id="rId1"/>
            </a:rPr>
            <a:t>STSJA 26/2019, de 5 de diciembre</a:t>
          </a:r>
          <a:r>
            <a:rPr lang="es-ES" sz="2000" dirty="0" smtClean="0"/>
            <a:t>.</a:t>
          </a:r>
          <a:endParaRPr lang="es-ES" sz="2000" dirty="0"/>
        </a:p>
      </dgm:t>
    </dgm:pt>
    <dgm:pt modelId="{F7883CF6-AF00-45D1-A896-07178712DDAB}" type="parTrans" cxnId="{BECA60FB-264D-49F5-9D48-C21A0A6131C1}">
      <dgm:prSet/>
      <dgm:spPr/>
      <dgm:t>
        <a:bodyPr/>
        <a:lstStyle/>
        <a:p>
          <a:endParaRPr lang="es-ES"/>
        </a:p>
      </dgm:t>
    </dgm:pt>
    <dgm:pt modelId="{1A9E8C3A-DA98-4E93-AD1A-3E2F7DB051A4}" type="sibTrans" cxnId="{BECA60FB-264D-49F5-9D48-C21A0A6131C1}">
      <dgm:prSet/>
      <dgm:spPr/>
      <dgm:t>
        <a:bodyPr/>
        <a:lstStyle/>
        <a:p>
          <a:endParaRPr lang="es-ES"/>
        </a:p>
      </dgm:t>
    </dgm:pt>
    <dgm:pt modelId="{8FFF7761-9A1B-4618-B234-A10B41BE7CEC}">
      <dgm:prSet custT="1"/>
      <dgm:spPr/>
      <dgm:t>
        <a:bodyPr/>
        <a:lstStyle/>
        <a:p>
          <a:pPr rtl="0"/>
          <a:r>
            <a:rPr lang="es-ES" sz="2000" dirty="0" smtClean="0">
              <a:hlinkClick xmlns:r="http://schemas.openxmlformats.org/officeDocument/2006/relationships" r:id="rId2"/>
            </a:rPr>
            <a:t>STSJA de 8 de marzo de 2005</a:t>
          </a:r>
          <a:endParaRPr lang="es-ES" sz="2000" dirty="0"/>
        </a:p>
      </dgm:t>
    </dgm:pt>
    <dgm:pt modelId="{656C29CE-D023-4410-A78C-9D357A37E76B}" type="parTrans" cxnId="{299ED24B-E698-4A32-9E74-B9CF2B561FB8}">
      <dgm:prSet/>
      <dgm:spPr/>
      <dgm:t>
        <a:bodyPr/>
        <a:lstStyle/>
        <a:p>
          <a:endParaRPr lang="es-ES"/>
        </a:p>
      </dgm:t>
    </dgm:pt>
    <dgm:pt modelId="{82F94DA9-AAAC-4E3E-919D-E76769FA61EA}" type="sibTrans" cxnId="{299ED24B-E698-4A32-9E74-B9CF2B561FB8}">
      <dgm:prSet/>
      <dgm:spPr/>
      <dgm:t>
        <a:bodyPr/>
        <a:lstStyle/>
        <a:p>
          <a:endParaRPr lang="es-ES"/>
        </a:p>
      </dgm:t>
    </dgm:pt>
    <dgm:pt modelId="{4A9C663B-8E25-4DDF-87CA-969E6CCC5A35}" type="pres">
      <dgm:prSet presAssocID="{2BBFFA02-F101-42EA-B455-9B97487C4C3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2F21F6-6113-4C77-B5EE-3FAB05F98328}" type="pres">
      <dgm:prSet presAssocID="{2BBFFA02-F101-42EA-B455-9B97487C4C30}" presName="cycle" presStyleCnt="0"/>
      <dgm:spPr/>
    </dgm:pt>
    <dgm:pt modelId="{3508D971-8510-4980-88F6-9D9637C5AEC8}" type="pres">
      <dgm:prSet presAssocID="{2BBFFA02-F101-42EA-B455-9B97487C4C30}" presName="centerShape" presStyleCnt="0"/>
      <dgm:spPr/>
    </dgm:pt>
    <dgm:pt modelId="{367E1111-0311-490F-9FEB-325C1AB92B56}" type="pres">
      <dgm:prSet presAssocID="{2BBFFA02-F101-42EA-B455-9B97487C4C30}" presName="connSite" presStyleLbl="node1" presStyleIdx="0" presStyleCnt="4"/>
      <dgm:spPr/>
    </dgm:pt>
    <dgm:pt modelId="{6013487B-7D88-4BC0-B2CE-3A5F37399AAF}" type="pres">
      <dgm:prSet presAssocID="{2BBFFA02-F101-42EA-B455-9B97487C4C30}" presName="visible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76A681DD-DE73-4250-8682-490B1BCFAEA0}" type="pres">
      <dgm:prSet presAssocID="{8092757A-C068-49B8-AEED-548C5D496363}" presName="Name25" presStyleLbl="parChTrans1D1" presStyleIdx="0" presStyleCnt="3"/>
      <dgm:spPr/>
      <dgm:t>
        <a:bodyPr/>
        <a:lstStyle/>
        <a:p>
          <a:endParaRPr lang="es-ES"/>
        </a:p>
      </dgm:t>
    </dgm:pt>
    <dgm:pt modelId="{4C0DA3AC-533E-43A4-B0D7-76FC1F24D52E}" type="pres">
      <dgm:prSet presAssocID="{23133A96-1027-481C-96FA-573EE5227F0B}" presName="node" presStyleCnt="0"/>
      <dgm:spPr/>
    </dgm:pt>
    <dgm:pt modelId="{0BD85489-F059-4878-8C90-B2B54FC9C322}" type="pres">
      <dgm:prSet presAssocID="{23133A96-1027-481C-96FA-573EE5227F0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8A42D-4AAD-4D08-9948-A4608D348CFC}" type="pres">
      <dgm:prSet presAssocID="{23133A96-1027-481C-96FA-573EE5227F0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8BD650-4347-4A27-967C-E4C909F1D093}" type="pres">
      <dgm:prSet presAssocID="{B5AA42DD-0170-42F4-A08F-3709C91E6961}" presName="Name25" presStyleLbl="parChTrans1D1" presStyleIdx="1" presStyleCnt="3"/>
      <dgm:spPr/>
      <dgm:t>
        <a:bodyPr/>
        <a:lstStyle/>
        <a:p>
          <a:endParaRPr lang="es-ES"/>
        </a:p>
      </dgm:t>
    </dgm:pt>
    <dgm:pt modelId="{9143B145-2D4C-4A3D-9F63-3D2FF78C38D1}" type="pres">
      <dgm:prSet presAssocID="{27297889-2659-4DC8-80B0-0013510AB3B7}" presName="node" presStyleCnt="0"/>
      <dgm:spPr/>
    </dgm:pt>
    <dgm:pt modelId="{BAFBA50A-4619-41E7-A5EF-248F44DE0C57}" type="pres">
      <dgm:prSet presAssocID="{27297889-2659-4DC8-80B0-0013510AB3B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7F18A-469B-4374-9054-FC78FAA74831}" type="pres">
      <dgm:prSet presAssocID="{27297889-2659-4DC8-80B0-0013510AB3B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AB3E3-A6E6-4BC9-8620-896E95F6CE49}" type="pres">
      <dgm:prSet presAssocID="{38E80202-3B00-4B41-845F-98C084ECFB34}" presName="Name25" presStyleLbl="parChTrans1D1" presStyleIdx="2" presStyleCnt="3"/>
      <dgm:spPr/>
      <dgm:t>
        <a:bodyPr/>
        <a:lstStyle/>
        <a:p>
          <a:endParaRPr lang="es-ES"/>
        </a:p>
      </dgm:t>
    </dgm:pt>
    <dgm:pt modelId="{D0B25F74-9A23-4967-8622-3046DF1116D2}" type="pres">
      <dgm:prSet presAssocID="{AE21DB8C-A0E6-4392-A19B-96532E3AEAAB}" presName="node" presStyleCnt="0"/>
      <dgm:spPr/>
    </dgm:pt>
    <dgm:pt modelId="{E8A04A2A-5A0B-4248-A2CA-4E70C9FCBEB7}" type="pres">
      <dgm:prSet presAssocID="{AE21DB8C-A0E6-4392-A19B-96532E3AEAA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C6F806-C6C5-4253-893D-0C2389C126D2}" type="pres">
      <dgm:prSet presAssocID="{AE21DB8C-A0E6-4392-A19B-96532E3AEAA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9ED24B-E698-4A32-9E74-B9CF2B561FB8}" srcId="{AE21DB8C-A0E6-4392-A19B-96532E3AEAAB}" destId="{8FFF7761-9A1B-4618-B234-A10B41BE7CEC}" srcOrd="1" destOrd="0" parTransId="{656C29CE-D023-4410-A78C-9D357A37E76B}" sibTransId="{82F94DA9-AAAC-4E3E-919D-E76769FA61EA}"/>
    <dgm:cxn modelId="{33518FF4-60CB-4BE5-85B4-2F2E30D8D3D3}" srcId="{27297889-2659-4DC8-80B0-0013510AB3B7}" destId="{79A76F22-7817-4F40-A49B-58DD5D0ACC18}" srcOrd="0" destOrd="0" parTransId="{E81E23A1-43D6-4935-9D39-2FA448197352}" sibTransId="{8959B4C7-D6AD-43FE-821C-1807EE2174BE}"/>
    <dgm:cxn modelId="{AC767167-4C46-4471-8E29-214822B078C3}" type="presOf" srcId="{8092757A-C068-49B8-AEED-548C5D496363}" destId="{76A681DD-DE73-4250-8682-490B1BCFAEA0}" srcOrd="0" destOrd="0" presId="urn:microsoft.com/office/officeart/2005/8/layout/radial2"/>
    <dgm:cxn modelId="{EA965140-7767-4713-A015-6A6F860C1C45}" type="presOf" srcId="{B5AA42DD-0170-42F4-A08F-3709C91E6961}" destId="{078BD650-4347-4A27-967C-E4C909F1D093}" srcOrd="0" destOrd="0" presId="urn:microsoft.com/office/officeart/2005/8/layout/radial2"/>
    <dgm:cxn modelId="{835FA9EF-51A7-4548-8559-0A02D2EF167C}" type="presOf" srcId="{38E80202-3B00-4B41-845F-98C084ECFB34}" destId="{E5FAB3E3-A6E6-4BC9-8620-896E95F6CE49}" srcOrd="0" destOrd="0" presId="urn:microsoft.com/office/officeart/2005/8/layout/radial2"/>
    <dgm:cxn modelId="{3D56D038-CE4B-44C3-A3C5-E210C2A07DB9}" type="presOf" srcId="{27297889-2659-4DC8-80B0-0013510AB3B7}" destId="{BAFBA50A-4619-41E7-A5EF-248F44DE0C57}" srcOrd="0" destOrd="0" presId="urn:microsoft.com/office/officeart/2005/8/layout/radial2"/>
    <dgm:cxn modelId="{3F52C110-6318-4529-BE67-6F05889DC782}" srcId="{2BBFFA02-F101-42EA-B455-9B97487C4C30}" destId="{23133A96-1027-481C-96FA-573EE5227F0B}" srcOrd="0" destOrd="0" parTransId="{8092757A-C068-49B8-AEED-548C5D496363}" sibTransId="{71D0D672-C006-4EC4-B4A8-ADA8A742678C}"/>
    <dgm:cxn modelId="{63BB87C9-EB9B-494B-93A6-7ACE5ECAE1F1}" type="presOf" srcId="{8FFF7761-9A1B-4618-B234-A10B41BE7CEC}" destId="{C0C6F806-C6C5-4253-893D-0C2389C126D2}" srcOrd="0" destOrd="1" presId="urn:microsoft.com/office/officeart/2005/8/layout/radial2"/>
    <dgm:cxn modelId="{FFDB7DE2-B3AC-4A77-AB9A-BD98AA421713}" srcId="{23133A96-1027-481C-96FA-573EE5227F0B}" destId="{8838B2F1-5454-4398-BB5A-7B3B24A17134}" srcOrd="0" destOrd="0" parTransId="{A69558F6-EF9B-4364-A1FB-F9EA1C06913C}" sibTransId="{AF48A2B2-BB56-4084-B6C4-5D17A9692530}"/>
    <dgm:cxn modelId="{A6A1F87F-1E6E-4945-B494-3EFC60D73D3D}" type="presOf" srcId="{23133A96-1027-481C-96FA-573EE5227F0B}" destId="{0BD85489-F059-4878-8C90-B2B54FC9C322}" srcOrd="0" destOrd="0" presId="urn:microsoft.com/office/officeart/2005/8/layout/radial2"/>
    <dgm:cxn modelId="{33490498-DA37-4A6F-B91F-F5FFF988FE60}" type="presOf" srcId="{39BFAC65-109C-44A3-83D3-5F747E9FC6E1}" destId="{C0C6F806-C6C5-4253-893D-0C2389C126D2}" srcOrd="0" destOrd="0" presId="urn:microsoft.com/office/officeart/2005/8/layout/radial2"/>
    <dgm:cxn modelId="{2386872A-62D4-403E-AF4C-3EE075212A8E}" type="presOf" srcId="{AE21DB8C-A0E6-4392-A19B-96532E3AEAAB}" destId="{E8A04A2A-5A0B-4248-A2CA-4E70C9FCBEB7}" srcOrd="0" destOrd="0" presId="urn:microsoft.com/office/officeart/2005/8/layout/radial2"/>
    <dgm:cxn modelId="{FA553F8E-3728-4312-8FB7-DCA3553F0F5C}" srcId="{2BBFFA02-F101-42EA-B455-9B97487C4C30}" destId="{27297889-2659-4DC8-80B0-0013510AB3B7}" srcOrd="1" destOrd="0" parTransId="{B5AA42DD-0170-42F4-A08F-3709C91E6961}" sibTransId="{27C98DB8-9778-4A26-A64C-0034F3401D6B}"/>
    <dgm:cxn modelId="{BECA60FB-264D-49F5-9D48-C21A0A6131C1}" srcId="{AE21DB8C-A0E6-4392-A19B-96532E3AEAAB}" destId="{39BFAC65-109C-44A3-83D3-5F747E9FC6E1}" srcOrd="0" destOrd="0" parTransId="{F7883CF6-AF00-45D1-A896-07178712DDAB}" sibTransId="{1A9E8C3A-DA98-4E93-AD1A-3E2F7DB051A4}"/>
    <dgm:cxn modelId="{5F5E256B-02BD-42C1-92B9-72C9F3CA7A1B}" type="presOf" srcId="{79A76F22-7817-4F40-A49B-58DD5D0ACC18}" destId="{9927F18A-469B-4374-9054-FC78FAA74831}" srcOrd="0" destOrd="0" presId="urn:microsoft.com/office/officeart/2005/8/layout/radial2"/>
    <dgm:cxn modelId="{27761688-56B9-4D12-9B25-02607C263B17}" type="presOf" srcId="{8838B2F1-5454-4398-BB5A-7B3B24A17134}" destId="{2E58A42D-4AAD-4D08-9948-A4608D348CFC}" srcOrd="0" destOrd="0" presId="urn:microsoft.com/office/officeart/2005/8/layout/radial2"/>
    <dgm:cxn modelId="{0D568AA2-76FD-471B-ACB1-06CE69F85958}" type="presOf" srcId="{2BBFFA02-F101-42EA-B455-9B97487C4C30}" destId="{4A9C663B-8E25-4DDF-87CA-969E6CCC5A35}" srcOrd="0" destOrd="0" presId="urn:microsoft.com/office/officeart/2005/8/layout/radial2"/>
    <dgm:cxn modelId="{46B1416C-7543-4FAE-BBEE-DBBBACAA2949}" srcId="{2BBFFA02-F101-42EA-B455-9B97487C4C30}" destId="{AE21DB8C-A0E6-4392-A19B-96532E3AEAAB}" srcOrd="2" destOrd="0" parTransId="{38E80202-3B00-4B41-845F-98C084ECFB34}" sibTransId="{05CEE081-0802-4F30-B25F-7136E7BE555F}"/>
    <dgm:cxn modelId="{77E274B0-EBD0-4FC0-A639-996DAC930B4E}" type="presParOf" srcId="{4A9C663B-8E25-4DDF-87CA-969E6CCC5A35}" destId="{CA2F21F6-6113-4C77-B5EE-3FAB05F98328}" srcOrd="0" destOrd="0" presId="urn:microsoft.com/office/officeart/2005/8/layout/radial2"/>
    <dgm:cxn modelId="{27584B3F-1042-4185-8BEC-DB2E153BA328}" type="presParOf" srcId="{CA2F21F6-6113-4C77-B5EE-3FAB05F98328}" destId="{3508D971-8510-4980-88F6-9D9637C5AEC8}" srcOrd="0" destOrd="0" presId="urn:microsoft.com/office/officeart/2005/8/layout/radial2"/>
    <dgm:cxn modelId="{BF8BB6B9-8400-49D4-BDEE-03155E650CCC}" type="presParOf" srcId="{3508D971-8510-4980-88F6-9D9637C5AEC8}" destId="{367E1111-0311-490F-9FEB-325C1AB92B56}" srcOrd="0" destOrd="0" presId="urn:microsoft.com/office/officeart/2005/8/layout/radial2"/>
    <dgm:cxn modelId="{B969E4B4-E30D-483D-96C9-58BC51EF436C}" type="presParOf" srcId="{3508D971-8510-4980-88F6-9D9637C5AEC8}" destId="{6013487B-7D88-4BC0-B2CE-3A5F37399AAF}" srcOrd="1" destOrd="0" presId="urn:microsoft.com/office/officeart/2005/8/layout/radial2"/>
    <dgm:cxn modelId="{ACAC8178-0950-41E5-B507-18AF1F6B6A6C}" type="presParOf" srcId="{CA2F21F6-6113-4C77-B5EE-3FAB05F98328}" destId="{76A681DD-DE73-4250-8682-490B1BCFAEA0}" srcOrd="1" destOrd="0" presId="urn:microsoft.com/office/officeart/2005/8/layout/radial2"/>
    <dgm:cxn modelId="{879BDBFB-5E86-43DA-BB09-68E993C4A12F}" type="presParOf" srcId="{CA2F21F6-6113-4C77-B5EE-3FAB05F98328}" destId="{4C0DA3AC-533E-43A4-B0D7-76FC1F24D52E}" srcOrd="2" destOrd="0" presId="urn:microsoft.com/office/officeart/2005/8/layout/radial2"/>
    <dgm:cxn modelId="{AA1AAB21-4A7F-4116-BE66-921FA87EFAD8}" type="presParOf" srcId="{4C0DA3AC-533E-43A4-B0D7-76FC1F24D52E}" destId="{0BD85489-F059-4878-8C90-B2B54FC9C322}" srcOrd="0" destOrd="0" presId="urn:microsoft.com/office/officeart/2005/8/layout/radial2"/>
    <dgm:cxn modelId="{41559268-C2BD-403E-B292-F2E1869F4D7B}" type="presParOf" srcId="{4C0DA3AC-533E-43A4-B0D7-76FC1F24D52E}" destId="{2E58A42D-4AAD-4D08-9948-A4608D348CFC}" srcOrd="1" destOrd="0" presId="urn:microsoft.com/office/officeart/2005/8/layout/radial2"/>
    <dgm:cxn modelId="{AF634093-3B75-4BBF-9AD5-121539F5B5F0}" type="presParOf" srcId="{CA2F21F6-6113-4C77-B5EE-3FAB05F98328}" destId="{078BD650-4347-4A27-967C-E4C909F1D093}" srcOrd="3" destOrd="0" presId="urn:microsoft.com/office/officeart/2005/8/layout/radial2"/>
    <dgm:cxn modelId="{F9C9FD0A-F5F3-4968-B46B-EC668ADFE6ED}" type="presParOf" srcId="{CA2F21F6-6113-4C77-B5EE-3FAB05F98328}" destId="{9143B145-2D4C-4A3D-9F63-3D2FF78C38D1}" srcOrd="4" destOrd="0" presId="urn:microsoft.com/office/officeart/2005/8/layout/radial2"/>
    <dgm:cxn modelId="{E877F676-085B-4895-9769-04DC19A77A2F}" type="presParOf" srcId="{9143B145-2D4C-4A3D-9F63-3D2FF78C38D1}" destId="{BAFBA50A-4619-41E7-A5EF-248F44DE0C57}" srcOrd="0" destOrd="0" presId="urn:microsoft.com/office/officeart/2005/8/layout/radial2"/>
    <dgm:cxn modelId="{EAACDF56-8650-4D50-B666-B0D029742BEC}" type="presParOf" srcId="{9143B145-2D4C-4A3D-9F63-3D2FF78C38D1}" destId="{9927F18A-469B-4374-9054-FC78FAA74831}" srcOrd="1" destOrd="0" presId="urn:microsoft.com/office/officeart/2005/8/layout/radial2"/>
    <dgm:cxn modelId="{41A6CDFB-6692-42CA-A01F-D6EFE2B90A24}" type="presParOf" srcId="{CA2F21F6-6113-4C77-B5EE-3FAB05F98328}" destId="{E5FAB3E3-A6E6-4BC9-8620-896E95F6CE49}" srcOrd="5" destOrd="0" presId="urn:microsoft.com/office/officeart/2005/8/layout/radial2"/>
    <dgm:cxn modelId="{F0682369-B848-4AE6-A757-42FD7A2B4C6D}" type="presParOf" srcId="{CA2F21F6-6113-4C77-B5EE-3FAB05F98328}" destId="{D0B25F74-9A23-4967-8622-3046DF1116D2}" srcOrd="6" destOrd="0" presId="urn:microsoft.com/office/officeart/2005/8/layout/radial2"/>
    <dgm:cxn modelId="{70A84F24-B02A-4314-9CEF-DCD6AAAB98AA}" type="presParOf" srcId="{D0B25F74-9A23-4967-8622-3046DF1116D2}" destId="{E8A04A2A-5A0B-4248-A2CA-4E70C9FCBEB7}" srcOrd="0" destOrd="0" presId="urn:microsoft.com/office/officeart/2005/8/layout/radial2"/>
    <dgm:cxn modelId="{C326CA69-4E75-471A-975B-A269F08C9031}" type="presParOf" srcId="{D0B25F74-9A23-4967-8622-3046DF1116D2}" destId="{C0C6F806-C6C5-4253-893D-0C2389C126D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7DA54A-3DA4-428B-A177-05EBCA1EE1F4}" type="doc">
      <dgm:prSet loTypeId="urn:microsoft.com/office/officeart/2008/layout/AscendingPictureAccentProcess" loCatId="picture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AAFF4F28-0C9C-4C34-9319-121D2385E75E}">
      <dgm:prSet/>
      <dgm:spPr/>
      <dgm:t>
        <a:bodyPr/>
        <a:lstStyle/>
        <a:p>
          <a:pPr rtl="0"/>
          <a:r>
            <a:rPr lang="es-ES" smtClean="0"/>
            <a:t>Usufructo de dinero:</a:t>
          </a:r>
          <a:endParaRPr lang="es-ES"/>
        </a:p>
      </dgm:t>
    </dgm:pt>
    <dgm:pt modelId="{CED43613-D612-4219-A2BD-D1AD05B31867}" type="parTrans" cxnId="{1259D9C0-F25A-41CB-A5A0-188EC414E54B}">
      <dgm:prSet/>
      <dgm:spPr/>
      <dgm:t>
        <a:bodyPr/>
        <a:lstStyle/>
        <a:p>
          <a:endParaRPr lang="es-ES"/>
        </a:p>
      </dgm:t>
    </dgm:pt>
    <dgm:pt modelId="{083CD55F-CB9B-4C32-BCBD-35F6654A5A13}" type="sibTrans" cxnId="{1259D9C0-F25A-41CB-A5A0-188EC414E54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F92E6290-B524-4AEB-AA9F-96362D3EA5AF}">
      <dgm:prSet/>
      <dgm:spPr/>
      <dgm:t>
        <a:bodyPr/>
        <a:lstStyle/>
        <a:p>
          <a:pPr rtl="0"/>
          <a:r>
            <a:rPr lang="es-ES" dirty="0" smtClean="0"/>
            <a:t>Art. 299 CDFA</a:t>
          </a:r>
          <a:endParaRPr lang="es-ES" dirty="0"/>
        </a:p>
      </dgm:t>
    </dgm:pt>
    <dgm:pt modelId="{033EAB64-B20A-47F2-A4BA-699217FCF3F2}" type="parTrans" cxnId="{5964265B-DF73-40E9-98AC-7EADC8AB4B24}">
      <dgm:prSet/>
      <dgm:spPr/>
      <dgm:t>
        <a:bodyPr/>
        <a:lstStyle/>
        <a:p>
          <a:endParaRPr lang="es-ES"/>
        </a:p>
      </dgm:t>
    </dgm:pt>
    <dgm:pt modelId="{61390D64-3F80-4021-A66C-50EC1F1602F2}" type="sibTrans" cxnId="{5964265B-DF73-40E9-98AC-7EADC8AB4B24}">
      <dgm:prSet/>
      <dgm:spPr/>
      <dgm:t>
        <a:bodyPr/>
        <a:lstStyle/>
        <a:p>
          <a:endParaRPr lang="es-ES"/>
        </a:p>
      </dgm:t>
    </dgm:pt>
    <dgm:pt modelId="{F89D1E46-6386-4B21-B285-19E31AB666C0}">
      <dgm:prSet/>
      <dgm:spPr/>
      <dgm:t>
        <a:bodyPr/>
        <a:lstStyle/>
        <a:p>
          <a:pPr rtl="0"/>
          <a:r>
            <a:rPr lang="es-ES" smtClean="0"/>
            <a:t>Usufructo de fondos de inversión</a:t>
          </a:r>
          <a:endParaRPr lang="es-ES"/>
        </a:p>
      </dgm:t>
    </dgm:pt>
    <dgm:pt modelId="{55B2309C-A46A-442F-9775-4EA44EC265A2}" type="parTrans" cxnId="{9B05D2FE-7752-4CE4-9927-8174B5E4AB8C}">
      <dgm:prSet/>
      <dgm:spPr/>
      <dgm:t>
        <a:bodyPr/>
        <a:lstStyle/>
        <a:p>
          <a:endParaRPr lang="es-ES"/>
        </a:p>
      </dgm:t>
    </dgm:pt>
    <dgm:pt modelId="{2D48787D-042E-4EDB-B005-67F1DECC333D}" type="sibTrans" cxnId="{9B05D2FE-7752-4CE4-9927-8174B5E4AB8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000" r="-118000"/>
          </a:stretch>
        </a:blipFill>
      </dgm:spPr>
      <dgm:t>
        <a:bodyPr/>
        <a:lstStyle/>
        <a:p>
          <a:endParaRPr lang="es-ES"/>
        </a:p>
      </dgm:t>
    </dgm:pt>
    <dgm:pt modelId="{0810C76E-D811-4487-99A0-D2950421A47F}">
      <dgm:prSet/>
      <dgm:spPr/>
      <dgm:t>
        <a:bodyPr/>
        <a:lstStyle/>
        <a:p>
          <a:pPr rtl="0"/>
          <a:r>
            <a:rPr lang="es-ES" smtClean="0"/>
            <a:t>Art. 300 CDFA</a:t>
          </a:r>
          <a:endParaRPr lang="es-ES"/>
        </a:p>
      </dgm:t>
    </dgm:pt>
    <dgm:pt modelId="{EC49AA84-6BDB-49C6-A67B-F724D37F157D}" type="parTrans" cxnId="{871BF0A8-FDD7-4C2C-8444-570AF41B73F1}">
      <dgm:prSet/>
      <dgm:spPr/>
      <dgm:t>
        <a:bodyPr/>
        <a:lstStyle/>
        <a:p>
          <a:endParaRPr lang="es-ES"/>
        </a:p>
      </dgm:t>
    </dgm:pt>
    <dgm:pt modelId="{6CA2EE0E-0336-4DC9-8917-E56EC591C6A0}" type="sibTrans" cxnId="{871BF0A8-FDD7-4C2C-8444-570AF41B73F1}">
      <dgm:prSet/>
      <dgm:spPr/>
      <dgm:t>
        <a:bodyPr/>
        <a:lstStyle/>
        <a:p>
          <a:endParaRPr lang="es-ES"/>
        </a:p>
      </dgm:t>
    </dgm:pt>
    <dgm:pt modelId="{44185E5A-E6A7-4E9B-88FF-7E61F0BCC46D}" type="pres">
      <dgm:prSet presAssocID="{637DA54A-3DA4-428B-A177-05EBCA1EE1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7CADAEF-A85A-4056-8556-3BF9A5308593}" type="pres">
      <dgm:prSet presAssocID="{637DA54A-3DA4-428B-A177-05EBCA1EE1F4}" presName="dot1" presStyleLbl="alignNode1" presStyleIdx="0" presStyleCnt="10"/>
      <dgm:spPr/>
    </dgm:pt>
    <dgm:pt modelId="{3F3F5794-B3BC-4CC3-939B-4C3D4AD0D8B6}" type="pres">
      <dgm:prSet presAssocID="{637DA54A-3DA4-428B-A177-05EBCA1EE1F4}" presName="dot2" presStyleLbl="alignNode1" presStyleIdx="1" presStyleCnt="10"/>
      <dgm:spPr/>
    </dgm:pt>
    <dgm:pt modelId="{1627B93E-435C-4F94-94CA-0C7BE02FC535}" type="pres">
      <dgm:prSet presAssocID="{637DA54A-3DA4-428B-A177-05EBCA1EE1F4}" presName="dot3" presStyleLbl="alignNode1" presStyleIdx="2" presStyleCnt="10"/>
      <dgm:spPr/>
    </dgm:pt>
    <dgm:pt modelId="{B4D85EAF-BD71-4C41-9CF7-DE3EA62B4438}" type="pres">
      <dgm:prSet presAssocID="{637DA54A-3DA4-428B-A177-05EBCA1EE1F4}" presName="dotArrow1" presStyleLbl="alignNode1" presStyleIdx="3" presStyleCnt="10"/>
      <dgm:spPr/>
    </dgm:pt>
    <dgm:pt modelId="{462A215E-8CFF-42DE-A5C1-717E8AF033B8}" type="pres">
      <dgm:prSet presAssocID="{637DA54A-3DA4-428B-A177-05EBCA1EE1F4}" presName="dotArrow2" presStyleLbl="alignNode1" presStyleIdx="4" presStyleCnt="10"/>
      <dgm:spPr/>
    </dgm:pt>
    <dgm:pt modelId="{ADE595DC-7007-48A5-A1B2-23C529436B86}" type="pres">
      <dgm:prSet presAssocID="{637DA54A-3DA4-428B-A177-05EBCA1EE1F4}" presName="dotArrow3" presStyleLbl="alignNode1" presStyleIdx="5" presStyleCnt="10"/>
      <dgm:spPr/>
    </dgm:pt>
    <dgm:pt modelId="{591435BF-AEDD-42DC-9536-3EBF82D8F1C4}" type="pres">
      <dgm:prSet presAssocID="{637DA54A-3DA4-428B-A177-05EBCA1EE1F4}" presName="dotArrow4" presStyleLbl="alignNode1" presStyleIdx="6" presStyleCnt="10"/>
      <dgm:spPr/>
    </dgm:pt>
    <dgm:pt modelId="{591DFD4D-0E8E-4A45-9396-1C6D94C13E0C}" type="pres">
      <dgm:prSet presAssocID="{637DA54A-3DA4-428B-A177-05EBCA1EE1F4}" presName="dotArrow5" presStyleLbl="alignNode1" presStyleIdx="7" presStyleCnt="10"/>
      <dgm:spPr/>
    </dgm:pt>
    <dgm:pt modelId="{D2735AD7-C7D2-46B0-89DC-838AFA407DBF}" type="pres">
      <dgm:prSet presAssocID="{637DA54A-3DA4-428B-A177-05EBCA1EE1F4}" presName="dotArrow6" presStyleLbl="alignNode1" presStyleIdx="8" presStyleCnt="10"/>
      <dgm:spPr/>
    </dgm:pt>
    <dgm:pt modelId="{EAE8F79E-BBF0-4012-8E92-3EE919AFCC15}" type="pres">
      <dgm:prSet presAssocID="{637DA54A-3DA4-428B-A177-05EBCA1EE1F4}" presName="dotArrow7" presStyleLbl="alignNode1" presStyleIdx="9" presStyleCnt="10"/>
      <dgm:spPr/>
    </dgm:pt>
    <dgm:pt modelId="{911F91B3-FC3F-46DF-8F0E-5EC986A96D39}" type="pres">
      <dgm:prSet presAssocID="{AAFF4F28-0C9C-4C34-9319-121D2385E75E}" presName="parTx1" presStyleLbl="node1" presStyleIdx="0" presStyleCnt="2"/>
      <dgm:spPr/>
      <dgm:t>
        <a:bodyPr/>
        <a:lstStyle/>
        <a:p>
          <a:endParaRPr lang="es-ES"/>
        </a:p>
      </dgm:t>
    </dgm:pt>
    <dgm:pt modelId="{FD6BD22B-2161-4F76-B818-B0A1192287A2}" type="pres">
      <dgm:prSet presAssocID="{AAFF4F28-0C9C-4C34-9319-121D2385E75E}" presName="desTx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6DEBB3-C5D2-4065-9499-200DF787EAEC}" type="pres">
      <dgm:prSet presAssocID="{083CD55F-CB9B-4C32-BCBD-35F6654A5A13}" presName="picture1" presStyleCnt="0"/>
      <dgm:spPr/>
    </dgm:pt>
    <dgm:pt modelId="{2E2ED334-F65B-4D0A-9354-D9B2849795DF}" type="pres">
      <dgm:prSet presAssocID="{083CD55F-CB9B-4C32-BCBD-35F6654A5A13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AB511FA4-7413-470A-9DFB-FF82E0B04F3E}" type="pres">
      <dgm:prSet presAssocID="{F89D1E46-6386-4B21-B285-19E31AB666C0}" presName="parTx2" presStyleLbl="node1" presStyleIdx="1" presStyleCnt="2"/>
      <dgm:spPr/>
      <dgm:t>
        <a:bodyPr/>
        <a:lstStyle/>
        <a:p>
          <a:endParaRPr lang="es-ES"/>
        </a:p>
      </dgm:t>
    </dgm:pt>
    <dgm:pt modelId="{02783F84-800A-467B-9A41-D45C7234151D}" type="pres">
      <dgm:prSet presAssocID="{F89D1E46-6386-4B21-B285-19E31AB666C0}" presName="desTx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D662A-EAFA-48AE-A1EC-E1015E4CA25A}" type="pres">
      <dgm:prSet presAssocID="{2D48787D-042E-4EDB-B005-67F1DECC333D}" presName="picture2" presStyleCnt="0"/>
      <dgm:spPr/>
    </dgm:pt>
    <dgm:pt modelId="{6C167139-F84B-4511-90AF-0482CE3DB93C}" type="pres">
      <dgm:prSet presAssocID="{2D48787D-042E-4EDB-B005-67F1DECC333D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5964265B-DF73-40E9-98AC-7EADC8AB4B24}" srcId="{AAFF4F28-0C9C-4C34-9319-121D2385E75E}" destId="{F92E6290-B524-4AEB-AA9F-96362D3EA5AF}" srcOrd="0" destOrd="0" parTransId="{033EAB64-B20A-47F2-A4BA-699217FCF3F2}" sibTransId="{61390D64-3F80-4021-A66C-50EC1F1602F2}"/>
    <dgm:cxn modelId="{871BF0A8-FDD7-4C2C-8444-570AF41B73F1}" srcId="{F89D1E46-6386-4B21-B285-19E31AB666C0}" destId="{0810C76E-D811-4487-99A0-D2950421A47F}" srcOrd="0" destOrd="0" parTransId="{EC49AA84-6BDB-49C6-A67B-F724D37F157D}" sibTransId="{6CA2EE0E-0336-4DC9-8917-E56EC591C6A0}"/>
    <dgm:cxn modelId="{053E7C85-4B3A-4378-9C13-054678D685A4}" type="presOf" srcId="{637DA54A-3DA4-428B-A177-05EBCA1EE1F4}" destId="{44185E5A-E6A7-4E9B-88FF-7E61F0BCC46D}" srcOrd="0" destOrd="0" presId="urn:microsoft.com/office/officeart/2008/layout/AscendingPictureAccentProcess"/>
    <dgm:cxn modelId="{50EC3195-D2BA-40AD-82C9-3322AFF4F62C}" type="presOf" srcId="{F89D1E46-6386-4B21-B285-19E31AB666C0}" destId="{AB511FA4-7413-470A-9DFB-FF82E0B04F3E}" srcOrd="0" destOrd="0" presId="urn:microsoft.com/office/officeart/2008/layout/AscendingPictureAccentProcess"/>
    <dgm:cxn modelId="{1259D9C0-F25A-41CB-A5A0-188EC414E54B}" srcId="{637DA54A-3DA4-428B-A177-05EBCA1EE1F4}" destId="{AAFF4F28-0C9C-4C34-9319-121D2385E75E}" srcOrd="0" destOrd="0" parTransId="{CED43613-D612-4219-A2BD-D1AD05B31867}" sibTransId="{083CD55F-CB9B-4C32-BCBD-35F6654A5A13}"/>
    <dgm:cxn modelId="{FF2B8F95-2F5C-4669-A1F3-816A0C948FF0}" type="presOf" srcId="{AAFF4F28-0C9C-4C34-9319-121D2385E75E}" destId="{911F91B3-FC3F-46DF-8F0E-5EC986A96D39}" srcOrd="0" destOrd="0" presId="urn:microsoft.com/office/officeart/2008/layout/AscendingPictureAccentProcess"/>
    <dgm:cxn modelId="{5920A4C6-88CD-4A6B-AB9C-9C7BB535BD95}" type="presOf" srcId="{083CD55F-CB9B-4C32-BCBD-35F6654A5A13}" destId="{2E2ED334-F65B-4D0A-9354-D9B2849795DF}" srcOrd="0" destOrd="0" presId="urn:microsoft.com/office/officeart/2008/layout/AscendingPictureAccentProcess"/>
    <dgm:cxn modelId="{65A33314-984F-4DC7-8E39-8FAA02EF5960}" type="presOf" srcId="{F92E6290-B524-4AEB-AA9F-96362D3EA5AF}" destId="{FD6BD22B-2161-4F76-B818-B0A1192287A2}" srcOrd="0" destOrd="0" presId="urn:microsoft.com/office/officeart/2008/layout/AscendingPictureAccentProcess"/>
    <dgm:cxn modelId="{9D45C722-935E-4C85-993B-AC0F949A1798}" type="presOf" srcId="{0810C76E-D811-4487-99A0-D2950421A47F}" destId="{02783F84-800A-467B-9A41-D45C7234151D}" srcOrd="0" destOrd="0" presId="urn:microsoft.com/office/officeart/2008/layout/AscendingPictureAccentProcess"/>
    <dgm:cxn modelId="{9B05D2FE-7752-4CE4-9927-8174B5E4AB8C}" srcId="{637DA54A-3DA4-428B-A177-05EBCA1EE1F4}" destId="{F89D1E46-6386-4B21-B285-19E31AB666C0}" srcOrd="1" destOrd="0" parTransId="{55B2309C-A46A-442F-9775-4EA44EC265A2}" sibTransId="{2D48787D-042E-4EDB-B005-67F1DECC333D}"/>
    <dgm:cxn modelId="{D3064E61-5BB3-4BCA-A771-C6657A7EFCF4}" type="presOf" srcId="{2D48787D-042E-4EDB-B005-67F1DECC333D}" destId="{6C167139-F84B-4511-90AF-0482CE3DB93C}" srcOrd="0" destOrd="0" presId="urn:microsoft.com/office/officeart/2008/layout/AscendingPictureAccentProcess"/>
    <dgm:cxn modelId="{238E346B-5AAB-4063-A47E-FF615E6F0E1A}" type="presParOf" srcId="{44185E5A-E6A7-4E9B-88FF-7E61F0BCC46D}" destId="{B7CADAEF-A85A-4056-8556-3BF9A5308593}" srcOrd="0" destOrd="0" presId="urn:microsoft.com/office/officeart/2008/layout/AscendingPictureAccentProcess"/>
    <dgm:cxn modelId="{F3F3323A-A561-4E01-B9B0-82E7508F6C2B}" type="presParOf" srcId="{44185E5A-E6A7-4E9B-88FF-7E61F0BCC46D}" destId="{3F3F5794-B3BC-4CC3-939B-4C3D4AD0D8B6}" srcOrd="1" destOrd="0" presId="urn:microsoft.com/office/officeart/2008/layout/AscendingPictureAccentProcess"/>
    <dgm:cxn modelId="{70EDC0BB-D6C3-4264-86EB-4EE0B4D9E35D}" type="presParOf" srcId="{44185E5A-E6A7-4E9B-88FF-7E61F0BCC46D}" destId="{1627B93E-435C-4F94-94CA-0C7BE02FC535}" srcOrd="2" destOrd="0" presId="urn:microsoft.com/office/officeart/2008/layout/AscendingPictureAccentProcess"/>
    <dgm:cxn modelId="{2C7BFA28-77F2-4FC9-8904-C4FD481C65E8}" type="presParOf" srcId="{44185E5A-E6A7-4E9B-88FF-7E61F0BCC46D}" destId="{B4D85EAF-BD71-4C41-9CF7-DE3EA62B4438}" srcOrd="3" destOrd="0" presId="urn:microsoft.com/office/officeart/2008/layout/AscendingPictureAccentProcess"/>
    <dgm:cxn modelId="{EA988728-5B0A-47EF-A1D6-261C7BB562FC}" type="presParOf" srcId="{44185E5A-E6A7-4E9B-88FF-7E61F0BCC46D}" destId="{462A215E-8CFF-42DE-A5C1-717E8AF033B8}" srcOrd="4" destOrd="0" presId="urn:microsoft.com/office/officeart/2008/layout/AscendingPictureAccentProcess"/>
    <dgm:cxn modelId="{C3ACCC71-4DC3-4A8D-A57E-66A9010D9B4C}" type="presParOf" srcId="{44185E5A-E6A7-4E9B-88FF-7E61F0BCC46D}" destId="{ADE595DC-7007-48A5-A1B2-23C529436B86}" srcOrd="5" destOrd="0" presId="urn:microsoft.com/office/officeart/2008/layout/AscendingPictureAccentProcess"/>
    <dgm:cxn modelId="{E8C82003-65A9-4A1A-AFBE-C2A12F4CAFA5}" type="presParOf" srcId="{44185E5A-E6A7-4E9B-88FF-7E61F0BCC46D}" destId="{591435BF-AEDD-42DC-9536-3EBF82D8F1C4}" srcOrd="6" destOrd="0" presId="urn:microsoft.com/office/officeart/2008/layout/AscendingPictureAccentProcess"/>
    <dgm:cxn modelId="{185EA1BC-1243-480D-B968-57A261B75C3F}" type="presParOf" srcId="{44185E5A-E6A7-4E9B-88FF-7E61F0BCC46D}" destId="{591DFD4D-0E8E-4A45-9396-1C6D94C13E0C}" srcOrd="7" destOrd="0" presId="urn:microsoft.com/office/officeart/2008/layout/AscendingPictureAccentProcess"/>
    <dgm:cxn modelId="{883F7CB1-7B1C-4E62-8E00-FD87BCA3D0EC}" type="presParOf" srcId="{44185E5A-E6A7-4E9B-88FF-7E61F0BCC46D}" destId="{D2735AD7-C7D2-46B0-89DC-838AFA407DBF}" srcOrd="8" destOrd="0" presId="urn:microsoft.com/office/officeart/2008/layout/AscendingPictureAccentProcess"/>
    <dgm:cxn modelId="{872A8D54-228D-4E94-B754-721D1A8DE776}" type="presParOf" srcId="{44185E5A-E6A7-4E9B-88FF-7E61F0BCC46D}" destId="{EAE8F79E-BBF0-4012-8E92-3EE919AFCC15}" srcOrd="9" destOrd="0" presId="urn:microsoft.com/office/officeart/2008/layout/AscendingPictureAccentProcess"/>
    <dgm:cxn modelId="{17BF43C8-94F6-4A85-957A-F9760D7E9FEB}" type="presParOf" srcId="{44185E5A-E6A7-4E9B-88FF-7E61F0BCC46D}" destId="{911F91B3-FC3F-46DF-8F0E-5EC986A96D39}" srcOrd="10" destOrd="0" presId="urn:microsoft.com/office/officeart/2008/layout/AscendingPictureAccentProcess"/>
    <dgm:cxn modelId="{97EE4F85-1A9B-4E45-AC1D-A18ED308D8A1}" type="presParOf" srcId="{44185E5A-E6A7-4E9B-88FF-7E61F0BCC46D}" destId="{FD6BD22B-2161-4F76-B818-B0A1192287A2}" srcOrd="11" destOrd="0" presId="urn:microsoft.com/office/officeart/2008/layout/AscendingPictureAccentProcess"/>
    <dgm:cxn modelId="{9F4A0F94-0286-4DF8-B2E1-18D0A79CCFBB}" type="presParOf" srcId="{44185E5A-E6A7-4E9B-88FF-7E61F0BCC46D}" destId="{786DEBB3-C5D2-4065-9499-200DF787EAEC}" srcOrd="12" destOrd="0" presId="urn:microsoft.com/office/officeart/2008/layout/AscendingPictureAccentProcess"/>
    <dgm:cxn modelId="{F2898641-5703-44F2-B0FC-4B2FCE4635FB}" type="presParOf" srcId="{786DEBB3-C5D2-4065-9499-200DF787EAEC}" destId="{2E2ED334-F65B-4D0A-9354-D9B2849795DF}" srcOrd="0" destOrd="0" presId="urn:microsoft.com/office/officeart/2008/layout/AscendingPictureAccentProcess"/>
    <dgm:cxn modelId="{DE4FFA6D-BFE7-4AF0-B8C7-5289CF6C22E5}" type="presParOf" srcId="{44185E5A-E6A7-4E9B-88FF-7E61F0BCC46D}" destId="{AB511FA4-7413-470A-9DFB-FF82E0B04F3E}" srcOrd="13" destOrd="0" presId="urn:microsoft.com/office/officeart/2008/layout/AscendingPictureAccentProcess"/>
    <dgm:cxn modelId="{53EA14F5-1D8B-42F7-B5D5-8A37974F1226}" type="presParOf" srcId="{44185E5A-E6A7-4E9B-88FF-7E61F0BCC46D}" destId="{02783F84-800A-467B-9A41-D45C7234151D}" srcOrd="14" destOrd="0" presId="urn:microsoft.com/office/officeart/2008/layout/AscendingPictureAccentProcess"/>
    <dgm:cxn modelId="{E48BD9DB-71CD-4107-95F6-108C93FEC4EA}" type="presParOf" srcId="{44185E5A-E6A7-4E9B-88FF-7E61F0BCC46D}" destId="{CC2D662A-EAFA-48AE-A1EC-E1015E4CA25A}" srcOrd="15" destOrd="0" presId="urn:microsoft.com/office/officeart/2008/layout/AscendingPictureAccentProcess"/>
    <dgm:cxn modelId="{D5011C9B-F968-4D5C-8573-8EB2AE276B31}" type="presParOf" srcId="{CC2D662A-EAFA-48AE-A1EC-E1015E4CA25A}" destId="{6C167139-F84B-4511-90AF-0482CE3DB93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E115F-1622-4794-A9FF-0FA8545C042C}">
      <dsp:nvSpPr>
        <dsp:cNvPr id="0" name=""/>
        <dsp:cNvSpPr/>
      </dsp:nvSpPr>
      <dsp:spPr>
        <a:xfrm>
          <a:off x="2252" y="623088"/>
          <a:ext cx="2948223" cy="3468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F4C94E-EE91-457A-A7CA-AB6CC67345AB}">
      <dsp:nvSpPr>
        <dsp:cNvPr id="0" name=""/>
        <dsp:cNvSpPr/>
      </dsp:nvSpPr>
      <dsp:spPr>
        <a:xfrm>
          <a:off x="2252" y="753350"/>
          <a:ext cx="216587" cy="216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BC535-20C9-4D92-AE2E-921A65E6332A}">
      <dsp:nvSpPr>
        <dsp:cNvPr id="0" name=""/>
        <dsp:cNvSpPr/>
      </dsp:nvSpPr>
      <dsp:spPr>
        <a:xfrm>
          <a:off x="2252" y="0"/>
          <a:ext cx="2948223" cy="623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Regulación</a:t>
          </a:r>
          <a:endParaRPr lang="es-ES" sz="1700" kern="1200"/>
        </a:p>
      </dsp:txBody>
      <dsp:txXfrm>
        <a:off x="2252" y="0"/>
        <a:ext cx="2948223" cy="623088"/>
      </dsp:txXfrm>
    </dsp:sp>
    <dsp:sp modelId="{E14E4F62-02F6-49BE-9CC8-693C3D5C912D}">
      <dsp:nvSpPr>
        <dsp:cNvPr id="0" name=""/>
        <dsp:cNvSpPr/>
      </dsp:nvSpPr>
      <dsp:spPr>
        <a:xfrm>
          <a:off x="2252" y="1258209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4ADE9-1172-4B49-BAE4-76C07C2027D6}">
      <dsp:nvSpPr>
        <dsp:cNvPr id="0" name=""/>
        <dsp:cNvSpPr/>
      </dsp:nvSpPr>
      <dsp:spPr>
        <a:xfrm>
          <a:off x="208628" y="1114073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Arts. 279 a 282 CDFA</a:t>
          </a:r>
          <a:endParaRPr lang="es-ES" sz="1600" kern="1200" dirty="0"/>
        </a:p>
      </dsp:txBody>
      <dsp:txXfrm>
        <a:off x="208628" y="1114073"/>
        <a:ext cx="2741848" cy="504852"/>
      </dsp:txXfrm>
    </dsp:sp>
    <dsp:sp modelId="{40CCEDED-2941-4926-BD00-E74D06136207}">
      <dsp:nvSpPr>
        <dsp:cNvPr id="0" name=""/>
        <dsp:cNvSpPr/>
      </dsp:nvSpPr>
      <dsp:spPr>
        <a:xfrm>
          <a:off x="2252" y="2018457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9F5CD-C5EE-4FA5-969B-08684E11FDAE}">
      <dsp:nvSpPr>
        <dsp:cNvPr id="0" name=""/>
        <dsp:cNvSpPr/>
      </dsp:nvSpPr>
      <dsp:spPr>
        <a:xfrm>
          <a:off x="208628" y="2811181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3">
                  <a:lumMod val="50000"/>
                </a:schemeClr>
              </a:solidFill>
            </a:rPr>
            <a:t>Salvo pacto: (art. 279 CDFA)</a:t>
          </a:r>
          <a:endParaRPr lang="es-ES" sz="1600" b="1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 favor de ambos cónyuges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Sobre todos los bienes, comunes y privativos, de uno y otro.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Afecta a media que ingresan en cada patrimonio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Diverso régimen, según la clase de bienes.</a:t>
          </a:r>
          <a:endParaRPr lang="es-ES" sz="1600" kern="1200" dirty="0"/>
        </a:p>
      </dsp:txBody>
      <dsp:txXfrm>
        <a:off x="208628" y="2811181"/>
        <a:ext cx="2741848" cy="504852"/>
      </dsp:txXfrm>
    </dsp:sp>
    <dsp:sp modelId="{D85A20C8-1BC6-4EDD-915C-5F052BE8DBA0}">
      <dsp:nvSpPr>
        <dsp:cNvPr id="0" name=""/>
        <dsp:cNvSpPr/>
      </dsp:nvSpPr>
      <dsp:spPr>
        <a:xfrm>
          <a:off x="3097888" y="623088"/>
          <a:ext cx="2948223" cy="34684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0C14D1-46B4-4C75-AE1A-145345FB4ACE}">
      <dsp:nvSpPr>
        <dsp:cNvPr id="0" name=""/>
        <dsp:cNvSpPr/>
      </dsp:nvSpPr>
      <dsp:spPr>
        <a:xfrm>
          <a:off x="3097888" y="753350"/>
          <a:ext cx="216587" cy="216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D1EAA-1DEC-46C6-9E17-3E317A20C2CA}">
      <dsp:nvSpPr>
        <dsp:cNvPr id="0" name=""/>
        <dsp:cNvSpPr/>
      </dsp:nvSpPr>
      <dsp:spPr>
        <a:xfrm>
          <a:off x="3097888" y="0"/>
          <a:ext cx="2948223" cy="623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Naturaleza del derecho expectante.</a:t>
          </a:r>
          <a:endParaRPr lang="es-ES" sz="1700" kern="1200" dirty="0"/>
        </a:p>
      </dsp:txBody>
      <dsp:txXfrm>
        <a:off x="3097888" y="0"/>
        <a:ext cx="2948223" cy="623088"/>
      </dsp:txXfrm>
    </dsp:sp>
    <dsp:sp modelId="{9F8BC542-6226-47DE-97A4-FED72D70866A}">
      <dsp:nvSpPr>
        <dsp:cNvPr id="0" name=""/>
        <dsp:cNvSpPr/>
      </dsp:nvSpPr>
      <dsp:spPr>
        <a:xfrm>
          <a:off x="3097888" y="1258209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F8375-1ABF-4DDB-A0A6-D619A614B919}">
      <dsp:nvSpPr>
        <dsp:cNvPr id="0" name=""/>
        <dsp:cNvSpPr/>
      </dsp:nvSpPr>
      <dsp:spPr>
        <a:xfrm>
          <a:off x="3304263" y="1114073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Arts. 280 y 282 CDFA</a:t>
          </a:r>
          <a:endParaRPr lang="es-ES" sz="1600" kern="1200" dirty="0"/>
        </a:p>
      </dsp:txBody>
      <dsp:txXfrm>
        <a:off x="3304263" y="1114073"/>
        <a:ext cx="2741848" cy="504852"/>
      </dsp:txXfrm>
    </dsp:sp>
    <dsp:sp modelId="{A6320282-AD1F-4564-8DFB-E810279B1EC5}">
      <dsp:nvSpPr>
        <dsp:cNvPr id="0" name=""/>
        <dsp:cNvSpPr/>
      </dsp:nvSpPr>
      <dsp:spPr>
        <a:xfrm>
          <a:off x="3097888" y="2090505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4F229-1E34-462E-8E07-32960DC66D13}">
      <dsp:nvSpPr>
        <dsp:cNvPr id="0" name=""/>
        <dsp:cNvSpPr/>
      </dsp:nvSpPr>
      <dsp:spPr>
        <a:xfrm>
          <a:off x="3304263" y="1946368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Derecho subjetivo</a:t>
          </a:r>
          <a:endParaRPr lang="es-ES" sz="1600" kern="1200" dirty="0"/>
        </a:p>
      </dsp:txBody>
      <dsp:txXfrm>
        <a:off x="3304263" y="1946368"/>
        <a:ext cx="2741848" cy="504852"/>
      </dsp:txXfrm>
    </dsp:sp>
    <dsp:sp modelId="{1782367F-F4E2-4F27-AB25-C7932556CA6C}">
      <dsp:nvSpPr>
        <dsp:cNvPr id="0" name=""/>
        <dsp:cNvSpPr/>
      </dsp:nvSpPr>
      <dsp:spPr>
        <a:xfrm>
          <a:off x="3097888" y="2883511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1C9A2-B761-4D4F-86CC-30A5804EE9C1}">
      <dsp:nvSpPr>
        <dsp:cNvPr id="0" name=""/>
        <dsp:cNvSpPr/>
      </dsp:nvSpPr>
      <dsp:spPr>
        <a:xfrm>
          <a:off x="3304263" y="2811424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Sobre inmuebles: </a:t>
          </a:r>
          <a:r>
            <a:rPr lang="es-ES" sz="1600" i="1" kern="1200" dirty="0" smtClean="0"/>
            <a:t>derecho real de carácter legal</a:t>
          </a:r>
          <a:endParaRPr lang="es-ES" sz="1600" i="1" kern="1200" dirty="0"/>
        </a:p>
      </dsp:txBody>
      <dsp:txXfrm>
        <a:off x="3304263" y="2811424"/>
        <a:ext cx="2741848" cy="504852"/>
      </dsp:txXfrm>
    </dsp:sp>
    <dsp:sp modelId="{04B34AE6-7F3B-44F7-AC36-7E7C35D6BA96}">
      <dsp:nvSpPr>
        <dsp:cNvPr id="0" name=""/>
        <dsp:cNvSpPr/>
      </dsp:nvSpPr>
      <dsp:spPr>
        <a:xfrm>
          <a:off x="3097888" y="3676476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343AB-EB03-42E9-961B-22611C28F6AA}">
      <dsp:nvSpPr>
        <dsp:cNvPr id="0" name=""/>
        <dsp:cNvSpPr/>
      </dsp:nvSpPr>
      <dsp:spPr>
        <a:xfrm>
          <a:off x="3304263" y="3604386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Sobre muebles: </a:t>
          </a:r>
          <a:r>
            <a:rPr lang="es-ES" sz="1600" i="1" kern="1200" dirty="0" smtClean="0"/>
            <a:t>derecho eventual</a:t>
          </a:r>
          <a:endParaRPr lang="es-ES" sz="1600" i="1" kern="1200" dirty="0"/>
        </a:p>
      </dsp:txBody>
      <dsp:txXfrm>
        <a:off x="3304263" y="3604386"/>
        <a:ext cx="2741848" cy="504852"/>
      </dsp:txXfrm>
    </dsp:sp>
    <dsp:sp modelId="{1D96C4EE-9C54-4C54-9620-6BBD15A1E0DB}">
      <dsp:nvSpPr>
        <dsp:cNvPr id="0" name=""/>
        <dsp:cNvSpPr/>
      </dsp:nvSpPr>
      <dsp:spPr>
        <a:xfrm>
          <a:off x="6193523" y="623088"/>
          <a:ext cx="2948223" cy="34684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DE01BD-E909-4403-848B-7EDC64AA3713}">
      <dsp:nvSpPr>
        <dsp:cNvPr id="0" name=""/>
        <dsp:cNvSpPr/>
      </dsp:nvSpPr>
      <dsp:spPr>
        <a:xfrm>
          <a:off x="6193523" y="753350"/>
          <a:ext cx="216587" cy="216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B3358-6215-48BD-8302-BAEE29AAB5CB}">
      <dsp:nvSpPr>
        <dsp:cNvPr id="0" name=""/>
        <dsp:cNvSpPr/>
      </dsp:nvSpPr>
      <dsp:spPr>
        <a:xfrm>
          <a:off x="6193523" y="0"/>
          <a:ext cx="2948223" cy="623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Régimen del expectante cuando afecta a bienes inmuebles</a:t>
          </a:r>
          <a:endParaRPr lang="es-ES" sz="1700" kern="1200" dirty="0"/>
        </a:p>
      </dsp:txBody>
      <dsp:txXfrm>
        <a:off x="6193523" y="0"/>
        <a:ext cx="2948223" cy="623088"/>
      </dsp:txXfrm>
    </dsp:sp>
    <dsp:sp modelId="{D1C46A1E-05E0-4ECE-A723-4488CB565C9B}">
      <dsp:nvSpPr>
        <dsp:cNvPr id="0" name=""/>
        <dsp:cNvSpPr/>
      </dsp:nvSpPr>
      <dsp:spPr>
        <a:xfrm>
          <a:off x="6193523" y="1258209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3D55E-5372-4875-80C3-E7C2FB2144C3}">
      <dsp:nvSpPr>
        <dsp:cNvPr id="0" name=""/>
        <dsp:cNvSpPr/>
      </dsp:nvSpPr>
      <dsp:spPr>
        <a:xfrm>
          <a:off x="6399898" y="1114073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75000"/>
                </a:schemeClr>
              </a:solidFill>
            </a:rPr>
            <a:t>Gravamen real de origen legal</a:t>
          </a:r>
          <a:endParaRPr lang="es-ES" sz="16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6399898" y="1114073"/>
        <a:ext cx="2741848" cy="504852"/>
      </dsp:txXfrm>
    </dsp:sp>
    <dsp:sp modelId="{64C6012D-791A-4FC7-ADD2-DD90BBB96CA4}">
      <dsp:nvSpPr>
        <dsp:cNvPr id="0" name=""/>
        <dsp:cNvSpPr/>
      </dsp:nvSpPr>
      <dsp:spPr>
        <a:xfrm>
          <a:off x="6193523" y="2162633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26D45-835F-456E-9EFB-4B45C3A32014}">
      <dsp:nvSpPr>
        <dsp:cNvPr id="0" name=""/>
        <dsp:cNvSpPr/>
      </dsp:nvSpPr>
      <dsp:spPr>
        <a:xfrm>
          <a:off x="6399898" y="2378659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75000"/>
                </a:schemeClr>
              </a:solidFill>
            </a:rPr>
            <a:t>¿A qué bienes afecta?</a:t>
          </a:r>
          <a:endParaRPr lang="es-ES" sz="1600" b="1" kern="1200" dirty="0">
            <a:solidFill>
              <a:schemeClr val="accent4">
                <a:lumMod val="75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Inmuebles por naturaleza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Empresas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Explotaciones económicas</a:t>
          </a:r>
          <a:endParaRPr lang="es-ES" sz="1600" kern="1200" dirty="0"/>
        </a:p>
      </dsp:txBody>
      <dsp:txXfrm>
        <a:off x="6399898" y="2378659"/>
        <a:ext cx="2741848" cy="504852"/>
      </dsp:txXfrm>
    </dsp:sp>
    <dsp:sp modelId="{C424ECF6-C1EB-459F-83F7-196B8FB7B4F2}">
      <dsp:nvSpPr>
        <dsp:cNvPr id="0" name=""/>
        <dsp:cNvSpPr/>
      </dsp:nvSpPr>
      <dsp:spPr>
        <a:xfrm>
          <a:off x="6193523" y="3604389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5E685-EAD3-4F30-BB8C-E9403AF81556}">
      <dsp:nvSpPr>
        <dsp:cNvPr id="0" name=""/>
        <dsp:cNvSpPr/>
      </dsp:nvSpPr>
      <dsp:spPr>
        <a:xfrm>
          <a:off x="6399898" y="3892500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75000"/>
                </a:schemeClr>
              </a:solidFill>
            </a:rPr>
            <a:t>¿En qué momento se produce la afección?</a:t>
          </a:r>
          <a:endParaRPr lang="es-ES" sz="1600" b="1" kern="1200" dirty="0">
            <a:solidFill>
              <a:schemeClr val="accent4">
                <a:lumMod val="75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Desde que se adquiere el dominio (no es necesaria la posesión)</a:t>
          </a:r>
          <a:endParaRPr lang="es-ES" sz="1600" kern="1200" dirty="0"/>
        </a:p>
      </dsp:txBody>
      <dsp:txXfrm>
        <a:off x="6399898" y="3892500"/>
        <a:ext cx="2741848" cy="504852"/>
      </dsp:txXfrm>
    </dsp:sp>
    <dsp:sp modelId="{6266A5DD-55F6-44EE-8A11-04757561401F}">
      <dsp:nvSpPr>
        <dsp:cNvPr id="0" name=""/>
        <dsp:cNvSpPr/>
      </dsp:nvSpPr>
      <dsp:spPr>
        <a:xfrm>
          <a:off x="6193523" y="5046142"/>
          <a:ext cx="216581" cy="216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8DB3F-FAD2-4D09-903D-1C166975970A}">
      <dsp:nvSpPr>
        <dsp:cNvPr id="0" name=""/>
        <dsp:cNvSpPr/>
      </dsp:nvSpPr>
      <dsp:spPr>
        <a:xfrm>
          <a:off x="6399898" y="5334254"/>
          <a:ext cx="2741848" cy="50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75000"/>
                </a:schemeClr>
              </a:solidFill>
            </a:rPr>
            <a:t>Efectos:</a:t>
          </a:r>
          <a:endParaRPr lang="es-ES" sz="1600" b="1" kern="1200" dirty="0">
            <a:solidFill>
              <a:schemeClr val="accent4">
                <a:lumMod val="75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No se extingue por la enajenación del bien, salvo en los casos que dice la ley (art. 280 CDFA)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El art. 16.2 </a:t>
          </a:r>
          <a:r>
            <a:rPr lang="es-ES" sz="1600" kern="1200" dirty="0" err="1" smtClean="0"/>
            <a:t>Cc</a:t>
          </a:r>
          <a:r>
            <a:rPr lang="es-ES" sz="1600" kern="1200" dirty="0" smtClean="0"/>
            <a:t>: ¿Cuándo opera?</a:t>
          </a:r>
          <a:endParaRPr lang="es-ES" sz="1600" kern="1200" dirty="0"/>
        </a:p>
      </dsp:txBody>
      <dsp:txXfrm>
        <a:off x="6399898" y="5334254"/>
        <a:ext cx="2741848" cy="504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A28A8-18ED-4780-BC1B-8745EB4FA262}">
      <dsp:nvSpPr>
        <dsp:cNvPr id="0" name=""/>
        <dsp:cNvSpPr/>
      </dsp:nvSpPr>
      <dsp:spPr>
        <a:xfrm>
          <a:off x="0" y="252067"/>
          <a:ext cx="9144000" cy="1159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Familiar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Régimen propio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Supletoriedad Cc.</a:t>
          </a:r>
          <a:endParaRPr lang="es-ES" sz="1600" kern="1200"/>
        </a:p>
      </dsp:txBody>
      <dsp:txXfrm>
        <a:off x="0" y="252067"/>
        <a:ext cx="9144000" cy="1159200"/>
      </dsp:txXfrm>
    </dsp:sp>
    <dsp:sp modelId="{4DD24F5E-176A-4940-8093-603F993C42F8}">
      <dsp:nvSpPr>
        <dsp:cNvPr id="0" name=""/>
        <dsp:cNvSpPr/>
      </dsp:nvSpPr>
      <dsp:spPr>
        <a:xfrm>
          <a:off x="457200" y="15907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Naturaleza:</a:t>
          </a:r>
          <a:endParaRPr lang="es-ES" sz="1600" kern="1200"/>
        </a:p>
      </dsp:txBody>
      <dsp:txXfrm>
        <a:off x="480257" y="38964"/>
        <a:ext cx="6354686" cy="426206"/>
      </dsp:txXfrm>
    </dsp:sp>
    <dsp:sp modelId="{FCF23596-F6C1-442D-82A4-39582E20CD78}">
      <dsp:nvSpPr>
        <dsp:cNvPr id="0" name=""/>
        <dsp:cNvSpPr/>
      </dsp:nvSpPr>
      <dsp:spPr>
        <a:xfrm>
          <a:off x="0" y="1733827"/>
          <a:ext cx="9144000" cy="90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Fallecimiento de un cónyuge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Viudo: posesión (art. 283.4 CDFA)</a:t>
          </a:r>
          <a:endParaRPr lang="es-ES" sz="1600" kern="1200"/>
        </a:p>
      </dsp:txBody>
      <dsp:txXfrm>
        <a:off x="0" y="1733827"/>
        <a:ext cx="9144000" cy="907200"/>
      </dsp:txXfrm>
    </dsp:sp>
    <dsp:sp modelId="{8941D092-F89E-4D3C-B017-EAD0622E94B3}">
      <dsp:nvSpPr>
        <dsp:cNvPr id="0" name=""/>
        <dsp:cNvSpPr/>
      </dsp:nvSpPr>
      <dsp:spPr>
        <a:xfrm>
          <a:off x="457200" y="1497667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Comienzo: art. 283.1 CDFA</a:t>
          </a:r>
          <a:endParaRPr lang="es-ES" sz="1600" kern="1200"/>
        </a:p>
      </dsp:txBody>
      <dsp:txXfrm>
        <a:off x="480257" y="1520724"/>
        <a:ext cx="6354686" cy="426206"/>
      </dsp:txXfrm>
    </dsp:sp>
    <dsp:sp modelId="{7F0F069F-E905-4DC8-B982-2F28C28DA976}">
      <dsp:nvSpPr>
        <dsp:cNvPr id="0" name=""/>
        <dsp:cNvSpPr/>
      </dsp:nvSpPr>
      <dsp:spPr>
        <a:xfrm>
          <a:off x="0" y="2963587"/>
          <a:ext cx="9144000" cy="90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Todos los bienes del premuerto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Enajenados con subsistencia del expectante</a:t>
          </a:r>
          <a:endParaRPr lang="es-ES" sz="1600" kern="1200"/>
        </a:p>
      </dsp:txBody>
      <dsp:txXfrm>
        <a:off x="0" y="2963587"/>
        <a:ext cx="9144000" cy="907200"/>
      </dsp:txXfrm>
    </dsp:sp>
    <dsp:sp modelId="{84552804-18A0-4324-AF49-7611836E7D8A}">
      <dsp:nvSpPr>
        <dsp:cNvPr id="0" name=""/>
        <dsp:cNvSpPr/>
      </dsp:nvSpPr>
      <dsp:spPr>
        <a:xfrm>
          <a:off x="457200" y="2727427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Extensión: (art. 283.1CDFA)</a:t>
          </a:r>
          <a:endParaRPr lang="es-ES" sz="1600" kern="1200"/>
        </a:p>
      </dsp:txBody>
      <dsp:txXfrm>
        <a:off x="480257" y="2750484"/>
        <a:ext cx="6354686" cy="426206"/>
      </dsp:txXfrm>
    </dsp:sp>
    <dsp:sp modelId="{453B3F8D-9783-4FB2-B0D6-3BCE2DFF6719}">
      <dsp:nvSpPr>
        <dsp:cNvPr id="0" name=""/>
        <dsp:cNvSpPr/>
      </dsp:nvSpPr>
      <dsp:spPr>
        <a:xfrm>
          <a:off x="0" y="4193347"/>
          <a:ext cx="9144000" cy="1159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Testamento o escritura pública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Existencia de hijos sólo del premuerto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Bienes que no excedan de ½ del caudal</a:t>
          </a:r>
          <a:endParaRPr lang="es-ES" sz="1600" kern="1200"/>
        </a:p>
      </dsp:txBody>
      <dsp:txXfrm>
        <a:off x="0" y="4193347"/>
        <a:ext cx="9144000" cy="1159200"/>
      </dsp:txXfrm>
    </dsp:sp>
    <dsp:sp modelId="{13D2951D-AA90-4240-A42C-9522EA6EA9ED}">
      <dsp:nvSpPr>
        <dsp:cNvPr id="0" name=""/>
        <dsp:cNvSpPr/>
      </dsp:nvSpPr>
      <dsp:spPr>
        <a:xfrm>
          <a:off x="457200" y="3957187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Exclusión del usufructo: (art. 283.3 CDFA)</a:t>
          </a:r>
          <a:endParaRPr lang="es-ES" sz="1600" kern="1200"/>
        </a:p>
      </dsp:txBody>
      <dsp:txXfrm>
        <a:off x="480257" y="3980244"/>
        <a:ext cx="6354686" cy="426206"/>
      </dsp:txXfrm>
    </dsp:sp>
    <dsp:sp modelId="{18B238FE-6E61-43DF-BB10-33BB56D03CDB}">
      <dsp:nvSpPr>
        <dsp:cNvPr id="0" name=""/>
        <dsp:cNvSpPr/>
      </dsp:nvSpPr>
      <dsp:spPr>
        <a:xfrm>
          <a:off x="0" y="5675107"/>
          <a:ext cx="9144000" cy="1159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Conversión a renta mensual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Requisitos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Derechos del viudo</a:t>
          </a:r>
          <a:endParaRPr lang="es-ES" sz="1600" kern="1200"/>
        </a:p>
      </dsp:txBody>
      <dsp:txXfrm>
        <a:off x="0" y="5675107"/>
        <a:ext cx="9144000" cy="1159200"/>
      </dsp:txXfrm>
    </dsp:sp>
    <dsp:sp modelId="{0335A3F7-CDFE-408C-992E-B84FAF97FB7A}">
      <dsp:nvSpPr>
        <dsp:cNvPr id="0" name=""/>
        <dsp:cNvSpPr/>
      </dsp:nvSpPr>
      <dsp:spPr>
        <a:xfrm>
          <a:off x="457200" y="5438947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Usufructo sobre explotaciones económicas: art. 284 CDFA</a:t>
          </a:r>
          <a:endParaRPr lang="es-ES" sz="1600" kern="1200"/>
        </a:p>
      </dsp:txBody>
      <dsp:txXfrm>
        <a:off x="480257" y="5462004"/>
        <a:ext cx="635468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92B96-1297-4D63-9E06-513476FD8277}">
      <dsp:nvSpPr>
        <dsp:cNvPr id="0" name=""/>
        <dsp:cNvSpPr/>
      </dsp:nvSpPr>
      <dsp:spPr>
        <a:xfrm>
          <a:off x="1556366" y="0"/>
          <a:ext cx="2452815" cy="13626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Inalienabilidad e inembargabilidad del usufructo vidual:</a:t>
          </a:r>
          <a:endParaRPr lang="es-ES" sz="2100" kern="1200"/>
        </a:p>
      </dsp:txBody>
      <dsp:txXfrm>
        <a:off x="1596277" y="39911"/>
        <a:ext cx="2372993" cy="1282853"/>
      </dsp:txXfrm>
    </dsp:sp>
    <dsp:sp modelId="{74119FFC-6F34-4653-AF64-D35A003299E3}">
      <dsp:nvSpPr>
        <dsp:cNvPr id="0" name=""/>
        <dsp:cNvSpPr/>
      </dsp:nvSpPr>
      <dsp:spPr>
        <a:xfrm>
          <a:off x="5287526" y="0"/>
          <a:ext cx="2452815" cy="13626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Disponibilidad de bienes concretos, rentas y frutos:</a:t>
          </a:r>
          <a:endParaRPr lang="es-ES" sz="2100" kern="1200" dirty="0"/>
        </a:p>
      </dsp:txBody>
      <dsp:txXfrm>
        <a:off x="5327437" y="39911"/>
        <a:ext cx="2372993" cy="1282853"/>
      </dsp:txXfrm>
    </dsp:sp>
    <dsp:sp modelId="{D1EFBA5C-70D0-427F-A6F0-A176AD7E9D7F}">
      <dsp:nvSpPr>
        <dsp:cNvPr id="0" name=""/>
        <dsp:cNvSpPr/>
      </dsp:nvSpPr>
      <dsp:spPr>
        <a:xfrm>
          <a:off x="4043248" y="5791369"/>
          <a:ext cx="1022006" cy="1022006"/>
        </a:xfrm>
        <a:prstGeom prst="triangle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09FCB-60A1-4E7E-9668-9F19D71DB3DB}">
      <dsp:nvSpPr>
        <dsp:cNvPr id="0" name=""/>
        <dsp:cNvSpPr/>
      </dsp:nvSpPr>
      <dsp:spPr>
        <a:xfrm rot="240000">
          <a:off x="1487296" y="5353428"/>
          <a:ext cx="6133911" cy="428924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1478CF-F3FA-4707-BB78-42C059D2F376}">
      <dsp:nvSpPr>
        <dsp:cNvPr id="0" name=""/>
        <dsp:cNvSpPr/>
      </dsp:nvSpPr>
      <dsp:spPr>
        <a:xfrm rot="240000">
          <a:off x="5072122" y="4588022"/>
          <a:ext cx="2643482" cy="825991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Art. 290.2.3.4 CDFA</a:t>
          </a:r>
          <a:endParaRPr lang="es-ES" sz="1600" kern="1200" dirty="0"/>
        </a:p>
      </dsp:txBody>
      <dsp:txXfrm>
        <a:off x="5112444" y="4628344"/>
        <a:ext cx="2562838" cy="745347"/>
      </dsp:txXfrm>
    </dsp:sp>
    <dsp:sp modelId="{31858C30-482B-415D-93AE-AE72424E8AEC}">
      <dsp:nvSpPr>
        <dsp:cNvPr id="0" name=""/>
        <dsp:cNvSpPr/>
      </dsp:nvSpPr>
      <dsp:spPr>
        <a:xfrm rot="240000">
          <a:off x="5173401" y="3301313"/>
          <a:ext cx="2577191" cy="126988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Enajenación de bienes: art. 290.2 CDFA</a:t>
          </a:r>
          <a:endParaRPr lang="es-ES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Título oneroso: subrogación del usufructo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Título lucrativo: extinción.</a:t>
          </a:r>
          <a:endParaRPr lang="es-ES" sz="1400" kern="1200" dirty="0"/>
        </a:p>
      </dsp:txBody>
      <dsp:txXfrm>
        <a:off x="5235392" y="3363304"/>
        <a:ext cx="2453209" cy="1145906"/>
      </dsp:txXfrm>
    </dsp:sp>
    <dsp:sp modelId="{DB125B2C-1D27-4323-ADDD-0C06F211819F}">
      <dsp:nvSpPr>
        <dsp:cNvPr id="0" name=""/>
        <dsp:cNvSpPr/>
      </dsp:nvSpPr>
      <dsp:spPr>
        <a:xfrm rot="240000">
          <a:off x="5314371" y="2360608"/>
          <a:ext cx="2431519" cy="87856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5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Procedimiento de ejecución: art. 290.3 CDFA</a:t>
          </a:r>
          <a:endParaRPr lang="es-ES" sz="1600" kern="1200" dirty="0"/>
        </a:p>
      </dsp:txBody>
      <dsp:txXfrm>
        <a:off x="5357259" y="2403496"/>
        <a:ext cx="2345743" cy="792792"/>
      </dsp:txXfrm>
    </dsp:sp>
    <dsp:sp modelId="{CD87B9CC-BAE4-4571-A9D7-B12E3B8ACB21}">
      <dsp:nvSpPr>
        <dsp:cNvPr id="0" name=""/>
        <dsp:cNvSpPr/>
      </dsp:nvSpPr>
      <dsp:spPr>
        <a:xfrm rot="240000">
          <a:off x="5382384" y="1496523"/>
          <a:ext cx="2431760" cy="87512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5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Embargo de frutos y rentas: art. 290.4 CDFA</a:t>
          </a:r>
          <a:endParaRPr lang="es-ES" sz="1600" kern="1200" dirty="0"/>
        </a:p>
      </dsp:txBody>
      <dsp:txXfrm>
        <a:off x="5425104" y="1539243"/>
        <a:ext cx="2346320" cy="789684"/>
      </dsp:txXfrm>
    </dsp:sp>
    <dsp:sp modelId="{8CBF20A8-04F9-4F6C-85AB-387E8708F526}">
      <dsp:nvSpPr>
        <dsp:cNvPr id="0" name=""/>
        <dsp:cNvSpPr/>
      </dsp:nvSpPr>
      <dsp:spPr>
        <a:xfrm rot="240000">
          <a:off x="1643755" y="4015891"/>
          <a:ext cx="2414305" cy="1124739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290.1 y 273 CDFA</a:t>
          </a:r>
          <a:endParaRPr lang="es-ES" sz="1800" kern="1200" dirty="0"/>
        </a:p>
      </dsp:txBody>
      <dsp:txXfrm>
        <a:off x="1698660" y="4070796"/>
        <a:ext cx="2304495" cy="1014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B57AB-0098-4E87-BD56-15B9B57238A8}">
      <dsp:nvSpPr>
        <dsp:cNvPr id="0" name=""/>
        <dsp:cNvSpPr/>
      </dsp:nvSpPr>
      <dsp:spPr>
        <a:xfrm>
          <a:off x="9636" y="697492"/>
          <a:ext cx="4433771" cy="521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EDC3D-24A0-4C88-9C95-6F0BE342CF5C}">
      <dsp:nvSpPr>
        <dsp:cNvPr id="0" name=""/>
        <dsp:cNvSpPr/>
      </dsp:nvSpPr>
      <dsp:spPr>
        <a:xfrm>
          <a:off x="9636" y="796320"/>
          <a:ext cx="325720" cy="325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74790-CBF2-4BAA-BCC1-C9D3EA99032E}">
      <dsp:nvSpPr>
        <dsp:cNvPr id="0" name=""/>
        <dsp:cNvSpPr/>
      </dsp:nvSpPr>
      <dsp:spPr>
        <a:xfrm>
          <a:off x="9636" y="0"/>
          <a:ext cx="4433771" cy="45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17780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Ideas generales:</a:t>
          </a:r>
          <a:endParaRPr lang="es-ES" sz="2000" kern="1200" dirty="0"/>
        </a:p>
      </dsp:txBody>
      <dsp:txXfrm>
        <a:off x="9636" y="0"/>
        <a:ext cx="4433771" cy="457935"/>
      </dsp:txXfrm>
    </dsp:sp>
    <dsp:sp modelId="{CFD67FA9-0F61-41A3-9AB4-70F6CC559A81}">
      <dsp:nvSpPr>
        <dsp:cNvPr id="0" name=""/>
        <dsp:cNvSpPr/>
      </dsp:nvSpPr>
      <dsp:spPr>
        <a:xfrm>
          <a:off x="9636" y="1652637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0F54DE-F76C-486C-9973-CA5E5885BCF4}">
      <dsp:nvSpPr>
        <dsp:cNvPr id="0" name=""/>
        <dsp:cNvSpPr/>
      </dsp:nvSpPr>
      <dsp:spPr>
        <a:xfrm>
          <a:off x="320000" y="1435875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Regulación: art. 283 a 298 CDFA</a:t>
          </a:r>
          <a:endParaRPr lang="es-ES" sz="1600" kern="1200" dirty="0"/>
        </a:p>
      </dsp:txBody>
      <dsp:txXfrm>
        <a:off x="320000" y="1435875"/>
        <a:ext cx="4123407" cy="759237"/>
      </dsp:txXfrm>
    </dsp:sp>
    <dsp:sp modelId="{116878B2-2FA6-435E-9509-31110E9048C1}">
      <dsp:nvSpPr>
        <dsp:cNvPr id="0" name=""/>
        <dsp:cNvSpPr/>
      </dsp:nvSpPr>
      <dsp:spPr>
        <a:xfrm>
          <a:off x="9636" y="2606136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753956-3C2F-4549-8073-FBCAC9D2FCB2}">
      <dsp:nvSpPr>
        <dsp:cNvPr id="0" name=""/>
        <dsp:cNvSpPr/>
      </dsp:nvSpPr>
      <dsp:spPr>
        <a:xfrm>
          <a:off x="320000" y="2643222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Aplicación supletoria </a:t>
          </a:r>
          <a:r>
            <a:rPr lang="es-ES" sz="1600" kern="1200" dirty="0" err="1" smtClean="0"/>
            <a:t>Cc.</a:t>
          </a:r>
          <a:r>
            <a:rPr lang="es-ES" sz="1600" kern="1200" dirty="0" smtClean="0"/>
            <a:t>: arts. 471 a 512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1.2 CDFA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i="1" kern="1200" dirty="0" smtClean="0"/>
            <a:t>Favor </a:t>
          </a:r>
          <a:r>
            <a:rPr lang="es-ES" sz="1600" i="1" kern="1200" dirty="0" err="1" smtClean="0"/>
            <a:t>viduitatis</a:t>
          </a:r>
          <a:r>
            <a:rPr lang="es-ES" sz="1600" i="1" kern="1200" dirty="0" smtClean="0"/>
            <a:t>: </a:t>
          </a:r>
          <a:r>
            <a:rPr lang="es-ES" sz="1600" kern="1200" dirty="0" smtClean="0"/>
            <a:t>art. 271.3 CDFA.</a:t>
          </a:r>
          <a:endParaRPr lang="es-ES" sz="1600" kern="1200" dirty="0"/>
        </a:p>
      </dsp:txBody>
      <dsp:txXfrm>
        <a:off x="320000" y="2643222"/>
        <a:ext cx="4123407" cy="759237"/>
      </dsp:txXfrm>
    </dsp:sp>
    <dsp:sp modelId="{1FDB23E2-53B4-4CFA-B7E4-B4053C2913C2}">
      <dsp:nvSpPr>
        <dsp:cNvPr id="0" name=""/>
        <dsp:cNvSpPr/>
      </dsp:nvSpPr>
      <dsp:spPr>
        <a:xfrm>
          <a:off x="4665096" y="651536"/>
          <a:ext cx="4433771" cy="52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0DD3F-7D0C-46EA-B917-F3160EB51419}">
      <dsp:nvSpPr>
        <dsp:cNvPr id="0" name=""/>
        <dsp:cNvSpPr/>
      </dsp:nvSpPr>
      <dsp:spPr>
        <a:xfrm>
          <a:off x="4665096" y="796321"/>
          <a:ext cx="325720" cy="325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344EA-B670-411B-8B5A-FBA901B0BD7D}">
      <dsp:nvSpPr>
        <dsp:cNvPr id="0" name=""/>
        <dsp:cNvSpPr/>
      </dsp:nvSpPr>
      <dsp:spPr>
        <a:xfrm>
          <a:off x="4665096" y="0"/>
          <a:ext cx="4433771" cy="55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Contenido del usufructo:</a:t>
          </a:r>
          <a:endParaRPr lang="es-ES" sz="2000" kern="1200" dirty="0"/>
        </a:p>
      </dsp:txBody>
      <dsp:txXfrm>
        <a:off x="4665096" y="0"/>
        <a:ext cx="4433771" cy="551490"/>
      </dsp:txXfrm>
    </dsp:sp>
    <dsp:sp modelId="{44B777AB-8694-4105-A513-2C9FBB0B0B02}">
      <dsp:nvSpPr>
        <dsp:cNvPr id="0" name=""/>
        <dsp:cNvSpPr/>
      </dsp:nvSpPr>
      <dsp:spPr>
        <a:xfrm>
          <a:off x="4665096" y="1447853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6A4CD1-7273-4926-BF88-41970CC5A84D}">
      <dsp:nvSpPr>
        <dsp:cNvPr id="0" name=""/>
        <dsp:cNvSpPr/>
      </dsp:nvSpPr>
      <dsp:spPr>
        <a:xfrm>
          <a:off x="4975460" y="1482652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 general: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Derecho real en cosa ajena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Viudo: limites y facultades </a:t>
          </a:r>
          <a:endParaRPr lang="es-ES" sz="1600" kern="1200" dirty="0"/>
        </a:p>
      </dsp:txBody>
      <dsp:txXfrm>
        <a:off x="4975460" y="1482652"/>
        <a:ext cx="4123407" cy="759237"/>
      </dsp:txXfrm>
    </dsp:sp>
    <dsp:sp modelId="{7690B5C8-7710-4879-A50E-977D87891584}">
      <dsp:nvSpPr>
        <dsp:cNvPr id="0" name=""/>
        <dsp:cNvSpPr/>
      </dsp:nvSpPr>
      <dsp:spPr>
        <a:xfrm>
          <a:off x="4665096" y="2316563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44A611-2264-47E7-B8CC-8E32754D7AC5}">
      <dsp:nvSpPr>
        <dsp:cNvPr id="0" name=""/>
        <dsp:cNvSpPr/>
      </dsp:nvSpPr>
      <dsp:spPr>
        <a:xfrm>
          <a:off x="4975460" y="2241890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Liquidación de frutos: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293 CDFA</a:t>
          </a:r>
          <a:endParaRPr lang="es-ES" sz="1600" kern="1200" dirty="0"/>
        </a:p>
      </dsp:txBody>
      <dsp:txXfrm>
        <a:off x="4975460" y="2241890"/>
        <a:ext cx="4123407" cy="759237"/>
      </dsp:txXfrm>
    </dsp:sp>
    <dsp:sp modelId="{D51A5A51-5139-460C-AB6E-E7F695053C56}">
      <dsp:nvSpPr>
        <dsp:cNvPr id="0" name=""/>
        <dsp:cNvSpPr/>
      </dsp:nvSpPr>
      <dsp:spPr>
        <a:xfrm>
          <a:off x="4644488" y="3112883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F45089-B7C8-42ED-8A8F-E0BEA12C8DE5}">
      <dsp:nvSpPr>
        <dsp:cNvPr id="0" name=""/>
        <dsp:cNvSpPr/>
      </dsp:nvSpPr>
      <dsp:spPr>
        <a:xfrm>
          <a:off x="4975460" y="3001127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Gastos y mejoras: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294 CDFA</a:t>
          </a:r>
          <a:endParaRPr lang="es-ES" sz="1600" kern="1200" dirty="0"/>
        </a:p>
      </dsp:txBody>
      <dsp:txXfrm>
        <a:off x="4975460" y="3001127"/>
        <a:ext cx="4123407" cy="759237"/>
      </dsp:txXfrm>
    </dsp:sp>
    <dsp:sp modelId="{9A46A271-6E9F-4695-B9FE-8DB0302A9F65}">
      <dsp:nvSpPr>
        <dsp:cNvPr id="0" name=""/>
        <dsp:cNvSpPr/>
      </dsp:nvSpPr>
      <dsp:spPr>
        <a:xfrm>
          <a:off x="4665096" y="3836810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269081-E246-4A62-9573-455492F43A70}">
      <dsp:nvSpPr>
        <dsp:cNvPr id="0" name=""/>
        <dsp:cNvSpPr/>
      </dsp:nvSpPr>
      <dsp:spPr>
        <a:xfrm>
          <a:off x="4975460" y="3760364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Reparaciones extraordinarias: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295 CDFA</a:t>
          </a:r>
          <a:endParaRPr lang="es-ES" sz="1600" kern="1200" dirty="0"/>
        </a:p>
      </dsp:txBody>
      <dsp:txXfrm>
        <a:off x="4975460" y="3760364"/>
        <a:ext cx="4123407" cy="759237"/>
      </dsp:txXfrm>
    </dsp:sp>
    <dsp:sp modelId="{4B06DB1A-F5CC-49CB-B461-2319BE8D89E9}">
      <dsp:nvSpPr>
        <dsp:cNvPr id="0" name=""/>
        <dsp:cNvSpPr/>
      </dsp:nvSpPr>
      <dsp:spPr>
        <a:xfrm>
          <a:off x="4665096" y="4633130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58813D-E6F9-49C7-9CE2-17CBEBAB4CA0}">
      <dsp:nvSpPr>
        <dsp:cNvPr id="0" name=""/>
        <dsp:cNvSpPr/>
      </dsp:nvSpPr>
      <dsp:spPr>
        <a:xfrm>
          <a:off x="4975460" y="4519602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Tributos: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296 CDFA</a:t>
          </a:r>
          <a:endParaRPr lang="es-ES" sz="1600" kern="1200" dirty="0"/>
        </a:p>
      </dsp:txBody>
      <dsp:txXfrm>
        <a:off x="4975460" y="4519602"/>
        <a:ext cx="4123407" cy="759237"/>
      </dsp:txXfrm>
    </dsp:sp>
    <dsp:sp modelId="{0557618A-BA64-4868-98FC-E4432779D273}">
      <dsp:nvSpPr>
        <dsp:cNvPr id="0" name=""/>
        <dsp:cNvSpPr/>
      </dsp:nvSpPr>
      <dsp:spPr>
        <a:xfrm>
          <a:off x="4665096" y="5357056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FE5FBF-CD4B-4882-8882-B3A2EA47EA9F}">
      <dsp:nvSpPr>
        <dsp:cNvPr id="0" name=""/>
        <dsp:cNvSpPr/>
      </dsp:nvSpPr>
      <dsp:spPr>
        <a:xfrm>
          <a:off x="4975460" y="5278839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Seguros: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297 CDFA</a:t>
          </a:r>
          <a:endParaRPr lang="es-ES" sz="1600" kern="1200" dirty="0"/>
        </a:p>
      </dsp:txBody>
      <dsp:txXfrm>
        <a:off x="4975460" y="5278839"/>
        <a:ext cx="4123407" cy="759237"/>
      </dsp:txXfrm>
    </dsp:sp>
    <dsp:sp modelId="{84EB5322-13DB-43CC-AC7F-12B0A0B6C740}">
      <dsp:nvSpPr>
        <dsp:cNvPr id="0" name=""/>
        <dsp:cNvSpPr/>
      </dsp:nvSpPr>
      <dsp:spPr>
        <a:xfrm>
          <a:off x="4665096" y="6080983"/>
          <a:ext cx="325712" cy="325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91F137-A6A5-48CD-9588-E4FB58077358}">
      <dsp:nvSpPr>
        <dsp:cNvPr id="0" name=""/>
        <dsp:cNvSpPr/>
      </dsp:nvSpPr>
      <dsp:spPr>
        <a:xfrm>
          <a:off x="4975460" y="6038077"/>
          <a:ext cx="412340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Alimentos: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298 CDFA</a:t>
          </a:r>
          <a:endParaRPr lang="es-ES" sz="1600" kern="1200" dirty="0"/>
        </a:p>
      </dsp:txBody>
      <dsp:txXfrm>
        <a:off x="4975460" y="6038077"/>
        <a:ext cx="4123407" cy="759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AB3E3-A6E6-4BC9-8620-896E95F6CE49}">
      <dsp:nvSpPr>
        <dsp:cNvPr id="0" name=""/>
        <dsp:cNvSpPr/>
      </dsp:nvSpPr>
      <dsp:spPr>
        <a:xfrm rot="2561713">
          <a:off x="2675508" y="4730374"/>
          <a:ext cx="1036761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1036761" y="324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BD650-4347-4A27-967C-E4C909F1D093}">
      <dsp:nvSpPr>
        <dsp:cNvPr id="0" name=""/>
        <dsp:cNvSpPr/>
      </dsp:nvSpPr>
      <dsp:spPr>
        <a:xfrm>
          <a:off x="2812894" y="3318963"/>
          <a:ext cx="1152307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1152307" y="324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681DD-DE73-4250-8682-490B1BCFAEA0}">
      <dsp:nvSpPr>
        <dsp:cNvPr id="0" name=""/>
        <dsp:cNvSpPr/>
      </dsp:nvSpPr>
      <dsp:spPr>
        <a:xfrm rot="19105460">
          <a:off x="2660687" y="1898945"/>
          <a:ext cx="1208378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1208378" y="324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3487B-7D88-4BC0-B2CE-3A5F37399AAF}">
      <dsp:nvSpPr>
        <dsp:cNvPr id="0" name=""/>
        <dsp:cNvSpPr/>
      </dsp:nvSpPr>
      <dsp:spPr>
        <a:xfrm>
          <a:off x="22970" y="1710263"/>
          <a:ext cx="3282263" cy="32822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D85489-F059-4878-8C90-B2B54FC9C322}">
      <dsp:nvSpPr>
        <dsp:cNvPr id="0" name=""/>
        <dsp:cNvSpPr/>
      </dsp:nvSpPr>
      <dsp:spPr>
        <a:xfrm>
          <a:off x="3485415" y="2044"/>
          <a:ext cx="1837436" cy="18374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Intervención de los nudo propietarios: </a:t>
          </a:r>
          <a:endParaRPr lang="es-ES" sz="1600" kern="1200"/>
        </a:p>
      </dsp:txBody>
      <dsp:txXfrm>
        <a:off x="3754501" y="271130"/>
        <a:ext cx="1299264" cy="1299264"/>
      </dsp:txXfrm>
    </dsp:sp>
    <dsp:sp modelId="{2E58A42D-4AAD-4D08-9948-A4608D348CFC}">
      <dsp:nvSpPr>
        <dsp:cNvPr id="0" name=""/>
        <dsp:cNvSpPr/>
      </dsp:nvSpPr>
      <dsp:spPr>
        <a:xfrm>
          <a:off x="5506594" y="2044"/>
          <a:ext cx="2756154" cy="183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 293 CDFA</a:t>
          </a:r>
          <a:endParaRPr lang="es-ES" sz="2000" kern="1200" dirty="0"/>
        </a:p>
      </dsp:txBody>
      <dsp:txXfrm>
        <a:off x="5506594" y="2044"/>
        <a:ext cx="2756154" cy="1837436"/>
      </dsp:txXfrm>
    </dsp:sp>
    <dsp:sp modelId="{BAFBA50A-4619-41E7-A5EF-248F44DE0C57}">
      <dsp:nvSpPr>
        <dsp:cNvPr id="0" name=""/>
        <dsp:cNvSpPr/>
      </dsp:nvSpPr>
      <dsp:spPr>
        <a:xfrm>
          <a:off x="3965202" y="2366716"/>
          <a:ext cx="1969358" cy="19693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Transformación del usufructo: </a:t>
          </a:r>
          <a:endParaRPr lang="es-ES" sz="1600" kern="1200" dirty="0"/>
        </a:p>
      </dsp:txBody>
      <dsp:txXfrm>
        <a:off x="4253608" y="2655122"/>
        <a:ext cx="1392546" cy="1392546"/>
      </dsp:txXfrm>
    </dsp:sp>
    <dsp:sp modelId="{9927F18A-469B-4374-9054-FC78FAA74831}">
      <dsp:nvSpPr>
        <dsp:cNvPr id="0" name=""/>
        <dsp:cNvSpPr/>
      </dsp:nvSpPr>
      <dsp:spPr>
        <a:xfrm>
          <a:off x="6131496" y="2366716"/>
          <a:ext cx="2954037" cy="1969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 291 CDFA</a:t>
          </a:r>
          <a:endParaRPr lang="es-ES" sz="2000" kern="1200" dirty="0"/>
        </a:p>
      </dsp:txBody>
      <dsp:txXfrm>
        <a:off x="6131496" y="2366716"/>
        <a:ext cx="2954037" cy="1969358"/>
      </dsp:txXfrm>
    </dsp:sp>
    <dsp:sp modelId="{E8A04A2A-5A0B-4248-A2CA-4E70C9FCBEB7}">
      <dsp:nvSpPr>
        <dsp:cNvPr id="0" name=""/>
        <dsp:cNvSpPr/>
      </dsp:nvSpPr>
      <dsp:spPr>
        <a:xfrm>
          <a:off x="3313916" y="4797349"/>
          <a:ext cx="1969358" cy="19693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Bienes en copropiedad: viudo y terceros.</a:t>
          </a:r>
          <a:endParaRPr lang="es-ES" sz="1600" kern="1200" dirty="0"/>
        </a:p>
      </dsp:txBody>
      <dsp:txXfrm>
        <a:off x="3602322" y="5085755"/>
        <a:ext cx="1392546" cy="1392546"/>
      </dsp:txXfrm>
    </dsp:sp>
    <dsp:sp modelId="{C0C6F806-C6C5-4253-893D-0C2389C126D2}">
      <dsp:nvSpPr>
        <dsp:cNvPr id="0" name=""/>
        <dsp:cNvSpPr/>
      </dsp:nvSpPr>
      <dsp:spPr>
        <a:xfrm>
          <a:off x="5480210" y="4797349"/>
          <a:ext cx="2954037" cy="1969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hlinkClick xmlns:r="http://schemas.openxmlformats.org/officeDocument/2006/relationships" r:id="rId2"/>
            </a:rPr>
            <a:t>STSJA 26/2019, de 5 de diciembre</a:t>
          </a:r>
          <a:r>
            <a:rPr lang="es-ES" sz="2000" kern="1200" dirty="0" smtClean="0"/>
            <a:t>.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hlinkClick xmlns:r="http://schemas.openxmlformats.org/officeDocument/2006/relationships" r:id="rId3"/>
            </a:rPr>
            <a:t>STSJA de 8 de marzo de 2005</a:t>
          </a:r>
          <a:endParaRPr lang="es-ES" sz="2000" kern="1200" dirty="0"/>
        </a:p>
      </dsp:txBody>
      <dsp:txXfrm>
        <a:off x="5480210" y="4797349"/>
        <a:ext cx="2954037" cy="1969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ADAEF-A85A-4056-8556-3BF9A5308593}">
      <dsp:nvSpPr>
        <dsp:cNvPr id="0" name=""/>
        <dsp:cNvSpPr/>
      </dsp:nvSpPr>
      <dsp:spPr>
        <a:xfrm>
          <a:off x="2473909" y="3667406"/>
          <a:ext cx="171907" cy="171907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5794-B3BC-4CC3-939B-4C3D4AD0D8B6}">
      <dsp:nvSpPr>
        <dsp:cNvPr id="0" name=""/>
        <dsp:cNvSpPr/>
      </dsp:nvSpPr>
      <dsp:spPr>
        <a:xfrm>
          <a:off x="2323033" y="3909265"/>
          <a:ext cx="171907" cy="171907"/>
        </a:xfrm>
        <a:prstGeom prst="ellipse">
          <a:avLst/>
        </a:prstGeom>
        <a:solidFill>
          <a:schemeClr val="accent3">
            <a:shade val="50000"/>
            <a:hueOff val="53511"/>
            <a:satOff val="-854"/>
            <a:lumOff val="8221"/>
            <a:alphaOff val="0"/>
          </a:schemeClr>
        </a:solidFill>
        <a:ln w="9525" cap="flat" cmpd="sng" algn="ctr">
          <a:solidFill>
            <a:schemeClr val="accent3">
              <a:shade val="50000"/>
              <a:hueOff val="53511"/>
              <a:satOff val="-854"/>
              <a:lumOff val="8221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7B93E-435C-4F94-94CA-0C7BE02FC535}">
      <dsp:nvSpPr>
        <dsp:cNvPr id="0" name=""/>
        <dsp:cNvSpPr/>
      </dsp:nvSpPr>
      <dsp:spPr>
        <a:xfrm>
          <a:off x="2142896" y="4118663"/>
          <a:ext cx="171907" cy="171907"/>
        </a:xfrm>
        <a:prstGeom prst="ellips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85EAF-BD71-4C41-9CF7-DE3EA62B4438}">
      <dsp:nvSpPr>
        <dsp:cNvPr id="0" name=""/>
        <dsp:cNvSpPr/>
      </dsp:nvSpPr>
      <dsp:spPr>
        <a:xfrm>
          <a:off x="2358694" y="1233273"/>
          <a:ext cx="171907" cy="171907"/>
        </a:xfrm>
        <a:prstGeom prst="ellipse">
          <a:avLst/>
        </a:prstGeom>
        <a:solidFill>
          <a:schemeClr val="accent3">
            <a:shade val="50000"/>
            <a:hueOff val="160534"/>
            <a:satOff val="-2561"/>
            <a:lumOff val="24664"/>
            <a:alphaOff val="0"/>
          </a:schemeClr>
        </a:solidFill>
        <a:ln w="9525" cap="flat" cmpd="sng" algn="ctr">
          <a:solidFill>
            <a:schemeClr val="accent3">
              <a:shade val="50000"/>
              <a:hueOff val="160534"/>
              <a:satOff val="-2561"/>
              <a:lumOff val="24664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A215E-8CFF-42DE-A5C1-717E8AF033B8}">
      <dsp:nvSpPr>
        <dsp:cNvPr id="0" name=""/>
        <dsp:cNvSpPr/>
      </dsp:nvSpPr>
      <dsp:spPr>
        <a:xfrm>
          <a:off x="2588209" y="1096113"/>
          <a:ext cx="171907" cy="171907"/>
        </a:xfrm>
        <a:prstGeom prst="ellips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95DC-7007-48A5-A1B2-23C529436B86}">
      <dsp:nvSpPr>
        <dsp:cNvPr id="0" name=""/>
        <dsp:cNvSpPr/>
      </dsp:nvSpPr>
      <dsp:spPr>
        <a:xfrm>
          <a:off x="2817723" y="958953"/>
          <a:ext cx="171907" cy="171907"/>
        </a:xfrm>
        <a:prstGeom prst="ellipse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435BF-AEDD-42DC-9536-3EBF82D8F1C4}">
      <dsp:nvSpPr>
        <dsp:cNvPr id="0" name=""/>
        <dsp:cNvSpPr/>
      </dsp:nvSpPr>
      <dsp:spPr>
        <a:xfrm>
          <a:off x="3047238" y="1096113"/>
          <a:ext cx="171907" cy="171907"/>
        </a:xfrm>
        <a:prstGeom prst="ellips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DFD4D-0E8E-4A45-9396-1C6D94C13E0C}">
      <dsp:nvSpPr>
        <dsp:cNvPr id="0" name=""/>
        <dsp:cNvSpPr/>
      </dsp:nvSpPr>
      <dsp:spPr>
        <a:xfrm>
          <a:off x="3277666" y="1233273"/>
          <a:ext cx="171907" cy="171907"/>
        </a:xfrm>
        <a:prstGeom prst="ellipse">
          <a:avLst/>
        </a:prstGeom>
        <a:solidFill>
          <a:schemeClr val="accent3">
            <a:shade val="50000"/>
            <a:hueOff val="160534"/>
            <a:satOff val="-2561"/>
            <a:lumOff val="24664"/>
            <a:alphaOff val="0"/>
          </a:schemeClr>
        </a:solidFill>
        <a:ln w="9525" cap="flat" cmpd="sng" algn="ctr">
          <a:solidFill>
            <a:schemeClr val="accent3">
              <a:shade val="50000"/>
              <a:hueOff val="160534"/>
              <a:satOff val="-2561"/>
              <a:lumOff val="24664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5AD7-C7D2-46B0-89DC-838AFA407DBF}">
      <dsp:nvSpPr>
        <dsp:cNvPr id="0" name=""/>
        <dsp:cNvSpPr/>
      </dsp:nvSpPr>
      <dsp:spPr>
        <a:xfrm>
          <a:off x="2817723" y="1248361"/>
          <a:ext cx="171907" cy="171907"/>
        </a:xfrm>
        <a:prstGeom prst="ellips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8F79E-BBF0-4012-8E92-3EE919AFCC15}">
      <dsp:nvSpPr>
        <dsp:cNvPr id="0" name=""/>
        <dsp:cNvSpPr/>
      </dsp:nvSpPr>
      <dsp:spPr>
        <a:xfrm>
          <a:off x="2817723" y="1537769"/>
          <a:ext cx="171907" cy="171907"/>
        </a:xfrm>
        <a:prstGeom prst="ellipse">
          <a:avLst/>
        </a:prstGeom>
        <a:solidFill>
          <a:schemeClr val="accent3">
            <a:shade val="50000"/>
            <a:hueOff val="53511"/>
            <a:satOff val="-854"/>
            <a:lumOff val="8221"/>
            <a:alphaOff val="0"/>
          </a:schemeClr>
        </a:solidFill>
        <a:ln w="9525" cap="flat" cmpd="sng" algn="ctr">
          <a:solidFill>
            <a:schemeClr val="accent3">
              <a:shade val="50000"/>
              <a:hueOff val="53511"/>
              <a:satOff val="-854"/>
              <a:lumOff val="8221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F91B3-FC3F-46DF-8F0E-5EC986A96D39}">
      <dsp:nvSpPr>
        <dsp:cNvPr id="0" name=""/>
        <dsp:cNvSpPr/>
      </dsp:nvSpPr>
      <dsp:spPr>
        <a:xfrm>
          <a:off x="1415948" y="4785718"/>
          <a:ext cx="3716121" cy="996696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579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Usufructo de dinero:</a:t>
          </a:r>
          <a:endParaRPr lang="es-ES" sz="2600" kern="1200"/>
        </a:p>
      </dsp:txBody>
      <dsp:txXfrm>
        <a:off x="1464603" y="4834373"/>
        <a:ext cx="3618811" cy="899386"/>
      </dsp:txXfrm>
    </dsp:sp>
    <dsp:sp modelId="{FD6BD22B-2161-4F76-B818-B0A1192287A2}">
      <dsp:nvSpPr>
        <dsp:cNvPr id="0" name=""/>
        <dsp:cNvSpPr/>
      </dsp:nvSpPr>
      <dsp:spPr>
        <a:xfrm>
          <a:off x="5132070" y="4785718"/>
          <a:ext cx="3626510" cy="9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Art. 299 CDFA</a:t>
          </a:r>
          <a:endParaRPr lang="es-ES" sz="3100" kern="1200" dirty="0"/>
        </a:p>
      </dsp:txBody>
      <dsp:txXfrm>
        <a:off x="5132070" y="4785718"/>
        <a:ext cx="3626510" cy="996696"/>
      </dsp:txXfrm>
    </dsp:sp>
    <dsp:sp modelId="{2E2ED334-F65B-4D0A-9354-D9B2849795DF}">
      <dsp:nvSpPr>
        <dsp:cNvPr id="0" name=""/>
        <dsp:cNvSpPr/>
      </dsp:nvSpPr>
      <dsp:spPr>
        <a:xfrm>
          <a:off x="385419" y="3771191"/>
          <a:ext cx="1722729" cy="17227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11FA4-7413-470A-9DFB-FF82E0B04F3E}">
      <dsp:nvSpPr>
        <dsp:cNvPr id="0" name=""/>
        <dsp:cNvSpPr/>
      </dsp:nvSpPr>
      <dsp:spPr>
        <a:xfrm>
          <a:off x="2986887" y="2836217"/>
          <a:ext cx="3716121" cy="996696"/>
        </a:xfrm>
        <a:prstGeom prst="round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579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Usufructo de fondos de inversión</a:t>
          </a:r>
          <a:endParaRPr lang="es-ES" sz="2600" kern="1200"/>
        </a:p>
      </dsp:txBody>
      <dsp:txXfrm>
        <a:off x="3035542" y="2884872"/>
        <a:ext cx="3618811" cy="899386"/>
      </dsp:txXfrm>
    </dsp:sp>
    <dsp:sp modelId="{02783F84-800A-467B-9A41-D45C7234151D}">
      <dsp:nvSpPr>
        <dsp:cNvPr id="0" name=""/>
        <dsp:cNvSpPr/>
      </dsp:nvSpPr>
      <dsp:spPr>
        <a:xfrm>
          <a:off x="6703009" y="2836217"/>
          <a:ext cx="2055571" cy="9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smtClean="0"/>
            <a:t>Art. 300 CDFA</a:t>
          </a:r>
          <a:endParaRPr lang="es-ES" sz="3100" kern="1200"/>
        </a:p>
      </dsp:txBody>
      <dsp:txXfrm>
        <a:off x="6703009" y="2836217"/>
        <a:ext cx="2055571" cy="996696"/>
      </dsp:txXfrm>
    </dsp:sp>
    <dsp:sp modelId="{6C167139-F84B-4511-90AF-0482CE3DB93C}">
      <dsp:nvSpPr>
        <dsp:cNvPr id="0" name=""/>
        <dsp:cNvSpPr/>
      </dsp:nvSpPr>
      <dsp:spPr>
        <a:xfrm>
          <a:off x="1956358" y="1821690"/>
          <a:ext cx="1722729" cy="17227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000" r="-118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C37D-D9CB-475F-AA91-65F178D63D08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Todas las imágenes son de uso docente y los derechos corresponden a su autor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7159-E77D-4566-B689-E31BAAF781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75272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CF12-FEBB-4D22-8619-8B3E199D2484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Todas las imágenes son de uso docente y los derechos corresponden a su autor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763A-89E2-4E6A-9450-B4FAFAB9806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12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DF-5D3B-4748-B79F-EAC5CAE20A16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33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2D8B-DD60-4522-84C4-8969F3E1BBBA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58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1F62-85DA-4AC9-A388-FD3AB8D25875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7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601-F8DC-4235-BA13-270B221A53AF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3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266-EB86-4AC7-865F-9FBAB404AB87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5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9C8-DB26-48D1-AC8F-E0F69606132A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66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688F-2F9F-438A-97B8-369CAF9537EF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8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3A47-6713-4F4F-894A-5877ED6054DA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91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73D-B9EF-471F-81BC-80D374F544D7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1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C650-DDF1-4FFC-9084-8169B013C7FE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7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E35C-B337-4766-9223-2941FBCA4B60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5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21F4-02C0-408E-B779-8DFA62D9B8EA}" type="datetime1">
              <a:rPr lang="es-ES_tradnl" smtClean="0"/>
              <a:t>21/03/2023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02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poderjudicial.es/search/AN/openDocument/64b99419af0b8705/2013080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51520" y="1486885"/>
            <a:ext cx="5112568" cy="4894443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177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4925" y="653891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>
                <a:solidFill>
                  <a:schemeClr val="bg1"/>
                </a:solidFill>
              </a:rPr>
              <a:t>©</a:t>
            </a:r>
            <a:r>
              <a:rPr lang="es-ES" altLang="es-ES" sz="1200" dirty="0" err="1" smtClean="0">
                <a:solidFill>
                  <a:schemeClr val="bg1"/>
                </a:solidFill>
              </a:rPr>
              <a:t>cbayod</a:t>
            </a:r>
            <a:endParaRPr lang="es-ES" altLang="es-ES" sz="12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339682" cy="92698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276976" y="1196752"/>
            <a:ext cx="4439040" cy="397031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s-E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Lección10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Familia.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Viudedad foral aragonesa.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fases de la viudedad: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expectante y usufructo vidual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pic>
        <p:nvPicPr>
          <p:cNvPr id="11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268831"/>
            <a:ext cx="720080" cy="75245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403244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5649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10</a:t>
            </a:fld>
            <a:endParaRPr lang="es-ES_tradn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3467294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076056" y="476672"/>
            <a:ext cx="3744416" cy="17281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Usufructos especiales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108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CADAEF-A85A-4056-8556-3BF9A530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A215E-8CFF-42DE-A5C1-717E8AF03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27B93E-435C-4F94-94CA-0C7BE02FC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1435BF-AEDD-42DC-9536-3EBF82D8F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D85EAF-BD71-4C41-9CF7-DE3EA62B4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8F79E-BBF0-4012-8E92-3EE919AFC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1DFD4D-0E8E-4A45-9396-1C6D94C1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595DC-7007-48A5-A1B2-23C52943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735AD7-C7D2-46B0-89DC-838AFA407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3F5794-B3BC-4CC3-939B-4C3D4AD0D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1F91B3-FC3F-46DF-8F0E-5EC986A96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6BD22B-2161-4F76-B818-B0A119228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ED334-F65B-4D0A-9354-D9B28497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511FA4-7413-470A-9DFB-FF82E0B04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783F84-800A-467B-9A41-D45C72341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167139-F84B-4511-90AF-0482CE3DB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11</a:t>
            </a:fld>
            <a:endParaRPr lang="es-ES_tradnl" dirty="0"/>
          </a:p>
        </p:txBody>
      </p:sp>
      <p:grpSp>
        <p:nvGrpSpPr>
          <p:cNvPr id="58" name="Grupo 57"/>
          <p:cNvGrpSpPr/>
          <p:nvPr/>
        </p:nvGrpSpPr>
        <p:grpSpPr>
          <a:xfrm>
            <a:off x="467544" y="764704"/>
            <a:ext cx="3801884" cy="671069"/>
            <a:chOff x="600210" y="764704"/>
            <a:chExt cx="3801884" cy="671069"/>
          </a:xfrm>
        </p:grpSpPr>
        <p:sp>
          <p:nvSpPr>
            <p:cNvPr id="34" name="Rectángulo 33"/>
            <p:cNvSpPr/>
            <p:nvPr/>
          </p:nvSpPr>
          <p:spPr>
            <a:xfrm>
              <a:off x="600210" y="917269"/>
              <a:ext cx="3801884" cy="518504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1043608" y="764704"/>
              <a:ext cx="323775" cy="323775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6" name="Forma libre 35"/>
          <p:cNvSpPr/>
          <p:nvPr/>
        </p:nvSpPr>
        <p:spPr>
          <a:xfrm>
            <a:off x="672217" y="8549"/>
            <a:ext cx="3724497" cy="931453"/>
          </a:xfrm>
          <a:custGeom>
            <a:avLst/>
            <a:gdLst>
              <a:gd name="connsiteX0" fmla="*/ 0 w 4407292"/>
              <a:gd name="connsiteY0" fmla="*/ 0 h 931453"/>
              <a:gd name="connsiteX1" fmla="*/ 4407292 w 4407292"/>
              <a:gd name="connsiteY1" fmla="*/ 0 h 931453"/>
              <a:gd name="connsiteX2" fmla="*/ 4407292 w 4407292"/>
              <a:gd name="connsiteY2" fmla="*/ 931453 h 931453"/>
              <a:gd name="connsiteX3" fmla="*/ 0 w 4407292"/>
              <a:gd name="connsiteY3" fmla="*/ 931453 h 931453"/>
              <a:gd name="connsiteX4" fmla="*/ 0 w 4407292"/>
              <a:gd name="connsiteY4" fmla="*/ 0 h 93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292" h="931453">
                <a:moveTo>
                  <a:pt x="0" y="0"/>
                </a:moveTo>
                <a:lnTo>
                  <a:pt x="4407292" y="0"/>
                </a:lnTo>
                <a:lnTo>
                  <a:pt x="4407292" y="931453"/>
                </a:lnTo>
                <a:lnTo>
                  <a:pt x="0" y="931453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ContrastingLeftFacing"/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Causas de extinción del usufructo: art. 301.1 CDFA</a:t>
            </a:r>
            <a:endParaRPr lang="es-ES" sz="2000" kern="1200" dirty="0"/>
          </a:p>
        </p:txBody>
      </p:sp>
      <p:grpSp>
        <p:nvGrpSpPr>
          <p:cNvPr id="62" name="Grupo 61"/>
          <p:cNvGrpSpPr/>
          <p:nvPr/>
        </p:nvGrpSpPr>
        <p:grpSpPr>
          <a:xfrm>
            <a:off x="677893" y="1484784"/>
            <a:ext cx="4098781" cy="943893"/>
            <a:chOff x="677893" y="1484784"/>
            <a:chExt cx="4098781" cy="943893"/>
          </a:xfrm>
        </p:grpSpPr>
        <p:sp>
          <p:nvSpPr>
            <p:cNvPr id="37" name="Rectángulo 36"/>
            <p:cNvSpPr/>
            <p:nvPr/>
          </p:nvSpPr>
          <p:spPr>
            <a:xfrm>
              <a:off x="827584" y="1484784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orma libre 37"/>
            <p:cNvSpPr/>
            <p:nvPr/>
          </p:nvSpPr>
          <p:spPr>
            <a:xfrm>
              <a:off x="677893" y="1673974"/>
              <a:ext cx="4098781" cy="754703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Muerte del usufructuario</a:t>
              </a:r>
              <a:endParaRPr lang="es-ES" sz="1800" kern="1200" dirty="0"/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677893" y="2132856"/>
            <a:ext cx="4098781" cy="943133"/>
            <a:chOff x="677893" y="2132856"/>
            <a:chExt cx="4098781" cy="943133"/>
          </a:xfrm>
        </p:grpSpPr>
        <p:sp>
          <p:nvSpPr>
            <p:cNvPr id="39" name="Rectángulo 38"/>
            <p:cNvSpPr/>
            <p:nvPr/>
          </p:nvSpPr>
          <p:spPr>
            <a:xfrm>
              <a:off x="755576" y="2132856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orma libre 39"/>
            <p:cNvSpPr/>
            <p:nvPr/>
          </p:nvSpPr>
          <p:spPr>
            <a:xfrm>
              <a:off x="677893" y="2321286"/>
              <a:ext cx="4098781" cy="754703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Renuncia en escritura pública</a:t>
              </a:r>
              <a:endParaRPr lang="es-ES" sz="1800" kern="1200" dirty="0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677893" y="2852936"/>
            <a:ext cx="4098781" cy="1076599"/>
            <a:chOff x="677893" y="2852936"/>
            <a:chExt cx="4098781" cy="1076599"/>
          </a:xfrm>
        </p:grpSpPr>
        <p:sp>
          <p:nvSpPr>
            <p:cNvPr id="41" name="Rectángulo 40"/>
            <p:cNvSpPr/>
            <p:nvPr/>
          </p:nvSpPr>
          <p:spPr>
            <a:xfrm>
              <a:off x="827584" y="2852936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orma libre 41"/>
            <p:cNvSpPr/>
            <p:nvPr/>
          </p:nvSpPr>
          <p:spPr>
            <a:xfrm>
              <a:off x="677893" y="3174832"/>
              <a:ext cx="4098781" cy="754703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Nuevo matrimonio o vida marital estable</a:t>
              </a:r>
              <a:endParaRPr lang="es-ES" sz="18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kern="1200" dirty="0" smtClean="0"/>
                <a:t>Excepciones.</a:t>
              </a:r>
              <a:endParaRPr lang="es-ES" sz="1600" kern="1200" dirty="0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83568" y="3717032"/>
            <a:ext cx="4098781" cy="967206"/>
            <a:chOff x="683568" y="3717032"/>
            <a:chExt cx="4098781" cy="967206"/>
          </a:xfrm>
        </p:grpSpPr>
        <p:sp>
          <p:nvSpPr>
            <p:cNvPr id="43" name="Rectángulo 42"/>
            <p:cNvSpPr/>
            <p:nvPr/>
          </p:nvSpPr>
          <p:spPr>
            <a:xfrm>
              <a:off x="827584" y="3717032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orma libre 43"/>
            <p:cNvSpPr/>
            <p:nvPr/>
          </p:nvSpPr>
          <p:spPr>
            <a:xfrm>
              <a:off x="683568" y="3929535"/>
              <a:ext cx="4098781" cy="754703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Corromper o abandonar a los hijos</a:t>
              </a:r>
              <a:endParaRPr lang="es-ES" sz="1800" kern="1200" dirty="0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683568" y="4437112"/>
            <a:ext cx="4098781" cy="1152128"/>
            <a:chOff x="683568" y="4437112"/>
            <a:chExt cx="4098781" cy="1152128"/>
          </a:xfrm>
        </p:grpSpPr>
        <p:sp>
          <p:nvSpPr>
            <p:cNvPr id="45" name="Rectángulo 44"/>
            <p:cNvSpPr/>
            <p:nvPr/>
          </p:nvSpPr>
          <p:spPr>
            <a:xfrm>
              <a:off x="827584" y="4437112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a libre 45"/>
            <p:cNvSpPr/>
            <p:nvPr/>
          </p:nvSpPr>
          <p:spPr>
            <a:xfrm>
              <a:off x="683568" y="4874699"/>
              <a:ext cx="4098781" cy="714541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Incumplimiento de obligaciones</a:t>
              </a:r>
              <a:endParaRPr lang="es-ES" sz="18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kern="1200" dirty="0" smtClean="0"/>
                <a:t>Requisitos</a:t>
              </a:r>
              <a:endParaRPr lang="es-ES" sz="16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kern="1200" dirty="0" smtClean="0"/>
                <a:t>Excepciones</a:t>
              </a:r>
              <a:endParaRPr lang="es-ES" sz="1600" kern="1200" dirty="0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683568" y="5445224"/>
            <a:ext cx="4098781" cy="936104"/>
            <a:chOff x="683568" y="5445224"/>
            <a:chExt cx="4098781" cy="936104"/>
          </a:xfrm>
        </p:grpSpPr>
        <p:sp>
          <p:nvSpPr>
            <p:cNvPr id="47" name="Rectángulo 46"/>
            <p:cNvSpPr/>
            <p:nvPr/>
          </p:nvSpPr>
          <p:spPr>
            <a:xfrm>
              <a:off x="827584" y="5445224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orma libre 47"/>
            <p:cNvSpPr/>
            <p:nvPr/>
          </p:nvSpPr>
          <p:spPr>
            <a:xfrm>
              <a:off x="683568" y="5631136"/>
              <a:ext cx="4098781" cy="750192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Falta de ejercicio por 20 años</a:t>
              </a:r>
              <a:endParaRPr lang="es-ES" sz="1800" kern="1200" dirty="0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5142389" y="764704"/>
            <a:ext cx="3887658" cy="685253"/>
            <a:chOff x="5142389" y="764704"/>
            <a:chExt cx="3887658" cy="685253"/>
          </a:xfrm>
        </p:grpSpPr>
        <p:sp>
          <p:nvSpPr>
            <p:cNvPr id="49" name="Rectángulo 48"/>
            <p:cNvSpPr/>
            <p:nvPr/>
          </p:nvSpPr>
          <p:spPr>
            <a:xfrm>
              <a:off x="5142389" y="931453"/>
              <a:ext cx="3887658" cy="518504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ángulo 49"/>
            <p:cNvSpPr/>
            <p:nvPr/>
          </p:nvSpPr>
          <p:spPr>
            <a:xfrm>
              <a:off x="5580112" y="764704"/>
              <a:ext cx="323775" cy="323775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1" name="Forma libre 50"/>
          <p:cNvSpPr/>
          <p:nvPr/>
        </p:nvSpPr>
        <p:spPr>
          <a:xfrm>
            <a:off x="5142389" y="193291"/>
            <a:ext cx="3887658" cy="931453"/>
          </a:xfrm>
          <a:custGeom>
            <a:avLst/>
            <a:gdLst>
              <a:gd name="connsiteX0" fmla="*/ 0 w 4407292"/>
              <a:gd name="connsiteY0" fmla="*/ 0 h 931453"/>
              <a:gd name="connsiteX1" fmla="*/ 4407292 w 4407292"/>
              <a:gd name="connsiteY1" fmla="*/ 0 h 931453"/>
              <a:gd name="connsiteX2" fmla="*/ 4407292 w 4407292"/>
              <a:gd name="connsiteY2" fmla="*/ 931453 h 931453"/>
              <a:gd name="connsiteX3" fmla="*/ 0 w 4407292"/>
              <a:gd name="connsiteY3" fmla="*/ 931453 h 931453"/>
              <a:gd name="connsiteX4" fmla="*/ 0 w 4407292"/>
              <a:gd name="connsiteY4" fmla="*/ 0 h 93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292" h="931453">
                <a:moveTo>
                  <a:pt x="0" y="0"/>
                </a:moveTo>
                <a:lnTo>
                  <a:pt x="4407292" y="0"/>
                </a:lnTo>
                <a:lnTo>
                  <a:pt x="4407292" y="931453"/>
                </a:lnTo>
                <a:lnTo>
                  <a:pt x="0" y="931453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ContrastingLeftFacing"/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Extinción sobre bienes concretos: art. 301.2 CDFA</a:t>
            </a:r>
            <a:endParaRPr lang="es-ES" sz="2000" kern="1200" dirty="0"/>
          </a:p>
        </p:txBody>
      </p:sp>
      <p:grpSp>
        <p:nvGrpSpPr>
          <p:cNvPr id="69" name="Grupo 68"/>
          <p:cNvGrpSpPr/>
          <p:nvPr/>
        </p:nvGrpSpPr>
        <p:grpSpPr>
          <a:xfrm>
            <a:off x="5436096" y="1916832"/>
            <a:ext cx="4098781" cy="897959"/>
            <a:chOff x="5436096" y="2276872"/>
            <a:chExt cx="4098781" cy="897959"/>
          </a:xfrm>
        </p:grpSpPr>
        <p:sp>
          <p:nvSpPr>
            <p:cNvPr id="54" name="Rectángulo 53"/>
            <p:cNvSpPr/>
            <p:nvPr/>
          </p:nvSpPr>
          <p:spPr>
            <a:xfrm>
              <a:off x="5724128" y="2276872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orma libre 54"/>
            <p:cNvSpPr/>
            <p:nvPr/>
          </p:nvSpPr>
          <p:spPr>
            <a:xfrm>
              <a:off x="5436096" y="2420128"/>
              <a:ext cx="4098781" cy="754703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Reunión</a:t>
              </a:r>
              <a:endParaRPr lang="es-ES" sz="1800" kern="1200" dirty="0"/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5436096" y="1412776"/>
            <a:ext cx="4098781" cy="905586"/>
            <a:chOff x="5436096" y="1556792"/>
            <a:chExt cx="4098781" cy="905586"/>
          </a:xfrm>
        </p:grpSpPr>
        <p:sp>
          <p:nvSpPr>
            <p:cNvPr id="52" name="Rectángulo 51"/>
            <p:cNvSpPr/>
            <p:nvPr/>
          </p:nvSpPr>
          <p:spPr>
            <a:xfrm>
              <a:off x="5724128" y="1556792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orma libre 52"/>
            <p:cNvSpPr/>
            <p:nvPr/>
          </p:nvSpPr>
          <p:spPr>
            <a:xfrm>
              <a:off x="5436096" y="1700808"/>
              <a:ext cx="4098781" cy="761570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Renuncia</a:t>
              </a:r>
              <a:endParaRPr lang="es-ES" sz="1800" kern="1200" dirty="0"/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5441771" y="2420888"/>
            <a:ext cx="4098781" cy="932583"/>
            <a:chOff x="5441771" y="2996952"/>
            <a:chExt cx="4098781" cy="932583"/>
          </a:xfrm>
        </p:grpSpPr>
        <p:sp>
          <p:nvSpPr>
            <p:cNvPr id="56" name="Rectángulo 55"/>
            <p:cNvSpPr/>
            <p:nvPr/>
          </p:nvSpPr>
          <p:spPr>
            <a:xfrm>
              <a:off x="5724128" y="2996952"/>
              <a:ext cx="323767" cy="323767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Forma libre 56"/>
            <p:cNvSpPr/>
            <p:nvPr/>
          </p:nvSpPr>
          <p:spPr>
            <a:xfrm>
              <a:off x="5441771" y="3174832"/>
              <a:ext cx="4098781" cy="754703"/>
            </a:xfrm>
            <a:custGeom>
              <a:avLst/>
              <a:gdLst>
                <a:gd name="connsiteX0" fmla="*/ 0 w 4098781"/>
                <a:gd name="connsiteY0" fmla="*/ 0 h 754703"/>
                <a:gd name="connsiteX1" fmla="*/ 4098781 w 4098781"/>
                <a:gd name="connsiteY1" fmla="*/ 0 h 754703"/>
                <a:gd name="connsiteX2" fmla="*/ 4098781 w 4098781"/>
                <a:gd name="connsiteY2" fmla="*/ 754703 h 754703"/>
                <a:gd name="connsiteX3" fmla="*/ 0 w 4098781"/>
                <a:gd name="connsiteY3" fmla="*/ 754703 h 754703"/>
                <a:gd name="connsiteX4" fmla="*/ 0 w 4098781"/>
                <a:gd name="connsiteY4" fmla="*/ 0 h 75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781" h="754703">
                  <a:moveTo>
                    <a:pt x="0" y="0"/>
                  </a:moveTo>
                  <a:lnTo>
                    <a:pt x="4098781" y="0"/>
                  </a:lnTo>
                  <a:lnTo>
                    <a:pt x="4098781" y="754703"/>
                  </a:lnTo>
                  <a:lnTo>
                    <a:pt x="0" y="7547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Pérdida de la cosa</a:t>
              </a:r>
              <a:endParaRPr lang="es-ES" sz="1800" kern="1200" dirty="0"/>
            </a:p>
          </p:txBody>
        </p:sp>
      </p:grpSp>
      <p:sp>
        <p:nvSpPr>
          <p:cNvPr id="7" name="Flecha curvada hacia la izquierda 6"/>
          <p:cNvSpPr/>
          <p:nvPr/>
        </p:nvSpPr>
        <p:spPr>
          <a:xfrm>
            <a:off x="3923928" y="548680"/>
            <a:ext cx="1496166" cy="5472608"/>
          </a:xfrm>
          <a:prstGeom prst="curvedLeftArrow">
            <a:avLst>
              <a:gd name="adj1" fmla="val 25000"/>
              <a:gd name="adj2" fmla="val 36277"/>
              <a:gd name="adj3" fmla="val 4713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3563888" y="5781910"/>
            <a:ext cx="2160240" cy="887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Posesión de los propietarios:</a:t>
            </a:r>
          </a:p>
          <a:p>
            <a:pPr algn="ctr"/>
            <a:r>
              <a:rPr lang="es-ES" dirty="0" smtClean="0"/>
              <a:t>Art. 302 CDFA</a:t>
            </a:r>
            <a:endParaRPr lang="es-ES" dirty="0"/>
          </a:p>
        </p:txBody>
      </p:sp>
      <p:grpSp>
        <p:nvGrpSpPr>
          <p:cNvPr id="74" name="Grupo 73"/>
          <p:cNvGrpSpPr/>
          <p:nvPr/>
        </p:nvGrpSpPr>
        <p:grpSpPr>
          <a:xfrm>
            <a:off x="5724128" y="3140968"/>
            <a:ext cx="3168352" cy="3249652"/>
            <a:chOff x="6372200" y="3140968"/>
            <a:chExt cx="2520280" cy="3249652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pic>
          <p:nvPicPr>
            <p:cNvPr id="72" name="Imagen 7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3140968"/>
              <a:ext cx="2369976" cy="2852936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</p:pic>
        <p:sp>
          <p:nvSpPr>
            <p:cNvPr id="73" name="CuadroTexto 72"/>
            <p:cNvSpPr txBox="1"/>
            <p:nvPr/>
          </p:nvSpPr>
          <p:spPr>
            <a:xfrm>
              <a:off x="6372200" y="6021288"/>
              <a:ext cx="2520280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Extinción del usufructo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9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1" grpId="0"/>
      <p:bldP spid="7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9649072" cy="7272808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12</a:t>
            </a:fld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5724128" y="595102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Carmen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Bayod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Catedrática de Derecho civil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496" y="11663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Gracias por su atención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77102811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5" y="4273632"/>
            <a:ext cx="5376597" cy="239572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923596" y="5209736"/>
            <a:ext cx="4032448" cy="10156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derecho expectante: Consideraciones generales.</a:t>
            </a:r>
          </a:p>
          <a:p>
            <a:pPr algn="ctr"/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3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5E115F-1622-4794-A9FF-0FA8545C0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4C94E-EE91-457A-A7CA-AB6CC6734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7BC535-20C9-4D92-AE2E-921A65E63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4E4F62-02F6-49BE-9CC8-693C3D5C9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B4ADE9-1172-4B49-BAE4-76C07C202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CCEDED-2941-4926-BD00-E74D0613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9F5CD-C5EE-4FA5-969B-08684E11F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C14D1-46B4-4C75-AE1A-145345FB4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A20C8-1BC6-4EDD-915C-5F052BE8D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1D1EAA-1DEC-46C6-9E17-3E317A20C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BC542-6226-47DE-97A4-FED72D708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F8375-1ABF-4DDB-A0A6-D619A614B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320282-AD1F-4564-8DFB-E810279B1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54F229-1E34-462E-8E07-32960DC66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2367F-F4E2-4F27-AB25-C7932556C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1C9A2-B761-4D4F-86CC-30A5804EE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B34AE6-7F3B-44F7-AC36-7E7C35D6B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7343AB-EB03-42E9-961B-22611C28F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DE01BD-E909-4403-848B-7EDC64AA3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6C4EE-9C54-4C54-9620-6BBD15A1E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B3358-6215-48BD-8302-BAEE29AAB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C46A1E-05E0-4ECE-A723-4488CB56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D3D55E-5372-4875-80C3-E7C2FB214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6012D-791A-4FC7-ADD2-DD90BBB96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826D45-835F-456E-9EFB-4B45C3A32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24ECF6-C1EB-459F-83F7-196B8FB7B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5E685-EAD3-4F30-BB8C-E9403AF8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66A5DD-55F6-44EE-8A11-047575614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E8DB3F-FAD2-4D09-903D-1C1669759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3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11" name="Forma libre 10"/>
          <p:cNvSpPr/>
          <p:nvPr/>
        </p:nvSpPr>
        <p:spPr>
          <a:xfrm>
            <a:off x="251520" y="1063891"/>
            <a:ext cx="4043475" cy="4395121"/>
          </a:xfrm>
          <a:custGeom>
            <a:avLst/>
            <a:gdLst>
              <a:gd name="connsiteX0" fmla="*/ 447737 w 4395121"/>
              <a:gd name="connsiteY0" fmla="*/ 0 h 2685885"/>
              <a:gd name="connsiteX1" fmla="*/ 3947384 w 4395121"/>
              <a:gd name="connsiteY1" fmla="*/ 0 h 2685885"/>
              <a:gd name="connsiteX2" fmla="*/ 4395121 w 4395121"/>
              <a:gd name="connsiteY2" fmla="*/ 447737 h 2685885"/>
              <a:gd name="connsiteX3" fmla="*/ 4395121 w 4395121"/>
              <a:gd name="connsiteY3" fmla="*/ 2685885 h 2685885"/>
              <a:gd name="connsiteX4" fmla="*/ 4395121 w 4395121"/>
              <a:gd name="connsiteY4" fmla="*/ 2685885 h 2685885"/>
              <a:gd name="connsiteX5" fmla="*/ 0 w 4395121"/>
              <a:gd name="connsiteY5" fmla="*/ 2685885 h 2685885"/>
              <a:gd name="connsiteX6" fmla="*/ 0 w 4395121"/>
              <a:gd name="connsiteY6" fmla="*/ 2685885 h 2685885"/>
              <a:gd name="connsiteX7" fmla="*/ 0 w 4395121"/>
              <a:gd name="connsiteY7" fmla="*/ 447737 h 2685885"/>
              <a:gd name="connsiteX8" fmla="*/ 447737 w 4395121"/>
              <a:gd name="connsiteY8" fmla="*/ 0 h 268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5121" h="2685885">
                <a:moveTo>
                  <a:pt x="1" y="2412270"/>
                </a:moveTo>
                <a:lnTo>
                  <a:pt x="1" y="273615"/>
                </a:lnTo>
                <a:cubicBezTo>
                  <a:pt x="1" y="122502"/>
                  <a:pt x="328027" y="0"/>
                  <a:pt x="732667" y="0"/>
                </a:cubicBezTo>
                <a:lnTo>
                  <a:pt x="4395120" y="0"/>
                </a:lnTo>
                <a:lnTo>
                  <a:pt x="4395120" y="0"/>
                </a:lnTo>
                <a:lnTo>
                  <a:pt x="4395120" y="2685885"/>
                </a:lnTo>
                <a:lnTo>
                  <a:pt x="4395120" y="2685885"/>
                </a:lnTo>
                <a:lnTo>
                  <a:pt x="732667" y="2685885"/>
                </a:lnTo>
                <a:cubicBezTo>
                  <a:pt x="328027" y="2685885"/>
                  <a:pt x="1" y="2563383"/>
                  <a:pt x="1" y="241227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scene3d>
            <a:camera prst="perspectiveContrastingRightFacing"/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718" tIns="245438" rIns="102870" bIns="245438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La causas: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dirty="0" smtClean="0"/>
              <a:t>Renuncia</a:t>
            </a:r>
            <a:endParaRPr lang="es-ES" sz="1600" kern="1200" dirty="0"/>
          </a:p>
          <a:p>
            <a:pPr marL="228600" lvl="2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Escritura</a:t>
            </a:r>
            <a:endParaRPr lang="es-ES" sz="1600" kern="1200" dirty="0"/>
          </a:p>
          <a:p>
            <a:pPr marL="228600" lvl="2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En el mismo acto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dirty="0" smtClean="0"/>
              <a:t>Enajenación válida de bien consorcial:</a:t>
            </a:r>
            <a:endParaRPr lang="es-ES" sz="1600" kern="1200" dirty="0"/>
          </a:p>
          <a:p>
            <a:pPr marL="228600" lvl="2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Gestión: 230.d; 231, 234, 240 a 242 CDFA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dirty="0" smtClean="0"/>
              <a:t>Bienes privativos de un cónyuge en su tráfico habitual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dirty="0" smtClean="0"/>
              <a:t>Partición y división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dirty="0" smtClean="0"/>
              <a:t>Enajenación de bienes por el cónyuge del declarado ausente.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dirty="0" smtClean="0"/>
              <a:t>Expropiación o reemplazo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dirty="0" smtClean="0"/>
              <a:t>Concurrencia de ambos cónyuges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dirty="0" smtClean="0"/>
              <a:t>Acuerdo judicial</a:t>
            </a:r>
            <a:endParaRPr lang="es-ES" sz="1600" kern="1200" dirty="0"/>
          </a:p>
          <a:p>
            <a:pPr marL="285750" lvl="1" indent="-28575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600" kern="1200" smtClean="0"/>
              <a:t>Extinción </a:t>
            </a:r>
            <a:r>
              <a:rPr lang="es-ES" sz="1600" smtClean="0"/>
              <a:t>registral</a:t>
            </a:r>
            <a:endParaRPr lang="es-ES" sz="1600" kern="1200" dirty="0"/>
          </a:p>
        </p:txBody>
      </p:sp>
      <p:sp>
        <p:nvSpPr>
          <p:cNvPr id="12" name="Forma libre 11"/>
          <p:cNvSpPr/>
          <p:nvPr/>
        </p:nvSpPr>
        <p:spPr>
          <a:xfrm>
            <a:off x="4355976" y="1090070"/>
            <a:ext cx="3971468" cy="4354456"/>
          </a:xfrm>
          <a:custGeom>
            <a:avLst/>
            <a:gdLst>
              <a:gd name="connsiteX0" fmla="*/ 447737 w 4395121"/>
              <a:gd name="connsiteY0" fmla="*/ 0 h 2685885"/>
              <a:gd name="connsiteX1" fmla="*/ 3947384 w 4395121"/>
              <a:gd name="connsiteY1" fmla="*/ 0 h 2685885"/>
              <a:gd name="connsiteX2" fmla="*/ 4395121 w 4395121"/>
              <a:gd name="connsiteY2" fmla="*/ 447737 h 2685885"/>
              <a:gd name="connsiteX3" fmla="*/ 4395121 w 4395121"/>
              <a:gd name="connsiteY3" fmla="*/ 2685885 h 2685885"/>
              <a:gd name="connsiteX4" fmla="*/ 4395121 w 4395121"/>
              <a:gd name="connsiteY4" fmla="*/ 2685885 h 2685885"/>
              <a:gd name="connsiteX5" fmla="*/ 0 w 4395121"/>
              <a:gd name="connsiteY5" fmla="*/ 2685885 h 2685885"/>
              <a:gd name="connsiteX6" fmla="*/ 0 w 4395121"/>
              <a:gd name="connsiteY6" fmla="*/ 2685885 h 2685885"/>
              <a:gd name="connsiteX7" fmla="*/ 0 w 4395121"/>
              <a:gd name="connsiteY7" fmla="*/ 447737 h 2685885"/>
              <a:gd name="connsiteX8" fmla="*/ 447737 w 4395121"/>
              <a:gd name="connsiteY8" fmla="*/ 0 h 268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5121" h="2685885">
                <a:moveTo>
                  <a:pt x="4395120" y="273615"/>
                </a:moveTo>
                <a:lnTo>
                  <a:pt x="4395120" y="2412270"/>
                </a:lnTo>
                <a:cubicBezTo>
                  <a:pt x="4395120" y="2563383"/>
                  <a:pt x="4067094" y="2685885"/>
                  <a:pt x="3662454" y="2685885"/>
                </a:cubicBezTo>
                <a:lnTo>
                  <a:pt x="1" y="2685885"/>
                </a:lnTo>
                <a:lnTo>
                  <a:pt x="1" y="2685885"/>
                </a:lnTo>
                <a:lnTo>
                  <a:pt x="1" y="0"/>
                </a:lnTo>
                <a:lnTo>
                  <a:pt x="1" y="0"/>
                </a:lnTo>
                <a:lnTo>
                  <a:pt x="3662454" y="0"/>
                </a:lnTo>
                <a:cubicBezTo>
                  <a:pt x="4067094" y="0"/>
                  <a:pt x="4395120" y="122502"/>
                  <a:pt x="4395120" y="27361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scene3d>
            <a:camera prst="perspectiveContrastingRightFacing"/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245438" rIns="199718" bIns="245438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/>
              <a:t>Efectos:</a:t>
            </a:r>
            <a:endParaRPr lang="es-ES" sz="2400" kern="1200" dirty="0"/>
          </a:p>
          <a:p>
            <a:pPr marL="342900" lvl="1" indent="-3429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2400" kern="1200" dirty="0" smtClean="0"/>
              <a:t>Extinción del expectante</a:t>
            </a:r>
            <a:endParaRPr lang="es-ES" sz="2400" kern="1200" dirty="0"/>
          </a:p>
          <a:p>
            <a:pPr marL="342900" lvl="1" indent="-3429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2400" kern="1200" dirty="0" smtClean="0"/>
              <a:t>No habrá usufructo vidual sobre ellos</a:t>
            </a:r>
            <a:endParaRPr lang="es-ES" sz="2400" kern="1200" dirty="0"/>
          </a:p>
        </p:txBody>
      </p:sp>
      <p:sp>
        <p:nvSpPr>
          <p:cNvPr id="13" name="Flecha circular 12"/>
          <p:cNvSpPr/>
          <p:nvPr/>
        </p:nvSpPr>
        <p:spPr>
          <a:xfrm rot="352178">
            <a:off x="2267744" y="-251211"/>
            <a:ext cx="2807845" cy="2807709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lecha circular 13"/>
          <p:cNvSpPr/>
          <p:nvPr/>
        </p:nvSpPr>
        <p:spPr>
          <a:xfrm rot="11322730">
            <a:off x="2359798" y="3997261"/>
            <a:ext cx="2807845" cy="2807709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ipse 14"/>
          <p:cNvSpPr/>
          <p:nvPr/>
        </p:nvSpPr>
        <p:spPr>
          <a:xfrm>
            <a:off x="5004048" y="3501008"/>
            <a:ext cx="3744416" cy="30243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Disposición voluntaria de bienes inmuebles por naturaleza y empresas o explotaciones económicas: art. 280 CDFA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352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nimBg="1"/>
      <p:bldP spid="12" grpId="0" build="p" bldLvl="5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4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pSp>
        <p:nvGrpSpPr>
          <p:cNvPr id="16" name="Grupo 15"/>
          <p:cNvGrpSpPr/>
          <p:nvPr/>
        </p:nvGrpSpPr>
        <p:grpSpPr>
          <a:xfrm>
            <a:off x="5308" y="44624"/>
            <a:ext cx="1069274" cy="1069274"/>
            <a:chOff x="5308" y="44624"/>
            <a:chExt cx="1069274" cy="1069274"/>
          </a:xfrm>
          <a:solidFill>
            <a:schemeClr val="tx2"/>
          </a:solidFill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8" name="Elipse 7"/>
            <p:cNvSpPr/>
            <p:nvPr/>
          </p:nvSpPr>
          <p:spPr>
            <a:xfrm>
              <a:off x="5308" y="44624"/>
              <a:ext cx="1069274" cy="1069274"/>
            </a:xfrm>
            <a:prstGeom prst="ellipse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corde 8"/>
            <p:cNvSpPr/>
            <p:nvPr/>
          </p:nvSpPr>
          <p:spPr>
            <a:xfrm>
              <a:off x="112235" y="151551"/>
              <a:ext cx="855419" cy="855419"/>
            </a:xfrm>
            <a:prstGeom prst="chord">
              <a:avLst>
                <a:gd name="adj1" fmla="val 0"/>
                <a:gd name="adj2" fmla="val 10800000"/>
              </a:avLst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0" name="Forma libre 9"/>
          <p:cNvSpPr/>
          <p:nvPr/>
        </p:nvSpPr>
        <p:spPr>
          <a:xfrm>
            <a:off x="395536" y="1199496"/>
            <a:ext cx="3595317" cy="4533760"/>
          </a:xfrm>
          <a:custGeom>
            <a:avLst/>
            <a:gdLst>
              <a:gd name="connsiteX0" fmla="*/ 0 w 3163269"/>
              <a:gd name="connsiteY0" fmla="*/ 0 h 4499862"/>
              <a:gd name="connsiteX1" fmla="*/ 3163269 w 3163269"/>
              <a:gd name="connsiteY1" fmla="*/ 0 h 4499862"/>
              <a:gd name="connsiteX2" fmla="*/ 3163269 w 3163269"/>
              <a:gd name="connsiteY2" fmla="*/ 4499862 h 4499862"/>
              <a:gd name="connsiteX3" fmla="*/ 0 w 3163269"/>
              <a:gd name="connsiteY3" fmla="*/ 4499862 h 4499862"/>
              <a:gd name="connsiteX4" fmla="*/ 0 w 3163269"/>
              <a:gd name="connsiteY4" fmla="*/ 0 h 449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269" h="4499862">
                <a:moveTo>
                  <a:pt x="0" y="0"/>
                </a:moveTo>
                <a:lnTo>
                  <a:pt x="3163269" y="0"/>
                </a:lnTo>
                <a:lnTo>
                  <a:pt x="3163269" y="4499862"/>
                </a:lnTo>
                <a:lnTo>
                  <a:pt x="0" y="4499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342900" lvl="0" indent="-34290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Supuestos de extinción del expectante:</a:t>
            </a:r>
            <a:endParaRPr lang="es-ES" sz="2100" b="1" kern="1200" dirty="0">
              <a:solidFill>
                <a:schemeClr val="accent1">
                  <a:lumMod val="50000"/>
                </a:schemeClr>
              </a:solidFill>
            </a:endParaRPr>
          </a:p>
          <a:p>
            <a:pPr marL="646113" lvl="1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Deudas contraídas por ambos</a:t>
            </a:r>
            <a:endParaRPr lang="es-ES" sz="1600" kern="1200" dirty="0"/>
          </a:p>
          <a:p>
            <a:pPr marL="646113" lvl="1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Por uno de ellos, y deuda de cargo común</a:t>
            </a:r>
            <a:endParaRPr lang="es-ES" sz="1600" kern="1200" dirty="0"/>
          </a:p>
          <a:p>
            <a:pPr marL="646113" lvl="1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Anteriores al matrimonio</a:t>
            </a:r>
            <a:endParaRPr lang="es-ES" sz="1600" kern="1200" dirty="0"/>
          </a:p>
          <a:p>
            <a:pPr marL="646113" lvl="1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Por donaciones o sucesiones</a:t>
            </a:r>
            <a:endParaRPr lang="es-ES" sz="1600" kern="1200" dirty="0"/>
          </a:p>
          <a:p>
            <a:pPr marL="342900" lvl="0" indent="-34290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2100" kern="1200" dirty="0" smtClean="0">
                <a:solidFill>
                  <a:schemeClr val="accent1">
                    <a:lumMod val="50000"/>
                  </a:schemeClr>
                </a:solidFill>
              </a:rPr>
              <a:t>Tipo de bienes a los que afecta:</a:t>
            </a:r>
            <a:endParaRPr lang="es-ES" sz="2100" kern="1200" dirty="0">
              <a:solidFill>
                <a:schemeClr val="accent1">
                  <a:lumMod val="50000"/>
                </a:schemeClr>
              </a:solidFill>
            </a:endParaRPr>
          </a:p>
          <a:p>
            <a:pPr marL="627063" lvl="1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Comunes y privativos</a:t>
            </a:r>
            <a:endParaRPr lang="es-ES" sz="1600" kern="1200" dirty="0"/>
          </a:p>
          <a:p>
            <a:pPr marL="342900" lvl="0" indent="-34290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2100" kern="1200" dirty="0" smtClean="0">
                <a:solidFill>
                  <a:schemeClr val="accent1">
                    <a:lumMod val="50000"/>
                  </a:schemeClr>
                </a:solidFill>
              </a:rPr>
              <a:t>Se conserva el expectante:</a:t>
            </a:r>
            <a:endParaRPr lang="es-ES" sz="2100" kern="1200" dirty="0">
              <a:solidFill>
                <a:schemeClr val="accent1">
                  <a:lumMod val="50000"/>
                </a:schemeClr>
              </a:solidFill>
            </a:endParaRPr>
          </a:p>
          <a:p>
            <a:pPr marL="627063" lvl="1" indent="-26670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Deudas privativas contraídas constante matrimonio.</a:t>
            </a:r>
            <a:endParaRPr lang="es-ES" sz="1600" kern="1200" dirty="0"/>
          </a:p>
          <a:p>
            <a:pPr marL="627063" lvl="1" indent="-26670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Necesidad de declaración del cónyuge del deudor: 281.2 CDFA</a:t>
            </a:r>
            <a:endParaRPr lang="es-ES" sz="1600" kern="1200" dirty="0"/>
          </a:p>
        </p:txBody>
      </p:sp>
      <p:sp>
        <p:nvSpPr>
          <p:cNvPr id="11" name="Forma libre 10"/>
          <p:cNvSpPr/>
          <p:nvPr/>
        </p:nvSpPr>
        <p:spPr>
          <a:xfrm>
            <a:off x="1297347" y="44624"/>
            <a:ext cx="3163269" cy="1069274"/>
          </a:xfrm>
          <a:custGeom>
            <a:avLst/>
            <a:gdLst>
              <a:gd name="connsiteX0" fmla="*/ 0 w 3163269"/>
              <a:gd name="connsiteY0" fmla="*/ 0 h 1069274"/>
              <a:gd name="connsiteX1" fmla="*/ 3163269 w 3163269"/>
              <a:gd name="connsiteY1" fmla="*/ 0 h 1069274"/>
              <a:gd name="connsiteX2" fmla="*/ 3163269 w 3163269"/>
              <a:gd name="connsiteY2" fmla="*/ 1069274 h 1069274"/>
              <a:gd name="connsiteX3" fmla="*/ 0 w 3163269"/>
              <a:gd name="connsiteY3" fmla="*/ 1069274 h 1069274"/>
              <a:gd name="connsiteX4" fmla="*/ 0 w 3163269"/>
              <a:gd name="connsiteY4" fmla="*/ 0 h 106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269" h="1069274">
                <a:moveTo>
                  <a:pt x="0" y="0"/>
                </a:moveTo>
                <a:lnTo>
                  <a:pt x="3163269" y="0"/>
                </a:lnTo>
                <a:lnTo>
                  <a:pt x="3163269" y="1069274"/>
                </a:lnTo>
                <a:lnTo>
                  <a:pt x="0" y="1069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smtClean="0"/>
              <a:t>Enajenación judicial: Art. 281 CDFA</a:t>
            </a:r>
            <a:endParaRPr lang="es-ES" sz="2400" kern="1200"/>
          </a:p>
        </p:txBody>
      </p:sp>
      <p:grpSp>
        <p:nvGrpSpPr>
          <p:cNvPr id="17" name="Grupo 16"/>
          <p:cNvGrpSpPr/>
          <p:nvPr/>
        </p:nvGrpSpPr>
        <p:grpSpPr>
          <a:xfrm>
            <a:off x="4683382" y="44624"/>
            <a:ext cx="1069274" cy="1069274"/>
            <a:chOff x="4683382" y="44624"/>
            <a:chExt cx="1069274" cy="1069274"/>
          </a:xfrm>
          <a:solidFill>
            <a:schemeClr val="bg2">
              <a:lumMod val="50000"/>
            </a:schemeClr>
          </a:solidFill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2" name="Elipse 11"/>
            <p:cNvSpPr/>
            <p:nvPr/>
          </p:nvSpPr>
          <p:spPr>
            <a:xfrm>
              <a:off x="4683382" y="44624"/>
              <a:ext cx="1069274" cy="1069274"/>
            </a:xfrm>
            <a:prstGeom prst="ellipse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corde 12"/>
            <p:cNvSpPr/>
            <p:nvPr/>
          </p:nvSpPr>
          <p:spPr>
            <a:xfrm>
              <a:off x="4790310" y="151551"/>
              <a:ext cx="855419" cy="855419"/>
            </a:xfrm>
            <a:prstGeom prst="chord">
              <a:avLst>
                <a:gd name="adj1" fmla="val 16200000"/>
                <a:gd name="adj2" fmla="val 16200000"/>
              </a:avLst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Forma libre 13"/>
          <p:cNvSpPr/>
          <p:nvPr/>
        </p:nvSpPr>
        <p:spPr>
          <a:xfrm>
            <a:off x="5364088" y="1233394"/>
            <a:ext cx="3379293" cy="4499862"/>
          </a:xfrm>
          <a:custGeom>
            <a:avLst/>
            <a:gdLst>
              <a:gd name="connsiteX0" fmla="*/ 0 w 3163269"/>
              <a:gd name="connsiteY0" fmla="*/ 0 h 4499862"/>
              <a:gd name="connsiteX1" fmla="*/ 3163269 w 3163269"/>
              <a:gd name="connsiteY1" fmla="*/ 0 h 4499862"/>
              <a:gd name="connsiteX2" fmla="*/ 3163269 w 3163269"/>
              <a:gd name="connsiteY2" fmla="*/ 4499862 h 4499862"/>
              <a:gd name="connsiteX3" fmla="*/ 0 w 3163269"/>
              <a:gd name="connsiteY3" fmla="*/ 4499862 h 4499862"/>
              <a:gd name="connsiteX4" fmla="*/ 0 w 3163269"/>
              <a:gd name="connsiteY4" fmla="*/ 0 h 449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269" h="4499862">
                <a:moveTo>
                  <a:pt x="0" y="0"/>
                </a:moveTo>
                <a:lnTo>
                  <a:pt x="3163269" y="0"/>
                </a:lnTo>
                <a:lnTo>
                  <a:pt x="3163269" y="4499862"/>
                </a:lnTo>
                <a:lnTo>
                  <a:pt x="0" y="4499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342900" lvl="0" indent="-34290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2100" b="1" kern="1200" dirty="0" smtClean="0">
                <a:solidFill>
                  <a:schemeClr val="accent3">
                    <a:lumMod val="50000"/>
                  </a:schemeClr>
                </a:solidFill>
              </a:rPr>
              <a:t>La regla:</a:t>
            </a:r>
            <a:endParaRPr lang="es-ES" sz="2100" b="1" kern="1200" dirty="0">
              <a:solidFill>
                <a:schemeClr val="accent3">
                  <a:lumMod val="50000"/>
                </a:schemeClr>
              </a:solidFill>
            </a:endParaRPr>
          </a:p>
          <a:p>
            <a:pPr marL="654050" lvl="1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Se extingue el expectante</a:t>
            </a:r>
            <a:endParaRPr lang="es-ES" sz="1600" kern="1200" dirty="0"/>
          </a:p>
          <a:p>
            <a:pPr marL="654050" lvl="1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Afecta a bienes comunes y privativos</a:t>
            </a:r>
            <a:endParaRPr lang="es-ES" sz="1600" kern="1200" dirty="0"/>
          </a:p>
          <a:p>
            <a:pPr marL="342900" lvl="0" indent="-34290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2100" b="1" kern="1200" dirty="0" smtClean="0">
                <a:solidFill>
                  <a:schemeClr val="accent3">
                    <a:lumMod val="50000"/>
                  </a:schemeClr>
                </a:solidFill>
              </a:rPr>
              <a:t>La excepción:</a:t>
            </a:r>
            <a:endParaRPr lang="es-ES" sz="2100" b="1" kern="1200" dirty="0">
              <a:solidFill>
                <a:schemeClr val="accent3">
                  <a:lumMod val="50000"/>
                </a:schemeClr>
              </a:solidFill>
            </a:endParaRPr>
          </a:p>
          <a:p>
            <a:pPr marL="627063" lvl="1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Fraude de los derecho del otro</a:t>
            </a:r>
            <a:endParaRPr lang="es-ES" sz="1600" kern="1200" dirty="0"/>
          </a:p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100" kern="1200" dirty="0"/>
          </a:p>
        </p:txBody>
      </p:sp>
      <p:sp>
        <p:nvSpPr>
          <p:cNvPr id="15" name="Forma libre 14"/>
          <p:cNvSpPr/>
          <p:nvPr/>
        </p:nvSpPr>
        <p:spPr>
          <a:xfrm>
            <a:off x="5975422" y="44624"/>
            <a:ext cx="3163269" cy="1069274"/>
          </a:xfrm>
          <a:custGeom>
            <a:avLst/>
            <a:gdLst>
              <a:gd name="connsiteX0" fmla="*/ 0 w 3163269"/>
              <a:gd name="connsiteY0" fmla="*/ 0 h 1069274"/>
              <a:gd name="connsiteX1" fmla="*/ 3163269 w 3163269"/>
              <a:gd name="connsiteY1" fmla="*/ 0 h 1069274"/>
              <a:gd name="connsiteX2" fmla="*/ 3163269 w 3163269"/>
              <a:gd name="connsiteY2" fmla="*/ 1069274 h 1069274"/>
              <a:gd name="connsiteX3" fmla="*/ 0 w 3163269"/>
              <a:gd name="connsiteY3" fmla="*/ 1069274 h 1069274"/>
              <a:gd name="connsiteX4" fmla="*/ 0 w 3163269"/>
              <a:gd name="connsiteY4" fmla="*/ 0 h 106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269" h="1069274">
                <a:moveTo>
                  <a:pt x="0" y="0"/>
                </a:moveTo>
                <a:lnTo>
                  <a:pt x="3163269" y="0"/>
                </a:lnTo>
                <a:lnTo>
                  <a:pt x="3163269" y="1069274"/>
                </a:lnTo>
                <a:lnTo>
                  <a:pt x="0" y="1069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smtClean="0"/>
              <a:t>Enajenación de bienes muebles: art. 282 CDFA</a:t>
            </a:r>
            <a:endParaRPr lang="es-ES" sz="2400" kern="120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4176464" cy="298588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9" name="CuadroTexto 18"/>
          <p:cNvSpPr txBox="1"/>
          <p:nvPr/>
        </p:nvSpPr>
        <p:spPr>
          <a:xfrm>
            <a:off x="4860032" y="5157192"/>
            <a:ext cx="3600400" cy="120032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Enajenación judicial y disposición de bienes muebles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7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11" grpId="0"/>
      <p:bldP spid="14" grpId="0" build="p" bldLvl="5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5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076487233"/>
              </p:ext>
            </p:extLst>
          </p:nvPr>
        </p:nvGraphicFramePr>
        <p:xfrm>
          <a:off x="0" y="35169"/>
          <a:ext cx="9144000" cy="685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6372200" y="260648"/>
            <a:ext cx="2592288" cy="12241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Usufructo vidual</a:t>
            </a:r>
          </a:p>
          <a:p>
            <a:pPr algn="ctr"/>
            <a:r>
              <a:rPr lang="es-ES" dirty="0" smtClean="0"/>
              <a:t>Consideraciones generales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3192016" cy="3960440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7216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D24F5E-176A-4940-8093-603F993C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4A28A8-18ED-4780-BC1B-8745EB4FA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41D092-F89E-4D3C-B017-EAD0622E9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F23596-F6C1-442D-82A4-39582E20C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552804-18A0-4324-AF49-7611836E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0F069F-E905-4DC8-B982-2F28C28DA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D2951D-AA90-4240-A42C-9522EA6EA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3B3F8D-9783-4FB2-B0D6-3BCE2DFF6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35A3F7-CDFE-408C-992E-B84FAF97F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B238FE-6E61-43DF-BB10-33BB56D03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6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5174" y="44624"/>
            <a:ext cx="704373" cy="704373"/>
            <a:chOff x="5174" y="44624"/>
            <a:chExt cx="704373" cy="704373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0" name="Elipse 9"/>
            <p:cNvSpPr/>
            <p:nvPr/>
          </p:nvSpPr>
          <p:spPr>
            <a:xfrm>
              <a:off x="5174" y="44624"/>
              <a:ext cx="704373" cy="704373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corde 10"/>
            <p:cNvSpPr/>
            <p:nvPr/>
          </p:nvSpPr>
          <p:spPr>
            <a:xfrm>
              <a:off x="75612" y="115061"/>
              <a:ext cx="563498" cy="563498"/>
            </a:xfrm>
            <a:prstGeom prst="chord">
              <a:avLst>
                <a:gd name="adj1" fmla="val 1168272"/>
                <a:gd name="adj2" fmla="val 9631728"/>
              </a:avLst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Forma libre 11"/>
          <p:cNvSpPr/>
          <p:nvPr/>
        </p:nvSpPr>
        <p:spPr>
          <a:xfrm>
            <a:off x="395536" y="858232"/>
            <a:ext cx="2083770" cy="3002816"/>
          </a:xfrm>
          <a:custGeom>
            <a:avLst/>
            <a:gdLst>
              <a:gd name="connsiteX0" fmla="*/ 0 w 2083770"/>
              <a:gd name="connsiteY0" fmla="*/ 0 h 2964237"/>
              <a:gd name="connsiteX1" fmla="*/ 2083770 w 2083770"/>
              <a:gd name="connsiteY1" fmla="*/ 0 h 2964237"/>
              <a:gd name="connsiteX2" fmla="*/ 2083770 w 2083770"/>
              <a:gd name="connsiteY2" fmla="*/ 2964237 h 2964237"/>
              <a:gd name="connsiteX3" fmla="*/ 0 w 2083770"/>
              <a:gd name="connsiteY3" fmla="*/ 2964237 h 2964237"/>
              <a:gd name="connsiteX4" fmla="*/ 0 w 2083770"/>
              <a:gd name="connsiteY4" fmla="*/ 0 h 296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70" h="2964237">
                <a:moveTo>
                  <a:pt x="0" y="0"/>
                </a:moveTo>
                <a:lnTo>
                  <a:pt x="2083770" y="0"/>
                </a:lnTo>
                <a:lnTo>
                  <a:pt x="2083770" y="2964237"/>
                </a:lnTo>
                <a:lnTo>
                  <a:pt x="0" y="29642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t" anchorCtr="0">
            <a:noAutofit/>
          </a:bodyPr>
          <a:lstStyle/>
          <a:p>
            <a:pPr marL="342900" lvl="0" indent="-34290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900" kern="1200" dirty="0" smtClean="0"/>
              <a:t>Supuestos: art. 285 CDFA</a:t>
            </a:r>
            <a:endParaRPr lang="es-ES" sz="1900" kern="1200" dirty="0"/>
          </a:p>
          <a:p>
            <a:pPr marL="342900" lvl="0" indent="-34290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900" kern="1200" dirty="0" smtClean="0"/>
              <a:t>Bienes </a:t>
            </a:r>
            <a:r>
              <a:rPr lang="es-ES" sz="1900" kern="1200" dirty="0" err="1" smtClean="0"/>
              <a:t>inventariables</a:t>
            </a:r>
            <a:r>
              <a:rPr lang="es-ES" sz="1900" kern="1200" dirty="0" smtClean="0"/>
              <a:t>: art. 286 CDFA</a:t>
            </a:r>
            <a:endParaRPr lang="es-ES" sz="1900" kern="1200" dirty="0"/>
          </a:p>
          <a:p>
            <a:pPr marL="342900" lvl="0" indent="-34290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900" kern="1200" dirty="0" smtClean="0"/>
              <a:t>Tipos de inventario: art. 286.3 CDFA</a:t>
            </a:r>
            <a:endParaRPr lang="es-ES" sz="1900" kern="1200" dirty="0"/>
          </a:p>
          <a:p>
            <a:pPr marL="342900" lvl="0" indent="-34290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900" kern="1200" dirty="0" smtClean="0"/>
              <a:t>Plazos: art. 286.2 CDFA</a:t>
            </a:r>
            <a:endParaRPr lang="es-ES" sz="1900" kern="1200" dirty="0"/>
          </a:p>
        </p:txBody>
      </p:sp>
      <p:sp>
        <p:nvSpPr>
          <p:cNvPr id="13" name="Forma libre 12"/>
          <p:cNvSpPr/>
          <p:nvPr/>
        </p:nvSpPr>
        <p:spPr>
          <a:xfrm>
            <a:off x="856292" y="44624"/>
            <a:ext cx="2083770" cy="704373"/>
          </a:xfrm>
          <a:custGeom>
            <a:avLst/>
            <a:gdLst>
              <a:gd name="connsiteX0" fmla="*/ 0 w 2083770"/>
              <a:gd name="connsiteY0" fmla="*/ 0 h 704373"/>
              <a:gd name="connsiteX1" fmla="*/ 2083770 w 2083770"/>
              <a:gd name="connsiteY1" fmla="*/ 0 h 704373"/>
              <a:gd name="connsiteX2" fmla="*/ 2083770 w 2083770"/>
              <a:gd name="connsiteY2" fmla="*/ 704373 h 704373"/>
              <a:gd name="connsiteX3" fmla="*/ 0 w 2083770"/>
              <a:gd name="connsiteY3" fmla="*/ 704373 h 704373"/>
              <a:gd name="connsiteX4" fmla="*/ 0 w 2083770"/>
              <a:gd name="connsiteY4" fmla="*/ 0 h 70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70" h="704373">
                <a:moveTo>
                  <a:pt x="0" y="0"/>
                </a:moveTo>
                <a:lnTo>
                  <a:pt x="2083770" y="0"/>
                </a:lnTo>
                <a:lnTo>
                  <a:pt x="2083770" y="704373"/>
                </a:lnTo>
                <a:lnTo>
                  <a:pt x="0" y="7043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b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kern="1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Inventario</a:t>
            </a:r>
            <a:endParaRPr lang="es-ES" sz="19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3086807" y="44624"/>
            <a:ext cx="704373" cy="704373"/>
            <a:chOff x="3086807" y="44624"/>
            <a:chExt cx="704373" cy="704373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4" name="Elipse 13"/>
            <p:cNvSpPr/>
            <p:nvPr/>
          </p:nvSpPr>
          <p:spPr>
            <a:xfrm>
              <a:off x="3086807" y="44624"/>
              <a:ext cx="704373" cy="704373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Acorde 14"/>
            <p:cNvSpPr/>
            <p:nvPr/>
          </p:nvSpPr>
          <p:spPr>
            <a:xfrm>
              <a:off x="3157245" y="115061"/>
              <a:ext cx="563498" cy="563498"/>
            </a:xfrm>
            <a:prstGeom prst="chord">
              <a:avLst>
                <a:gd name="adj1" fmla="val 20431728"/>
                <a:gd name="adj2" fmla="val 11968272"/>
              </a:avLst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Forma libre 15"/>
          <p:cNvSpPr/>
          <p:nvPr/>
        </p:nvSpPr>
        <p:spPr>
          <a:xfrm>
            <a:off x="3275856" y="968819"/>
            <a:ext cx="2083770" cy="2964237"/>
          </a:xfrm>
          <a:custGeom>
            <a:avLst/>
            <a:gdLst>
              <a:gd name="connsiteX0" fmla="*/ 0 w 2083770"/>
              <a:gd name="connsiteY0" fmla="*/ 0 h 2964237"/>
              <a:gd name="connsiteX1" fmla="*/ 2083770 w 2083770"/>
              <a:gd name="connsiteY1" fmla="*/ 0 h 2964237"/>
              <a:gd name="connsiteX2" fmla="*/ 2083770 w 2083770"/>
              <a:gd name="connsiteY2" fmla="*/ 2964237 h 2964237"/>
              <a:gd name="connsiteX3" fmla="*/ 0 w 2083770"/>
              <a:gd name="connsiteY3" fmla="*/ 2964237 h 2964237"/>
              <a:gd name="connsiteX4" fmla="*/ 0 w 2083770"/>
              <a:gd name="connsiteY4" fmla="*/ 0 h 296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70" h="2964237">
                <a:moveTo>
                  <a:pt x="0" y="0"/>
                </a:moveTo>
                <a:lnTo>
                  <a:pt x="2083770" y="0"/>
                </a:lnTo>
                <a:lnTo>
                  <a:pt x="2083770" y="2964237"/>
                </a:lnTo>
                <a:lnTo>
                  <a:pt x="0" y="29642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t" anchorCtr="0">
            <a:noAutofit/>
          </a:bodyPr>
          <a:lstStyle/>
          <a:p>
            <a:pPr marL="342900" lvl="0" indent="-34290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900" kern="1200" dirty="0" smtClean="0"/>
              <a:t>Art. 288 CDFA</a:t>
            </a:r>
            <a:endParaRPr lang="es-ES" sz="1900" kern="1200" dirty="0"/>
          </a:p>
          <a:p>
            <a:pPr marL="342900" lvl="0" indent="-34290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900" kern="1200" dirty="0" smtClean="0"/>
              <a:t>No es causa de extinción del usufructo vidual (art. 301.1.e) CDFA)</a:t>
            </a:r>
            <a:endParaRPr lang="es-ES" sz="1900" kern="1200" dirty="0"/>
          </a:p>
        </p:txBody>
      </p:sp>
      <p:sp>
        <p:nvSpPr>
          <p:cNvPr id="17" name="Forma libre 16"/>
          <p:cNvSpPr/>
          <p:nvPr/>
        </p:nvSpPr>
        <p:spPr>
          <a:xfrm>
            <a:off x="3937925" y="44624"/>
            <a:ext cx="2083770" cy="704373"/>
          </a:xfrm>
          <a:custGeom>
            <a:avLst/>
            <a:gdLst>
              <a:gd name="connsiteX0" fmla="*/ 0 w 2083770"/>
              <a:gd name="connsiteY0" fmla="*/ 0 h 704373"/>
              <a:gd name="connsiteX1" fmla="*/ 2083770 w 2083770"/>
              <a:gd name="connsiteY1" fmla="*/ 0 h 704373"/>
              <a:gd name="connsiteX2" fmla="*/ 2083770 w 2083770"/>
              <a:gd name="connsiteY2" fmla="*/ 704373 h 704373"/>
              <a:gd name="connsiteX3" fmla="*/ 0 w 2083770"/>
              <a:gd name="connsiteY3" fmla="*/ 704373 h 704373"/>
              <a:gd name="connsiteX4" fmla="*/ 0 w 2083770"/>
              <a:gd name="connsiteY4" fmla="*/ 0 h 70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70" h="704373">
                <a:moveTo>
                  <a:pt x="0" y="0"/>
                </a:moveTo>
                <a:lnTo>
                  <a:pt x="2083770" y="0"/>
                </a:lnTo>
                <a:lnTo>
                  <a:pt x="2083770" y="704373"/>
                </a:lnTo>
                <a:lnTo>
                  <a:pt x="0" y="7043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b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kern="1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inventario</a:t>
            </a:r>
            <a:r>
              <a:rPr lang="es-ES" sz="1900" kern="1200" dirty="0" smtClean="0"/>
              <a:t>:</a:t>
            </a:r>
            <a:endParaRPr lang="es-ES" sz="1900" kern="12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6168440" y="44624"/>
            <a:ext cx="704373" cy="704373"/>
            <a:chOff x="6168440" y="44624"/>
            <a:chExt cx="704373" cy="704373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8" name="Elipse 17"/>
            <p:cNvSpPr/>
            <p:nvPr/>
          </p:nvSpPr>
          <p:spPr>
            <a:xfrm>
              <a:off x="6168440" y="44624"/>
              <a:ext cx="704373" cy="704373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corde 18"/>
            <p:cNvSpPr/>
            <p:nvPr/>
          </p:nvSpPr>
          <p:spPr>
            <a:xfrm>
              <a:off x="6238878" y="115061"/>
              <a:ext cx="563498" cy="563498"/>
            </a:xfrm>
            <a:prstGeom prst="chord">
              <a:avLst>
                <a:gd name="adj1" fmla="val 16200000"/>
                <a:gd name="adj2" fmla="val 16200000"/>
              </a:avLst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Forma libre 19"/>
          <p:cNvSpPr/>
          <p:nvPr/>
        </p:nvSpPr>
        <p:spPr>
          <a:xfrm>
            <a:off x="6300192" y="968819"/>
            <a:ext cx="2083770" cy="2964237"/>
          </a:xfrm>
          <a:custGeom>
            <a:avLst/>
            <a:gdLst>
              <a:gd name="connsiteX0" fmla="*/ 0 w 2083770"/>
              <a:gd name="connsiteY0" fmla="*/ 0 h 2964237"/>
              <a:gd name="connsiteX1" fmla="*/ 2083770 w 2083770"/>
              <a:gd name="connsiteY1" fmla="*/ 0 h 2964237"/>
              <a:gd name="connsiteX2" fmla="*/ 2083770 w 2083770"/>
              <a:gd name="connsiteY2" fmla="*/ 2964237 h 2964237"/>
              <a:gd name="connsiteX3" fmla="*/ 0 w 2083770"/>
              <a:gd name="connsiteY3" fmla="*/ 2964237 h 2964237"/>
              <a:gd name="connsiteX4" fmla="*/ 0 w 2083770"/>
              <a:gd name="connsiteY4" fmla="*/ 0 h 296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70" h="2964237">
                <a:moveTo>
                  <a:pt x="0" y="0"/>
                </a:moveTo>
                <a:lnTo>
                  <a:pt x="2083770" y="0"/>
                </a:lnTo>
                <a:lnTo>
                  <a:pt x="2083770" y="2964237"/>
                </a:lnTo>
                <a:lnTo>
                  <a:pt x="0" y="29642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t" anchorCtr="0">
            <a:noAutofit/>
          </a:bodyPr>
          <a:lstStyle/>
          <a:p>
            <a:pPr marL="342900" lvl="0" indent="-34290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900" kern="1200" dirty="0" smtClean="0"/>
              <a:t>Art. 287 CDFA.</a:t>
            </a:r>
            <a:endParaRPr lang="es-ES" sz="1900" kern="1200" dirty="0"/>
          </a:p>
          <a:p>
            <a:pPr marL="342900" lvl="0" indent="-34290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900" kern="1200" dirty="0" smtClean="0">
                <a:hlinkClick r:id="rId2"/>
              </a:rPr>
              <a:t>S.TSJA 29/2013, de 3 de julio</a:t>
            </a:r>
            <a:r>
              <a:rPr lang="es-ES" sz="1900" kern="1200" dirty="0" smtClean="0"/>
              <a:t>.</a:t>
            </a:r>
            <a:endParaRPr lang="es-ES" sz="1900" kern="1200" dirty="0"/>
          </a:p>
        </p:txBody>
      </p:sp>
      <p:sp>
        <p:nvSpPr>
          <p:cNvPr id="21" name="Forma libre 20"/>
          <p:cNvSpPr/>
          <p:nvPr/>
        </p:nvSpPr>
        <p:spPr>
          <a:xfrm>
            <a:off x="7019558" y="170136"/>
            <a:ext cx="2083770" cy="666576"/>
          </a:xfrm>
          <a:custGeom>
            <a:avLst/>
            <a:gdLst>
              <a:gd name="connsiteX0" fmla="*/ 0 w 2083770"/>
              <a:gd name="connsiteY0" fmla="*/ 0 h 704373"/>
              <a:gd name="connsiteX1" fmla="*/ 2083770 w 2083770"/>
              <a:gd name="connsiteY1" fmla="*/ 0 h 704373"/>
              <a:gd name="connsiteX2" fmla="*/ 2083770 w 2083770"/>
              <a:gd name="connsiteY2" fmla="*/ 704373 h 704373"/>
              <a:gd name="connsiteX3" fmla="*/ 0 w 2083770"/>
              <a:gd name="connsiteY3" fmla="*/ 704373 h 704373"/>
              <a:gd name="connsiteX4" fmla="*/ 0 w 2083770"/>
              <a:gd name="connsiteY4" fmla="*/ 0 h 70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70" h="704373">
                <a:moveTo>
                  <a:pt x="0" y="0"/>
                </a:moveTo>
                <a:lnTo>
                  <a:pt x="2083770" y="0"/>
                </a:lnTo>
                <a:lnTo>
                  <a:pt x="2083770" y="704373"/>
                </a:lnTo>
                <a:lnTo>
                  <a:pt x="0" y="7043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b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kern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Fianza y otras medidas cautelares:</a:t>
            </a:r>
            <a:endParaRPr lang="es-ES" sz="19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611560" y="4221088"/>
            <a:ext cx="3672408" cy="208823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Obligaciones del viudo: ¿cuándo proceden?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381642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206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/>
      <p:bldP spid="13" grpId="0"/>
      <p:bldP spid="16" grpId="0" build="p" bldLvl="4"/>
      <p:bldP spid="17" grpId="0"/>
      <p:bldP spid="20" grpId="0" build="p" bldLvl="5"/>
      <p:bldP spid="21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7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17014482"/>
              </p:ext>
            </p:extLst>
          </p:nvPr>
        </p:nvGraphicFramePr>
        <p:xfrm>
          <a:off x="0" y="0"/>
          <a:ext cx="9108504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 rot="240583">
            <a:off x="1617398" y="5396548"/>
            <a:ext cx="591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Disponibilidad del Derecho y de los bienes</a:t>
            </a:r>
            <a:endParaRPr lang="es-E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456384" cy="160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9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EFBA5C-70D0-427F-A6F0-A176AD7E9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A09FCB-60A1-4E7E-9668-9F19D71DB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692B96-1297-4D63-9E06-513476FD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BF20A8-04F9-4F6C-85AB-387E8708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119FFC-6F34-4653-AF64-D35A00329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1478CF-F3FA-4707-BB78-42C059D2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858C30-482B-415D-93AE-AE72424E8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125B2C-1D27-4323-ADDD-0C06F2118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87B9CC-BAE4-4571-A9D7-B12E3B8AC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8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12669605"/>
              </p:ext>
            </p:extLst>
          </p:nvPr>
        </p:nvGraphicFramePr>
        <p:xfrm>
          <a:off x="0" y="8467"/>
          <a:ext cx="9108504" cy="680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107504" y="3429000"/>
            <a:ext cx="3960441" cy="2808312"/>
            <a:chOff x="395536" y="3573016"/>
            <a:chExt cx="3075603" cy="280831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573016"/>
              <a:ext cx="2985059" cy="241039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ContrastingRightFacing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Rectángulo 7"/>
            <p:cNvSpPr/>
            <p:nvPr/>
          </p:nvSpPr>
          <p:spPr>
            <a:xfrm>
              <a:off x="395536" y="5445224"/>
              <a:ext cx="3075603" cy="9361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perspectiveContrastingRightFacing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Derechos y obligaciones del usufructuario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5821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0B57AB-0098-4E87-BD56-15B9B5723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FEDC3D-24A0-4C88-9C95-6F0BE342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B74790-CBF2-4BAA-BCC1-C9D3EA99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D67FA9-0F61-41A3-9AB4-70F6CC559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0F54DE-F76C-486C-9973-CA5E5885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878B2-2FA6-435E-9509-31110E904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753956-3C2F-4549-8073-FBCAC9D2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60DD3F-7D0C-46EA-B917-F3160EB51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B23E2-53B4-4CFA-B7E4-B4053C291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F344EA-B670-411B-8B5A-FBA901B0B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B777AB-8694-4105-A513-2C9FBB0B0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6A4CD1-7273-4926-BF88-41970CC5A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0B5C8-7710-4879-A50E-977D8789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44A611-2264-47E7-B8CC-8E32754D7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1A5A51-5139-460C-AB6E-E7F695053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F45089-B7C8-42ED-8A8F-E0BEA12C8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46A271-6E9F-4695-B9FE-8DB0302A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269081-E246-4A62-9573-455492F4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06DB1A-F5CC-49CB-B461-2319BE8D8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8813D-E6F9-49C7-9CE2-17CBEBAB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57618A-BA64-4868-98FC-E4432779D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FE5FBF-CD4B-4882-8882-B3A2EA47E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B5322-13DB-43CC-AC7F-12B0A0B6C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91F137-A6A5-48CD-9588-E4FB58077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9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67188371"/>
              </p:ext>
            </p:extLst>
          </p:nvPr>
        </p:nvGraphicFramePr>
        <p:xfrm>
          <a:off x="0" y="44624"/>
          <a:ext cx="910850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179512" y="44624"/>
            <a:ext cx="2520280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Derechos de los nudo propietarios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04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13487B-7D88-4BC0-B2CE-3A5F37399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681DD-DE73-4250-8682-490B1BCFA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D85489-F059-4878-8C90-B2B54FC9C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58A42D-4AAD-4D08-9948-A4608D348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8BD650-4347-4A27-967C-E4C909F1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BA50A-4619-41E7-A5EF-248F44DE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F18A-469B-4374-9054-FC78FAA7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AB3E3-A6E6-4BC9-8620-896E95F6C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A04A2A-5A0B-4248-A2CA-4E70C9FCB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6F806-C6C5-4253-893D-0C2389C12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6887</TotalTime>
  <Words>895</Words>
  <Application>Microsoft Office PowerPoint</Application>
  <PresentationFormat>Presentación en pantalla (4:3)</PresentationFormat>
  <Paragraphs>187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Edwardian Script ITC</vt:lpstr>
      <vt:lpstr>Garamond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713</cp:revision>
  <cp:lastPrinted>2022-09-26T15:15:41Z</cp:lastPrinted>
  <dcterms:created xsi:type="dcterms:W3CDTF">2021-09-13T16:18:37Z</dcterms:created>
  <dcterms:modified xsi:type="dcterms:W3CDTF">2023-03-21T17:31:51Z</dcterms:modified>
</cp:coreProperties>
</file>