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9" r:id="rId3"/>
    <p:sldId id="298" r:id="rId4"/>
    <p:sldId id="274" r:id="rId5"/>
    <p:sldId id="275" r:id="rId6"/>
    <p:sldId id="299" r:id="rId7"/>
    <p:sldId id="292" r:id="rId8"/>
    <p:sldId id="282" r:id="rId9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4" autoAdjust="0"/>
    <p:restoredTop sz="94737" autoAdjust="0"/>
  </p:normalViewPr>
  <p:slideViewPr>
    <p:cSldViewPr>
      <p:cViewPr varScale="1">
        <p:scale>
          <a:sx n="88" d="100"/>
          <a:sy n="88" d="100"/>
        </p:scale>
        <p:origin x="58" y="4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hyperlink" Target="https://www.boe.es/buscar/act.php?id=BOE-A-1967-5590" TargetMode="External"/><Relationship Id="rId7" Type="http://schemas.openxmlformats.org/officeDocument/2006/relationships/image" Target="../media/image5.jpg"/><Relationship Id="rId2" Type="http://schemas.openxmlformats.org/officeDocument/2006/relationships/hyperlink" Target="http://www.reicaz.org/textosle/boe_rdec/19251207/19251207.htm#art76" TargetMode="External"/><Relationship Id="rId1" Type="http://schemas.openxmlformats.org/officeDocument/2006/relationships/hyperlink" Target="http://www.reicaz.org/textosle/boe_rdec/19251207/19251207.htm" TargetMode="External"/><Relationship Id="rId6" Type="http://schemas.openxmlformats.org/officeDocument/2006/relationships/image" Target="../media/image4.jpg"/><Relationship Id="rId5" Type="http://schemas.openxmlformats.org/officeDocument/2006/relationships/hyperlink" Target="https://boe.es/buscar/act.php?id=BOA-d-2011-90007&amp;p=20190404&amp;tn=1#tiii-4" TargetMode="External"/><Relationship Id="rId4" Type="http://schemas.openxmlformats.org/officeDocument/2006/relationships/hyperlink" Target="https://www.boe.es/buscar/act.php?id=BOA-d-2011-90007&amp;tn=1&amp;p=20190111" TargetMode="Externa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https://boe.es/buscar/act.php?id=BOA-d-2011-90007&amp;p=20190404&amp;tn=1#a588" TargetMode="Externa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404&amp;tn=1#a588" TargetMode="External"/><Relationship Id="rId2" Type="http://schemas.openxmlformats.org/officeDocument/2006/relationships/hyperlink" Target="https://www.boe.es/buscar/act.php?id=BOE-A-1946-2453&amp;p=20190316&amp;tn=1#a34" TargetMode="External"/><Relationship Id="rId1" Type="http://schemas.openxmlformats.org/officeDocument/2006/relationships/hyperlink" Target="https://boe.es/buscar/act.php?id=BOA-d-2011-90007&amp;p=20190404&amp;tn=1#a590" TargetMode="Externa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fif"/><Relationship Id="rId2" Type="http://schemas.openxmlformats.org/officeDocument/2006/relationships/hyperlink" Target="https://boe.es/buscar/act.php?id=BOA-d-2011-90007&amp;p=20190404&amp;tn=1#a591" TargetMode="External"/><Relationship Id="rId1" Type="http://schemas.openxmlformats.org/officeDocument/2006/relationships/hyperlink" Target="https://boe.es/buscar/act.php?id=BOA-d-2011-90007&amp;p=20190404&amp;tn=1#a589" TargetMode="External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oe.es/buscar/act.php?id=BOA-d-2011-90007&amp;p=20190404&amp;tn=1#a595" TargetMode="External"/><Relationship Id="rId1" Type="http://schemas.openxmlformats.org/officeDocument/2006/relationships/hyperlink" Target="https://www.boe.es/buscar/act.php?id=BOA-d-2011-90007&amp;p=20190404&amp;tn=1#a594" TargetMode="External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fif"/><Relationship Id="rId2" Type="http://schemas.openxmlformats.org/officeDocument/2006/relationships/image" Target="../media/image11.jpeg"/><Relationship Id="rId1" Type="http://schemas.openxmlformats.org/officeDocument/2006/relationships/hyperlink" Target="https://www.boe.es/buscar/act.php?id=BOA-d-2011-90007&amp;p=20190404&amp;tn=1#a596" TargetMode="External"/><Relationship Id="rId5" Type="http://schemas.openxmlformats.org/officeDocument/2006/relationships/image" Target="../media/image14.jfif"/><Relationship Id="rId4" Type="http://schemas.openxmlformats.org/officeDocument/2006/relationships/image" Target="../media/image13.jfif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4.jpg"/><Relationship Id="rId7" Type="http://schemas.openxmlformats.org/officeDocument/2006/relationships/image" Target="../media/image5.jpg"/><Relationship Id="rId2" Type="http://schemas.openxmlformats.org/officeDocument/2006/relationships/hyperlink" Target="https://boe.es/buscar/act.php?id=BOA-d-2011-90007&amp;p=20190404&amp;tn=1#tiii-4" TargetMode="External"/><Relationship Id="rId1" Type="http://schemas.openxmlformats.org/officeDocument/2006/relationships/hyperlink" Target="https://www.boe.es/buscar/act.php?id=BOA-d-2011-90007&amp;tn=1&amp;p=20190111" TargetMode="External"/><Relationship Id="rId6" Type="http://schemas.openxmlformats.org/officeDocument/2006/relationships/hyperlink" Target="https://www.boe.es/buscar/act.php?id=BOE-A-1967-5590" TargetMode="External"/><Relationship Id="rId5" Type="http://schemas.openxmlformats.org/officeDocument/2006/relationships/hyperlink" Target="http://www.reicaz.org/textosle/boe_rdec/19251207/19251207.htm#art76" TargetMode="External"/><Relationship Id="rId4" Type="http://schemas.openxmlformats.org/officeDocument/2006/relationships/hyperlink" Target="http://www.reicaz.org/textosle/boe_rdec/19251207/19251207.htm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https://boe.es/buscar/act.php?id=BOA-d-2011-90007&amp;p=20190404&amp;tn=1#a588" TargetMode="External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404&amp;tn=1#a588" TargetMode="External"/><Relationship Id="rId2" Type="http://schemas.openxmlformats.org/officeDocument/2006/relationships/hyperlink" Target="https://www.boe.es/buscar/act.php?id=BOE-A-1946-2453&amp;p=20190316&amp;tn=1#a34" TargetMode="External"/><Relationship Id="rId1" Type="http://schemas.openxmlformats.org/officeDocument/2006/relationships/hyperlink" Target="https://boe.es/buscar/act.php?id=BOA-d-2011-90007&amp;p=20190404&amp;tn=1#a590" TargetMode="External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hyperlink" Target="https://boe.es/buscar/act.php?id=BOA-d-2011-90007&amp;p=20190404&amp;tn=1#a591" TargetMode="External"/><Relationship Id="rId2" Type="http://schemas.openxmlformats.org/officeDocument/2006/relationships/hyperlink" Target="https://boe.es/buscar/act.php?id=BOA-d-2011-90007&amp;p=20190404&amp;tn=1#a589" TargetMode="External"/><Relationship Id="rId1" Type="http://schemas.openxmlformats.org/officeDocument/2006/relationships/image" Target="../media/image9.jfif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oe.es/buscar/act.php?id=BOA-d-2011-90007&amp;p=20190404&amp;tn=1#a595" TargetMode="External"/><Relationship Id="rId1" Type="http://schemas.openxmlformats.org/officeDocument/2006/relationships/hyperlink" Target="https://www.boe.es/buscar/act.php?id=BOA-d-2011-90007&amp;p=20190404&amp;tn=1#a594" TargetMode="External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fif"/><Relationship Id="rId2" Type="http://schemas.openxmlformats.org/officeDocument/2006/relationships/image" Target="../media/image11.jpeg"/><Relationship Id="rId1" Type="http://schemas.openxmlformats.org/officeDocument/2006/relationships/hyperlink" Target="https://www.boe.es/buscar/act.php?id=BOA-d-2011-90007&amp;p=20190404&amp;tn=1#a596" TargetMode="External"/><Relationship Id="rId5" Type="http://schemas.openxmlformats.org/officeDocument/2006/relationships/image" Target="../media/image14.jfif"/><Relationship Id="rId4" Type="http://schemas.openxmlformats.org/officeDocument/2006/relationships/image" Target="../media/image13.jfi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510725-5119-4233-801B-BCF3A3B65714}" type="doc">
      <dgm:prSet loTypeId="urn:microsoft.com/office/officeart/2005/8/layout/hList7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FAA97E3D-5685-469E-9BC8-25E1CF004DDD}">
      <dgm:prSet custT="1"/>
      <dgm:spPr/>
      <dgm:t>
        <a:bodyPr/>
        <a:lstStyle/>
        <a:p>
          <a:pPr rtl="0"/>
          <a:r>
            <a:rPr lang="es-ES" sz="1800" dirty="0" smtClean="0"/>
            <a:t>Objetivos y principios:</a:t>
          </a:r>
          <a:endParaRPr lang="es-ES_tradnl" sz="1800" dirty="0"/>
        </a:p>
      </dgm:t>
    </dgm:pt>
    <dgm:pt modelId="{0110F10A-7F8E-4988-BB7A-CC4E6CACAE2C}" type="parTrans" cxnId="{479FF05F-2BA1-4D9E-9E89-5D6C120C207F}">
      <dgm:prSet/>
      <dgm:spPr/>
      <dgm:t>
        <a:bodyPr/>
        <a:lstStyle/>
        <a:p>
          <a:endParaRPr lang="es-ES_tradnl"/>
        </a:p>
      </dgm:t>
    </dgm:pt>
    <dgm:pt modelId="{89EE057A-530E-4D6B-B491-3A0E1E7A2B50}" type="sibTrans" cxnId="{479FF05F-2BA1-4D9E-9E89-5D6C120C207F}">
      <dgm:prSet/>
      <dgm:spPr/>
      <dgm:t>
        <a:bodyPr/>
        <a:lstStyle/>
        <a:p>
          <a:endParaRPr lang="es-ES_tradnl"/>
        </a:p>
      </dgm:t>
    </dgm:pt>
    <dgm:pt modelId="{E8743DC4-293F-41BB-AD0E-C76E399BDF7A}">
      <dgm:prSet custT="1"/>
      <dgm:spPr/>
      <dgm:t>
        <a:bodyPr/>
        <a:lstStyle/>
        <a:p>
          <a:pPr rtl="0"/>
          <a:r>
            <a:rPr lang="es-ES" sz="1800" dirty="0" smtClean="0"/>
            <a:t>Antecedentes: </a:t>
          </a:r>
          <a:endParaRPr lang="es-ES_tradnl" sz="1800" dirty="0"/>
        </a:p>
      </dgm:t>
    </dgm:pt>
    <dgm:pt modelId="{C1AAF57E-2CC2-4FF1-8AC8-6B158E4CF449}" type="parTrans" cxnId="{759A50C7-CE40-47C0-B8B7-CA6B08B457E8}">
      <dgm:prSet/>
      <dgm:spPr/>
      <dgm:t>
        <a:bodyPr/>
        <a:lstStyle/>
        <a:p>
          <a:endParaRPr lang="es-ES_tradnl"/>
        </a:p>
      </dgm:t>
    </dgm:pt>
    <dgm:pt modelId="{B01755AA-E685-4951-B807-FF0D0F879FF4}" type="sibTrans" cxnId="{759A50C7-CE40-47C0-B8B7-CA6B08B457E8}">
      <dgm:prSet/>
      <dgm:spPr/>
      <dgm:t>
        <a:bodyPr/>
        <a:lstStyle/>
        <a:p>
          <a:endParaRPr lang="es-ES_tradnl"/>
        </a:p>
      </dgm:t>
    </dgm:pt>
    <dgm:pt modelId="{E35A4C04-0AF6-4BB6-9750-427BE5A8E588}">
      <dgm:prSet custT="1"/>
      <dgm:spPr/>
      <dgm:t>
        <a:bodyPr/>
        <a:lstStyle/>
        <a:p>
          <a:pPr rtl="0"/>
          <a:r>
            <a:rPr lang="es-ES" sz="1800" dirty="0" smtClean="0"/>
            <a:t>Derecho Histórico: Fuero de Jaca (hermanos)</a:t>
          </a:r>
          <a:endParaRPr lang="es-ES_tradnl" sz="1800" dirty="0"/>
        </a:p>
      </dgm:t>
    </dgm:pt>
    <dgm:pt modelId="{F7317920-AE90-4E8D-A6D4-90E7D60C2358}" type="parTrans" cxnId="{838382A8-E30B-4C71-AC73-F4AC6221E22B}">
      <dgm:prSet/>
      <dgm:spPr/>
      <dgm:t>
        <a:bodyPr/>
        <a:lstStyle/>
        <a:p>
          <a:endParaRPr lang="es-ES_tradnl"/>
        </a:p>
      </dgm:t>
    </dgm:pt>
    <dgm:pt modelId="{F33380E9-8E37-410E-A678-70D31525A7B4}" type="sibTrans" cxnId="{838382A8-E30B-4C71-AC73-F4AC6221E22B}">
      <dgm:prSet/>
      <dgm:spPr/>
      <dgm:t>
        <a:bodyPr/>
        <a:lstStyle/>
        <a:p>
          <a:endParaRPr lang="es-ES_tradnl"/>
        </a:p>
      </dgm:t>
    </dgm:pt>
    <dgm:pt modelId="{AED459F2-23D7-4E03-9B31-5553F8D481EA}">
      <dgm:prSet custT="1"/>
      <dgm:spPr/>
      <dgm:t>
        <a:bodyPr/>
        <a:lstStyle/>
        <a:p>
          <a:pPr rtl="0"/>
          <a:r>
            <a:rPr lang="es-ES" sz="1800" dirty="0" smtClean="0">
              <a:hlinkClick xmlns:r="http://schemas.openxmlformats.org/officeDocument/2006/relationships" r:id="rId1"/>
            </a:rPr>
            <a:t>Apéndice</a:t>
          </a:r>
          <a:r>
            <a:rPr lang="es-ES" sz="1800" dirty="0" smtClean="0"/>
            <a:t>: </a:t>
          </a:r>
          <a:r>
            <a:rPr lang="es-ES" sz="1800" dirty="0" smtClean="0">
              <a:hlinkClick xmlns:r="http://schemas.openxmlformats.org/officeDocument/2006/relationships" r:id="rId2"/>
            </a:rPr>
            <a:t>arts. 76</a:t>
          </a:r>
          <a:r>
            <a:rPr lang="es-ES" sz="1800" dirty="0" smtClean="0"/>
            <a:t>. retracto.</a:t>
          </a:r>
          <a:endParaRPr lang="es-ES_tradnl" sz="1800" dirty="0"/>
        </a:p>
      </dgm:t>
    </dgm:pt>
    <dgm:pt modelId="{0311BE32-65EE-415A-9690-414BD0DBA9BD}" type="parTrans" cxnId="{8DCFF540-4B56-44B4-9B9B-825E891D41B9}">
      <dgm:prSet/>
      <dgm:spPr/>
      <dgm:t>
        <a:bodyPr/>
        <a:lstStyle/>
        <a:p>
          <a:endParaRPr lang="es-ES_tradnl"/>
        </a:p>
      </dgm:t>
    </dgm:pt>
    <dgm:pt modelId="{CC15F8E1-E57A-4804-B868-21CEF3BC74FE}" type="sibTrans" cxnId="{8DCFF540-4B56-44B4-9B9B-825E891D41B9}">
      <dgm:prSet/>
      <dgm:spPr/>
      <dgm:t>
        <a:bodyPr/>
        <a:lstStyle/>
        <a:p>
          <a:endParaRPr lang="es-ES_tradnl"/>
        </a:p>
      </dgm:t>
    </dgm:pt>
    <dgm:pt modelId="{4FE87AFB-C6EE-4584-84E9-07DBCD74D0F3}">
      <dgm:prSet custT="1"/>
      <dgm:spPr/>
      <dgm:t>
        <a:bodyPr/>
        <a:lstStyle/>
        <a:p>
          <a:pPr rtl="0"/>
          <a:r>
            <a:rPr lang="es-ES" sz="1800" dirty="0" smtClean="0">
              <a:hlinkClick xmlns:r="http://schemas.openxmlformats.org/officeDocument/2006/relationships" r:id="rId3"/>
            </a:rPr>
            <a:t>Compilación</a:t>
          </a:r>
          <a:r>
            <a:rPr lang="es-ES" sz="1800" dirty="0" smtClean="0"/>
            <a:t>: arts. 149 a 152: Tanteo y retracto/ facultad moderadora Tb. </a:t>
          </a:r>
          <a:endParaRPr lang="es-ES_tradnl" sz="1800" dirty="0"/>
        </a:p>
      </dgm:t>
    </dgm:pt>
    <dgm:pt modelId="{A55EC89D-C37F-4807-A462-7637B7D3572E}" type="parTrans" cxnId="{4BF753DE-3C41-4DAC-8D85-7D4B842D9A2B}">
      <dgm:prSet/>
      <dgm:spPr/>
      <dgm:t>
        <a:bodyPr/>
        <a:lstStyle/>
        <a:p>
          <a:endParaRPr lang="es-ES_tradnl"/>
        </a:p>
      </dgm:t>
    </dgm:pt>
    <dgm:pt modelId="{13776B8E-B86D-4CEC-98EF-B19E9F76C410}" type="sibTrans" cxnId="{4BF753DE-3C41-4DAC-8D85-7D4B842D9A2B}">
      <dgm:prSet/>
      <dgm:spPr/>
      <dgm:t>
        <a:bodyPr/>
        <a:lstStyle/>
        <a:p>
          <a:endParaRPr lang="es-ES_tradnl"/>
        </a:p>
      </dgm:t>
    </dgm:pt>
    <dgm:pt modelId="{0427FFCA-94B1-4715-8F44-B90D239C5731}">
      <dgm:prSet custT="1"/>
      <dgm:spPr/>
      <dgm:t>
        <a:bodyPr/>
        <a:lstStyle/>
        <a:p>
          <a:pPr algn="ctr" rtl="0"/>
          <a:r>
            <a:rPr lang="es-ES" sz="2400" dirty="0" smtClean="0">
              <a:hlinkClick xmlns:r="http://schemas.openxmlformats.org/officeDocument/2006/relationships" r:id="rId4"/>
            </a:rPr>
            <a:t>El CDFA</a:t>
          </a:r>
          <a:endParaRPr lang="es-ES_tradnl" sz="2400" dirty="0"/>
        </a:p>
      </dgm:t>
    </dgm:pt>
    <dgm:pt modelId="{66151A7D-C74D-4FDE-9F18-40783B9DB259}" type="parTrans" cxnId="{11052432-7EC9-4822-B368-FE8B12893848}">
      <dgm:prSet/>
      <dgm:spPr/>
      <dgm:t>
        <a:bodyPr/>
        <a:lstStyle/>
        <a:p>
          <a:endParaRPr lang="es-ES_tradnl"/>
        </a:p>
      </dgm:t>
    </dgm:pt>
    <dgm:pt modelId="{18A7062D-62CB-43DA-8AD6-9EA97ACE3D7B}" type="sibTrans" cxnId="{11052432-7EC9-4822-B368-FE8B12893848}">
      <dgm:prSet/>
      <dgm:spPr/>
      <dgm:t>
        <a:bodyPr/>
        <a:lstStyle/>
        <a:p>
          <a:endParaRPr lang="es-ES_tradnl"/>
        </a:p>
      </dgm:t>
    </dgm:pt>
    <dgm:pt modelId="{47E64671-A6E5-487D-9B1F-6EA6EA19ACFF}">
      <dgm:prSet custT="1"/>
      <dgm:spPr/>
      <dgm:t>
        <a:bodyPr/>
        <a:lstStyle/>
        <a:p>
          <a:pPr algn="ctr" rtl="0"/>
          <a:r>
            <a:rPr lang="es-ES" sz="2400" dirty="0" smtClean="0"/>
            <a:t>Título III</a:t>
          </a:r>
          <a:endParaRPr lang="es-ES_tradnl" sz="2400" dirty="0"/>
        </a:p>
      </dgm:t>
    </dgm:pt>
    <dgm:pt modelId="{B9E3201D-74D0-43F5-89FA-F91093B190BD}" type="parTrans" cxnId="{D52E941E-7314-496D-9DF7-2FEFC50B30CF}">
      <dgm:prSet/>
      <dgm:spPr/>
      <dgm:t>
        <a:bodyPr/>
        <a:lstStyle/>
        <a:p>
          <a:endParaRPr lang="es-ES_tradnl"/>
        </a:p>
      </dgm:t>
    </dgm:pt>
    <dgm:pt modelId="{A2080BFF-B240-4691-A25E-54BC05B39CC3}" type="sibTrans" cxnId="{D52E941E-7314-496D-9DF7-2FEFC50B30CF}">
      <dgm:prSet/>
      <dgm:spPr/>
      <dgm:t>
        <a:bodyPr/>
        <a:lstStyle/>
        <a:p>
          <a:endParaRPr lang="es-ES_tradnl"/>
        </a:p>
      </dgm:t>
    </dgm:pt>
    <dgm:pt modelId="{5F81D2D0-B42D-4828-ACF2-66881615AB50}">
      <dgm:prSet custT="1"/>
      <dgm:spPr/>
      <dgm:t>
        <a:bodyPr/>
        <a:lstStyle/>
        <a:p>
          <a:pPr algn="ctr" rtl="0"/>
          <a:r>
            <a:rPr lang="es-ES" sz="2400" dirty="0" smtClean="0"/>
            <a:t>Libro IV</a:t>
          </a:r>
          <a:endParaRPr lang="es-ES_tradnl" sz="2400" dirty="0"/>
        </a:p>
      </dgm:t>
    </dgm:pt>
    <dgm:pt modelId="{E7975F25-E356-4A68-A1EB-5327A19CBDF8}" type="parTrans" cxnId="{56815108-377B-4014-BCE0-F12D304BBEE3}">
      <dgm:prSet/>
      <dgm:spPr/>
      <dgm:t>
        <a:bodyPr/>
        <a:lstStyle/>
        <a:p>
          <a:endParaRPr lang="es-ES_tradnl"/>
        </a:p>
      </dgm:t>
    </dgm:pt>
    <dgm:pt modelId="{F63FBBCC-0411-48F1-A5D1-B0EDA2D6EAB9}" type="sibTrans" cxnId="{56815108-377B-4014-BCE0-F12D304BBEE3}">
      <dgm:prSet/>
      <dgm:spPr/>
      <dgm:t>
        <a:bodyPr/>
        <a:lstStyle/>
        <a:p>
          <a:endParaRPr lang="es-ES_tradnl"/>
        </a:p>
      </dgm:t>
    </dgm:pt>
    <dgm:pt modelId="{7357A3F7-788F-4CFB-AC93-F28885C13F02}">
      <dgm:prSet custT="1"/>
      <dgm:spPr/>
      <dgm:t>
        <a:bodyPr/>
        <a:lstStyle/>
        <a:p>
          <a:pPr algn="ctr" rtl="0"/>
          <a:r>
            <a:rPr lang="es-ES" sz="2400" dirty="0" smtClean="0">
              <a:hlinkClick xmlns:r="http://schemas.openxmlformats.org/officeDocument/2006/relationships" r:id="rId5"/>
            </a:rPr>
            <a:t>Arts. 588 a 598</a:t>
          </a:r>
          <a:endParaRPr lang="es-ES_tradnl" sz="2400" dirty="0"/>
        </a:p>
      </dgm:t>
    </dgm:pt>
    <dgm:pt modelId="{EEDCE567-6499-4D60-8221-A6333AC831B2}" type="parTrans" cxnId="{8CD1676F-AACE-4876-97AA-DD38F6C29565}">
      <dgm:prSet/>
      <dgm:spPr/>
    </dgm:pt>
    <dgm:pt modelId="{D5118512-BDFA-42F3-AB4D-4F70F700512B}" type="sibTrans" cxnId="{8CD1676F-AACE-4876-97AA-DD38F6C29565}">
      <dgm:prSet/>
      <dgm:spPr/>
    </dgm:pt>
    <dgm:pt modelId="{70F4E940-76B1-436F-9A05-60B89E08EDAE}">
      <dgm:prSet custT="1"/>
      <dgm:spPr/>
      <dgm:t>
        <a:bodyPr/>
        <a:lstStyle/>
        <a:p>
          <a:pPr rtl="0"/>
          <a:r>
            <a:rPr lang="es-ES" sz="1800" dirty="0" smtClean="0"/>
            <a:t>F. 4º y 5º </a:t>
          </a:r>
          <a:r>
            <a:rPr lang="es-ES" sz="1800" dirty="0" err="1" smtClean="0"/>
            <a:t>Comunmni</a:t>
          </a:r>
          <a:r>
            <a:rPr lang="es-ES" sz="1800" dirty="0" smtClean="0"/>
            <a:t> </a:t>
          </a:r>
          <a:r>
            <a:rPr lang="es-ES" sz="1800" dirty="0" err="1" smtClean="0"/>
            <a:t>dividumdo</a:t>
          </a:r>
          <a:r>
            <a:rPr lang="es-ES" sz="1800" dirty="0" smtClean="0"/>
            <a:t> (línea familiar)</a:t>
          </a:r>
          <a:endParaRPr lang="es-ES_tradnl" sz="1800" dirty="0"/>
        </a:p>
      </dgm:t>
    </dgm:pt>
    <dgm:pt modelId="{E15F6B5C-00C7-4E3D-AD89-C9CA05900B65}" type="parTrans" cxnId="{ED0495ED-DF4E-418A-B2E9-F70559DB6F1D}">
      <dgm:prSet/>
      <dgm:spPr/>
    </dgm:pt>
    <dgm:pt modelId="{E293281A-973B-412C-9E6D-609943C36E9F}" type="sibTrans" cxnId="{ED0495ED-DF4E-418A-B2E9-F70559DB6F1D}">
      <dgm:prSet/>
      <dgm:spPr/>
    </dgm:pt>
    <dgm:pt modelId="{358E9CF9-B014-4591-9AF1-02B846E63DC0}">
      <dgm:prSet custT="1"/>
      <dgm:spPr/>
      <dgm:t>
        <a:bodyPr/>
        <a:lstStyle/>
        <a:p>
          <a:pPr rtl="0"/>
          <a:r>
            <a:rPr lang="es-ES" sz="1800" dirty="0" smtClean="0"/>
            <a:t>Ley 8/2010, de 10 de diciembre, de Derecho patrimonial </a:t>
          </a:r>
          <a:endParaRPr lang="es-ES_tradnl" sz="1800" dirty="0"/>
        </a:p>
      </dgm:t>
    </dgm:pt>
    <dgm:pt modelId="{326A06A5-BBA1-415F-ACAF-05B374C40C1F}" type="parTrans" cxnId="{6ABD731B-3785-4D33-8340-E3F4C42DAF40}">
      <dgm:prSet/>
      <dgm:spPr/>
    </dgm:pt>
    <dgm:pt modelId="{FA1C5886-7FA2-4687-AFDA-D868E083094E}" type="sibTrans" cxnId="{6ABD731B-3785-4D33-8340-E3F4C42DAF40}">
      <dgm:prSet/>
      <dgm:spPr/>
    </dgm:pt>
    <dgm:pt modelId="{6FED1B00-930B-4972-A85E-4E49B442D08F}">
      <dgm:prSet custT="1"/>
      <dgm:spPr/>
      <dgm:t>
        <a:bodyPr/>
        <a:lstStyle/>
        <a:p>
          <a:pPr rtl="0"/>
          <a:r>
            <a:rPr lang="es-ES" sz="1800" dirty="0" smtClean="0"/>
            <a:t>Evitar la enajenación de bienes a extraños a la familia.</a:t>
          </a:r>
          <a:endParaRPr lang="es-ES_tradnl" sz="1800" dirty="0"/>
        </a:p>
      </dgm:t>
    </dgm:pt>
    <dgm:pt modelId="{5E8F87AF-62A7-4E4E-8C0F-09454B90358A}" type="parTrans" cxnId="{DFE7D240-FFD6-4D2A-9ACD-62BA4FA58B8A}">
      <dgm:prSet/>
      <dgm:spPr/>
    </dgm:pt>
    <dgm:pt modelId="{1A9160BF-878A-4666-AD94-C8E1B1319419}" type="sibTrans" cxnId="{DFE7D240-FFD6-4D2A-9ACD-62BA4FA58B8A}">
      <dgm:prSet/>
      <dgm:spPr/>
    </dgm:pt>
    <dgm:pt modelId="{F1BF8841-591B-44C1-9E7C-047B55ABFFA1}">
      <dgm:prSet custT="1"/>
      <dgm:spPr/>
      <dgm:t>
        <a:bodyPr/>
        <a:lstStyle/>
        <a:p>
          <a:pPr rtl="0"/>
          <a:r>
            <a:rPr lang="es-ES" sz="1800" dirty="0" smtClean="0"/>
            <a:t>Desaparece la facultad moderadora</a:t>
          </a:r>
          <a:endParaRPr lang="es-ES_tradnl" sz="1800" dirty="0"/>
        </a:p>
      </dgm:t>
    </dgm:pt>
    <dgm:pt modelId="{85E65733-4A84-4A3F-A92C-BAB0A2FAEE2B}" type="parTrans" cxnId="{C48A9DDF-3715-46DB-AF5A-5FB41CE80B11}">
      <dgm:prSet/>
      <dgm:spPr/>
    </dgm:pt>
    <dgm:pt modelId="{63A0E273-5BF9-46D8-95E7-9AC3B648FF33}" type="sibTrans" cxnId="{C48A9DDF-3715-46DB-AF5A-5FB41CE80B11}">
      <dgm:prSet/>
      <dgm:spPr/>
    </dgm:pt>
    <dgm:pt modelId="{4B69E5FE-4EE3-49C5-B8EC-266CE820D69D}">
      <dgm:prSet custT="1"/>
      <dgm:spPr/>
      <dgm:t>
        <a:bodyPr/>
        <a:lstStyle/>
        <a:p>
          <a:pPr rtl="0"/>
          <a:r>
            <a:rPr lang="es-ES" sz="1800" dirty="0" smtClean="0"/>
            <a:t>Se solucionan problemas: Plazos</a:t>
          </a:r>
          <a:endParaRPr lang="es-ES_tradnl" sz="1800" dirty="0"/>
        </a:p>
      </dgm:t>
    </dgm:pt>
    <dgm:pt modelId="{F6D9B5F0-69EB-4162-A8B4-3DA840C3AF24}" type="parTrans" cxnId="{A61770DA-C0C9-4329-943B-E14E5E9FF22F}">
      <dgm:prSet/>
      <dgm:spPr/>
    </dgm:pt>
    <dgm:pt modelId="{C1DC7A4E-656C-4990-BF83-E57AE09AC56A}" type="sibTrans" cxnId="{A61770DA-C0C9-4329-943B-E14E5E9FF22F}">
      <dgm:prSet/>
      <dgm:spPr/>
    </dgm:pt>
    <dgm:pt modelId="{0C6A13D7-46F5-40D1-8E20-5CD81E5430B4}">
      <dgm:prSet custT="1"/>
      <dgm:spPr/>
      <dgm:t>
        <a:bodyPr/>
        <a:lstStyle/>
        <a:p>
          <a:pPr rtl="0"/>
          <a:r>
            <a:rPr lang="es-ES" sz="1800" dirty="0" smtClean="0"/>
            <a:t>Bienes en proindiviso/pluralidad de bienes</a:t>
          </a:r>
          <a:endParaRPr lang="es-ES_tradnl" sz="1800" dirty="0"/>
        </a:p>
      </dgm:t>
    </dgm:pt>
    <dgm:pt modelId="{557288D1-6257-432F-A51E-A4AEBD575816}" type="parTrans" cxnId="{7D10658B-DBC7-4D10-A671-D5CC1972A7EA}">
      <dgm:prSet/>
      <dgm:spPr/>
    </dgm:pt>
    <dgm:pt modelId="{76B3E595-859E-4230-B68F-F54F0177E418}" type="sibTrans" cxnId="{7D10658B-DBC7-4D10-A671-D5CC1972A7EA}">
      <dgm:prSet/>
      <dgm:spPr/>
    </dgm:pt>
    <dgm:pt modelId="{70962DAA-A125-436A-AA4F-2F65FBA64F4D}">
      <dgm:prSet custT="1"/>
      <dgm:spPr/>
      <dgm:t>
        <a:bodyPr/>
        <a:lstStyle/>
        <a:p>
          <a:pPr rtl="0"/>
          <a:r>
            <a:rPr lang="es-ES" sz="1800" dirty="0" smtClean="0"/>
            <a:t>Consignación</a:t>
          </a:r>
          <a:endParaRPr lang="es-ES_tradnl" sz="1800" dirty="0"/>
        </a:p>
      </dgm:t>
    </dgm:pt>
    <dgm:pt modelId="{79C4A4EA-22A1-429F-85FF-5D42589514F8}" type="parTrans" cxnId="{ACED1416-3F21-4081-995D-1CD15EB91B65}">
      <dgm:prSet/>
      <dgm:spPr/>
    </dgm:pt>
    <dgm:pt modelId="{C3A2F0D3-8002-4C24-B506-8854A2D0F6E2}" type="sibTrans" cxnId="{ACED1416-3F21-4081-995D-1CD15EB91B65}">
      <dgm:prSet/>
      <dgm:spPr/>
    </dgm:pt>
    <dgm:pt modelId="{E40D4713-A4F0-4DD7-B7E8-9F069F0DA303}" type="pres">
      <dgm:prSet presAssocID="{07510725-5119-4233-801B-BCF3A3B657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1C30CB0-F3FA-4672-BAA2-6D3AA2D509A3}" type="pres">
      <dgm:prSet presAssocID="{07510725-5119-4233-801B-BCF3A3B65714}" presName="fgShape" presStyleLbl="fgShp" presStyleIdx="0" presStyleCnt="1" custScaleX="99660" custScaleY="46244" custLinFactNeighborY="66699"/>
      <dgm:spPr/>
      <dgm:t>
        <a:bodyPr/>
        <a:lstStyle/>
        <a:p>
          <a:endParaRPr lang="es-ES_tradnl"/>
        </a:p>
      </dgm:t>
    </dgm:pt>
    <dgm:pt modelId="{F2320D0A-2924-409D-894D-6124F6E5FB54}" type="pres">
      <dgm:prSet presAssocID="{07510725-5119-4233-801B-BCF3A3B65714}" presName="linComp" presStyleCnt="0"/>
      <dgm:spPr/>
      <dgm:t>
        <a:bodyPr/>
        <a:lstStyle/>
        <a:p>
          <a:endParaRPr lang="es-ES_tradnl"/>
        </a:p>
      </dgm:t>
    </dgm:pt>
    <dgm:pt modelId="{912C8483-B86D-4527-9E74-32F8984ED7A3}" type="pres">
      <dgm:prSet presAssocID="{0427FFCA-94B1-4715-8F44-B90D239C5731}" presName="compNode" presStyleCnt="0"/>
      <dgm:spPr/>
      <dgm:t>
        <a:bodyPr/>
        <a:lstStyle/>
        <a:p>
          <a:endParaRPr lang="es-ES_tradnl"/>
        </a:p>
      </dgm:t>
    </dgm:pt>
    <dgm:pt modelId="{26382E4B-FFAA-4A0A-8DAE-5D6B117117B1}" type="pres">
      <dgm:prSet presAssocID="{0427FFCA-94B1-4715-8F44-B90D239C5731}" presName="bkgdShape" presStyleLbl="node1" presStyleIdx="0" presStyleCnt="3" custLinFactNeighborX="-289" custLinFactNeighborY="-1215"/>
      <dgm:spPr/>
      <dgm:t>
        <a:bodyPr/>
        <a:lstStyle/>
        <a:p>
          <a:endParaRPr lang="es-ES_tradnl"/>
        </a:p>
      </dgm:t>
    </dgm:pt>
    <dgm:pt modelId="{7F71CB32-C9C3-4AB1-B153-05A3B6FF2CBB}" type="pres">
      <dgm:prSet presAssocID="{0427FFCA-94B1-4715-8F44-B90D239C5731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830BB5C-0063-4FFE-9C8D-7428563C1941}" type="pres">
      <dgm:prSet presAssocID="{0427FFCA-94B1-4715-8F44-B90D239C5731}" presName="invisiNode" presStyleLbl="node1" presStyleIdx="0" presStyleCnt="3"/>
      <dgm:spPr/>
      <dgm:t>
        <a:bodyPr/>
        <a:lstStyle/>
        <a:p>
          <a:endParaRPr lang="es-ES_tradnl"/>
        </a:p>
      </dgm:t>
    </dgm:pt>
    <dgm:pt modelId="{A4DA3C13-636C-4396-94EB-1DA90539B783}" type="pres">
      <dgm:prSet presAssocID="{0427FFCA-94B1-4715-8F44-B90D239C5731}" presName="imagNode" presStyleLbl="fgImgPlace1" presStyleIdx="0" presStyleCnt="3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</dgm:spPr>
      <dgm:t>
        <a:bodyPr/>
        <a:lstStyle/>
        <a:p>
          <a:endParaRPr lang="es-ES_tradnl"/>
        </a:p>
      </dgm:t>
    </dgm:pt>
    <dgm:pt modelId="{C93CDBFF-07DE-4B8E-9331-247F11A43AD4}" type="pres">
      <dgm:prSet presAssocID="{18A7062D-62CB-43DA-8AD6-9EA97ACE3D7B}" presName="sibTrans" presStyleLbl="sibTrans2D1" presStyleIdx="0" presStyleCnt="0"/>
      <dgm:spPr/>
      <dgm:t>
        <a:bodyPr/>
        <a:lstStyle/>
        <a:p>
          <a:endParaRPr lang="es-ES_tradnl"/>
        </a:p>
      </dgm:t>
    </dgm:pt>
    <dgm:pt modelId="{3787A2EC-08AD-4BCE-BE0E-BAEC9B8A5003}" type="pres">
      <dgm:prSet presAssocID="{E8743DC4-293F-41BB-AD0E-C76E399BDF7A}" presName="compNode" presStyleCnt="0"/>
      <dgm:spPr/>
      <dgm:t>
        <a:bodyPr/>
        <a:lstStyle/>
        <a:p>
          <a:endParaRPr lang="es-ES_tradnl"/>
        </a:p>
      </dgm:t>
    </dgm:pt>
    <dgm:pt modelId="{0DAFB1F6-5F42-4ADD-96D9-FA80AA575A1D}" type="pres">
      <dgm:prSet presAssocID="{E8743DC4-293F-41BB-AD0E-C76E399BDF7A}" presName="bkgdShape" presStyleLbl="node1" presStyleIdx="1" presStyleCnt="3"/>
      <dgm:spPr/>
      <dgm:t>
        <a:bodyPr/>
        <a:lstStyle/>
        <a:p>
          <a:endParaRPr lang="es-ES_tradnl"/>
        </a:p>
      </dgm:t>
    </dgm:pt>
    <dgm:pt modelId="{8A82EEE5-6D0A-408D-BE1E-98A476EFC17D}" type="pres">
      <dgm:prSet presAssocID="{E8743DC4-293F-41BB-AD0E-C76E399BDF7A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6E54900-C031-4113-84AF-7F460C400765}" type="pres">
      <dgm:prSet presAssocID="{E8743DC4-293F-41BB-AD0E-C76E399BDF7A}" presName="invisiNode" presStyleLbl="node1" presStyleIdx="1" presStyleCnt="3"/>
      <dgm:spPr/>
      <dgm:t>
        <a:bodyPr/>
        <a:lstStyle/>
        <a:p>
          <a:endParaRPr lang="es-ES_tradnl"/>
        </a:p>
      </dgm:t>
    </dgm:pt>
    <dgm:pt modelId="{41D6724D-4EAB-46BA-8FC6-13FB29926793}" type="pres">
      <dgm:prSet presAssocID="{E8743DC4-293F-41BB-AD0E-C76E399BDF7A}" presName="imagNode" presStyleLbl="fgImgPlace1" presStyleIdx="1" presStyleCnt="3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  <dgm:t>
        <a:bodyPr/>
        <a:lstStyle/>
        <a:p>
          <a:endParaRPr lang="es-ES_tradnl"/>
        </a:p>
      </dgm:t>
    </dgm:pt>
    <dgm:pt modelId="{D082E329-7CE3-481A-8C3A-46BEA6CE029A}" type="pres">
      <dgm:prSet presAssocID="{B01755AA-E685-4951-B807-FF0D0F879FF4}" presName="sibTrans" presStyleLbl="sibTrans2D1" presStyleIdx="0" presStyleCnt="0"/>
      <dgm:spPr/>
      <dgm:t>
        <a:bodyPr/>
        <a:lstStyle/>
        <a:p>
          <a:endParaRPr lang="es-ES_tradnl"/>
        </a:p>
      </dgm:t>
    </dgm:pt>
    <dgm:pt modelId="{CE6DE8A0-0C90-46C9-9B2C-571F45EB0A01}" type="pres">
      <dgm:prSet presAssocID="{FAA97E3D-5685-469E-9BC8-25E1CF004DDD}" presName="compNode" presStyleCnt="0"/>
      <dgm:spPr/>
      <dgm:t>
        <a:bodyPr/>
        <a:lstStyle/>
        <a:p>
          <a:endParaRPr lang="es-ES_tradnl"/>
        </a:p>
      </dgm:t>
    </dgm:pt>
    <dgm:pt modelId="{3D9FE230-101D-4326-A4B6-7CB492BAAF07}" type="pres">
      <dgm:prSet presAssocID="{FAA97E3D-5685-469E-9BC8-25E1CF004DDD}" presName="bkgdShape" presStyleLbl="node1" presStyleIdx="2" presStyleCnt="3"/>
      <dgm:spPr/>
      <dgm:t>
        <a:bodyPr/>
        <a:lstStyle/>
        <a:p>
          <a:endParaRPr lang="es-ES"/>
        </a:p>
      </dgm:t>
    </dgm:pt>
    <dgm:pt modelId="{E9C799C7-ACCA-4E89-B814-315ACDB611FD}" type="pres">
      <dgm:prSet presAssocID="{FAA97E3D-5685-469E-9BC8-25E1CF004DDD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5EE72B1-24E1-48C6-9064-D8FE21839E90}" type="pres">
      <dgm:prSet presAssocID="{FAA97E3D-5685-469E-9BC8-25E1CF004DDD}" presName="invisiNode" presStyleLbl="node1" presStyleIdx="2" presStyleCnt="3"/>
      <dgm:spPr/>
      <dgm:t>
        <a:bodyPr/>
        <a:lstStyle/>
        <a:p>
          <a:endParaRPr lang="es-ES_tradnl"/>
        </a:p>
      </dgm:t>
    </dgm:pt>
    <dgm:pt modelId="{D2582E07-1151-477C-A676-A40AC44F1F91}" type="pres">
      <dgm:prSet presAssocID="{FAA97E3D-5685-469E-9BC8-25E1CF004DDD}" presName="imagNode" presStyleLbl="fgImgPlace1" presStyleIdx="2" presStyleCnt="3" custLinFactNeighborY="-4617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</dgm:spPr>
      <dgm:t>
        <a:bodyPr/>
        <a:lstStyle/>
        <a:p>
          <a:endParaRPr lang="es-ES_tradnl"/>
        </a:p>
      </dgm:t>
    </dgm:pt>
  </dgm:ptLst>
  <dgm:cxnLst>
    <dgm:cxn modelId="{9C888037-DE6C-4465-BBCE-D1160053120F}" type="presOf" srcId="{E8743DC4-293F-41BB-AD0E-C76E399BDF7A}" destId="{8A82EEE5-6D0A-408D-BE1E-98A476EFC17D}" srcOrd="1" destOrd="0" presId="urn:microsoft.com/office/officeart/2005/8/layout/hList7"/>
    <dgm:cxn modelId="{11052432-7EC9-4822-B368-FE8B12893848}" srcId="{07510725-5119-4233-801B-BCF3A3B65714}" destId="{0427FFCA-94B1-4715-8F44-B90D239C5731}" srcOrd="0" destOrd="0" parTransId="{66151A7D-C74D-4FDE-9F18-40783B9DB259}" sibTransId="{18A7062D-62CB-43DA-8AD6-9EA97ACE3D7B}"/>
    <dgm:cxn modelId="{AAA23617-473B-4C19-82E6-929DBE410CA2}" type="presOf" srcId="{358E9CF9-B014-4591-9AF1-02B846E63DC0}" destId="{8A82EEE5-6D0A-408D-BE1E-98A476EFC17D}" srcOrd="1" destOrd="5" presId="urn:microsoft.com/office/officeart/2005/8/layout/hList7"/>
    <dgm:cxn modelId="{30032B02-C860-42E6-B400-9A64A0D5CC3E}" type="presOf" srcId="{5F81D2D0-B42D-4828-ACF2-66881615AB50}" destId="{26382E4B-FFAA-4A0A-8DAE-5D6B117117B1}" srcOrd="0" destOrd="1" presId="urn:microsoft.com/office/officeart/2005/8/layout/hList7"/>
    <dgm:cxn modelId="{ED0495ED-DF4E-418A-B2E9-F70559DB6F1D}" srcId="{E8743DC4-293F-41BB-AD0E-C76E399BDF7A}" destId="{70F4E940-76B1-436F-9A05-60B89E08EDAE}" srcOrd="1" destOrd="0" parTransId="{E15F6B5C-00C7-4E3D-AD89-C9CA05900B65}" sibTransId="{E293281A-973B-412C-9E6D-609943C36E9F}"/>
    <dgm:cxn modelId="{7D10658B-DBC7-4D10-A671-D5CC1972A7EA}" srcId="{F1BF8841-591B-44C1-9E7C-047B55ABFFA1}" destId="{0C6A13D7-46F5-40D1-8E20-5CD81E5430B4}" srcOrd="1" destOrd="0" parTransId="{557288D1-6257-432F-A51E-A4AEBD575816}" sibTransId="{76B3E595-859E-4230-B68F-F54F0177E418}"/>
    <dgm:cxn modelId="{838382A8-E30B-4C71-AC73-F4AC6221E22B}" srcId="{E8743DC4-293F-41BB-AD0E-C76E399BDF7A}" destId="{E35A4C04-0AF6-4BB6-9750-427BE5A8E588}" srcOrd="0" destOrd="0" parTransId="{F7317920-AE90-4E8D-A6D4-90E7D60C2358}" sibTransId="{F33380E9-8E37-410E-A678-70D31525A7B4}"/>
    <dgm:cxn modelId="{CEFF4245-DF45-4195-A161-D3F8760BDAD5}" type="presOf" srcId="{4FE87AFB-C6EE-4584-84E9-07DBCD74D0F3}" destId="{0DAFB1F6-5F42-4ADD-96D9-FA80AA575A1D}" srcOrd="0" destOrd="4" presId="urn:microsoft.com/office/officeart/2005/8/layout/hList7"/>
    <dgm:cxn modelId="{79E58DC2-8C2A-417D-871F-7CA35A9CA304}" type="presOf" srcId="{FAA97E3D-5685-469E-9BC8-25E1CF004DDD}" destId="{E9C799C7-ACCA-4E89-B814-315ACDB611FD}" srcOrd="1" destOrd="0" presId="urn:microsoft.com/office/officeart/2005/8/layout/hList7"/>
    <dgm:cxn modelId="{759A50C7-CE40-47C0-B8B7-CA6B08B457E8}" srcId="{07510725-5119-4233-801B-BCF3A3B65714}" destId="{E8743DC4-293F-41BB-AD0E-C76E399BDF7A}" srcOrd="1" destOrd="0" parTransId="{C1AAF57E-2CC2-4FF1-8AC8-6B158E4CF449}" sibTransId="{B01755AA-E685-4951-B807-FF0D0F879FF4}"/>
    <dgm:cxn modelId="{FF2371D9-5D26-4148-831F-4DF5FE3096C6}" type="presOf" srcId="{B01755AA-E685-4951-B807-FF0D0F879FF4}" destId="{D082E329-7CE3-481A-8C3A-46BEA6CE029A}" srcOrd="0" destOrd="0" presId="urn:microsoft.com/office/officeart/2005/8/layout/hList7"/>
    <dgm:cxn modelId="{E7BD31EA-1A5B-4D9E-9AAF-52F747E4EE12}" type="presOf" srcId="{47E64671-A6E5-487D-9B1F-6EA6EA19ACFF}" destId="{7F71CB32-C9C3-4AB1-B153-05A3B6FF2CBB}" srcOrd="1" destOrd="2" presId="urn:microsoft.com/office/officeart/2005/8/layout/hList7"/>
    <dgm:cxn modelId="{D52E941E-7314-496D-9DF7-2FEFC50B30CF}" srcId="{0427FFCA-94B1-4715-8F44-B90D239C5731}" destId="{47E64671-A6E5-487D-9B1F-6EA6EA19ACFF}" srcOrd="1" destOrd="0" parTransId="{B9E3201D-74D0-43F5-89FA-F91093B190BD}" sibTransId="{A2080BFF-B240-4691-A25E-54BC05B39CC3}"/>
    <dgm:cxn modelId="{8DCFF540-4B56-44B4-9B9B-825E891D41B9}" srcId="{E8743DC4-293F-41BB-AD0E-C76E399BDF7A}" destId="{AED459F2-23D7-4E03-9B31-5553F8D481EA}" srcOrd="2" destOrd="0" parTransId="{0311BE32-65EE-415A-9690-414BD0DBA9BD}" sibTransId="{CC15F8E1-E57A-4804-B868-21CEF3BC74FE}"/>
    <dgm:cxn modelId="{C48A9DDF-3715-46DB-AF5A-5FB41CE80B11}" srcId="{FAA97E3D-5685-469E-9BC8-25E1CF004DDD}" destId="{F1BF8841-591B-44C1-9E7C-047B55ABFFA1}" srcOrd="1" destOrd="0" parTransId="{85E65733-4A84-4A3F-A92C-BAB0A2FAEE2B}" sibTransId="{63A0E273-5BF9-46D8-95E7-9AC3B648FF33}"/>
    <dgm:cxn modelId="{846A3268-D1BA-4610-A265-A99224EB5784}" type="presOf" srcId="{E8743DC4-293F-41BB-AD0E-C76E399BDF7A}" destId="{0DAFB1F6-5F42-4ADD-96D9-FA80AA575A1D}" srcOrd="0" destOrd="0" presId="urn:microsoft.com/office/officeart/2005/8/layout/hList7"/>
    <dgm:cxn modelId="{FE0E42F0-6742-42E3-8DD6-73148E0B9B46}" type="presOf" srcId="{18A7062D-62CB-43DA-8AD6-9EA97ACE3D7B}" destId="{C93CDBFF-07DE-4B8E-9331-247F11A43AD4}" srcOrd="0" destOrd="0" presId="urn:microsoft.com/office/officeart/2005/8/layout/hList7"/>
    <dgm:cxn modelId="{1B1CEEF3-9970-4393-8673-EF7A3FECB948}" type="presOf" srcId="{5F81D2D0-B42D-4828-ACF2-66881615AB50}" destId="{7F71CB32-C9C3-4AB1-B153-05A3B6FF2CBB}" srcOrd="1" destOrd="1" presId="urn:microsoft.com/office/officeart/2005/8/layout/hList7"/>
    <dgm:cxn modelId="{2371499D-043B-4556-A430-7414D7FFF718}" type="presOf" srcId="{E35A4C04-0AF6-4BB6-9750-427BE5A8E588}" destId="{8A82EEE5-6D0A-408D-BE1E-98A476EFC17D}" srcOrd="1" destOrd="1" presId="urn:microsoft.com/office/officeart/2005/8/layout/hList7"/>
    <dgm:cxn modelId="{56ED81F1-F6F4-4B74-93BD-B926B6AE3769}" type="presOf" srcId="{E35A4C04-0AF6-4BB6-9750-427BE5A8E588}" destId="{0DAFB1F6-5F42-4ADD-96D9-FA80AA575A1D}" srcOrd="0" destOrd="1" presId="urn:microsoft.com/office/officeart/2005/8/layout/hList7"/>
    <dgm:cxn modelId="{A61770DA-C0C9-4329-943B-E14E5E9FF22F}" srcId="{F1BF8841-591B-44C1-9E7C-047B55ABFFA1}" destId="{4B69E5FE-4EE3-49C5-B8EC-266CE820D69D}" srcOrd="0" destOrd="0" parTransId="{F6D9B5F0-69EB-4162-A8B4-3DA840C3AF24}" sibTransId="{C1DC7A4E-656C-4990-BF83-E57AE09AC56A}"/>
    <dgm:cxn modelId="{4F55FD25-C4EB-4010-AA67-6499DF370614}" type="presOf" srcId="{70F4E940-76B1-436F-9A05-60B89E08EDAE}" destId="{8A82EEE5-6D0A-408D-BE1E-98A476EFC17D}" srcOrd="1" destOrd="2" presId="urn:microsoft.com/office/officeart/2005/8/layout/hList7"/>
    <dgm:cxn modelId="{F85656D2-F011-43DE-A284-DFB50BB2CD76}" type="presOf" srcId="{F1BF8841-591B-44C1-9E7C-047B55ABFFA1}" destId="{3D9FE230-101D-4326-A4B6-7CB492BAAF07}" srcOrd="0" destOrd="2" presId="urn:microsoft.com/office/officeart/2005/8/layout/hList7"/>
    <dgm:cxn modelId="{96B441C6-91D2-40C7-B408-DB2A07300ADE}" type="presOf" srcId="{4B69E5FE-4EE3-49C5-B8EC-266CE820D69D}" destId="{E9C799C7-ACCA-4E89-B814-315ACDB611FD}" srcOrd="1" destOrd="3" presId="urn:microsoft.com/office/officeart/2005/8/layout/hList7"/>
    <dgm:cxn modelId="{4BF753DE-3C41-4DAC-8D85-7D4B842D9A2B}" srcId="{E8743DC4-293F-41BB-AD0E-C76E399BDF7A}" destId="{4FE87AFB-C6EE-4584-84E9-07DBCD74D0F3}" srcOrd="3" destOrd="0" parTransId="{A55EC89D-C37F-4807-A462-7637B7D3572E}" sibTransId="{13776B8E-B86D-4CEC-98EF-B19E9F76C410}"/>
    <dgm:cxn modelId="{CF14E7D8-0F3F-40CF-937F-31FDC3E29D3E}" type="presOf" srcId="{70962DAA-A125-436A-AA4F-2F65FBA64F4D}" destId="{3D9FE230-101D-4326-A4B6-7CB492BAAF07}" srcOrd="0" destOrd="5" presId="urn:microsoft.com/office/officeart/2005/8/layout/hList7"/>
    <dgm:cxn modelId="{6947BEF3-153A-4F49-9E12-4B42A80D6A08}" type="presOf" srcId="{0427FFCA-94B1-4715-8F44-B90D239C5731}" destId="{26382E4B-FFAA-4A0A-8DAE-5D6B117117B1}" srcOrd="0" destOrd="0" presId="urn:microsoft.com/office/officeart/2005/8/layout/hList7"/>
    <dgm:cxn modelId="{9B06EF72-CE9A-497C-84F2-9FEA06F9A737}" type="presOf" srcId="{AED459F2-23D7-4E03-9B31-5553F8D481EA}" destId="{8A82EEE5-6D0A-408D-BE1E-98A476EFC17D}" srcOrd="1" destOrd="3" presId="urn:microsoft.com/office/officeart/2005/8/layout/hList7"/>
    <dgm:cxn modelId="{60D9B468-F5A4-49EE-B012-357210CCAC60}" type="presOf" srcId="{7357A3F7-788F-4CFB-AC93-F28885C13F02}" destId="{7F71CB32-C9C3-4AB1-B153-05A3B6FF2CBB}" srcOrd="1" destOrd="3" presId="urn:microsoft.com/office/officeart/2005/8/layout/hList7"/>
    <dgm:cxn modelId="{709F60A6-C140-4750-8133-E9C9CF6559D6}" type="presOf" srcId="{AED459F2-23D7-4E03-9B31-5553F8D481EA}" destId="{0DAFB1F6-5F42-4ADD-96D9-FA80AA575A1D}" srcOrd="0" destOrd="3" presId="urn:microsoft.com/office/officeart/2005/8/layout/hList7"/>
    <dgm:cxn modelId="{479FF05F-2BA1-4D9E-9E89-5D6C120C207F}" srcId="{07510725-5119-4233-801B-BCF3A3B65714}" destId="{FAA97E3D-5685-469E-9BC8-25E1CF004DDD}" srcOrd="2" destOrd="0" parTransId="{0110F10A-7F8E-4988-BB7A-CC4E6CACAE2C}" sibTransId="{89EE057A-530E-4D6B-B491-3A0E1E7A2B50}"/>
    <dgm:cxn modelId="{25D3E3B9-CD9F-47C8-8D96-6576DDD9F08B}" type="presOf" srcId="{358E9CF9-B014-4591-9AF1-02B846E63DC0}" destId="{0DAFB1F6-5F42-4ADD-96D9-FA80AA575A1D}" srcOrd="0" destOrd="5" presId="urn:microsoft.com/office/officeart/2005/8/layout/hList7"/>
    <dgm:cxn modelId="{EE9DF0ED-7A3A-4D6B-8AA0-C0A60658AA67}" type="presOf" srcId="{6FED1B00-930B-4972-A85E-4E49B442D08F}" destId="{3D9FE230-101D-4326-A4B6-7CB492BAAF07}" srcOrd="0" destOrd="1" presId="urn:microsoft.com/office/officeart/2005/8/layout/hList7"/>
    <dgm:cxn modelId="{39570637-61FC-4FA7-BC7E-2DC4B9D74F34}" type="presOf" srcId="{47E64671-A6E5-487D-9B1F-6EA6EA19ACFF}" destId="{26382E4B-FFAA-4A0A-8DAE-5D6B117117B1}" srcOrd="0" destOrd="2" presId="urn:microsoft.com/office/officeart/2005/8/layout/hList7"/>
    <dgm:cxn modelId="{5BE668A8-1C3E-48AD-A1FF-B6372BD850CC}" type="presOf" srcId="{70962DAA-A125-436A-AA4F-2F65FBA64F4D}" destId="{E9C799C7-ACCA-4E89-B814-315ACDB611FD}" srcOrd="1" destOrd="5" presId="urn:microsoft.com/office/officeart/2005/8/layout/hList7"/>
    <dgm:cxn modelId="{8CD1676F-AACE-4876-97AA-DD38F6C29565}" srcId="{0427FFCA-94B1-4715-8F44-B90D239C5731}" destId="{7357A3F7-788F-4CFB-AC93-F28885C13F02}" srcOrd="2" destOrd="0" parTransId="{EEDCE567-6499-4D60-8221-A6333AC831B2}" sibTransId="{D5118512-BDFA-42F3-AB4D-4F70F700512B}"/>
    <dgm:cxn modelId="{2F9E1454-F643-4527-8A29-EA1A486F1215}" type="presOf" srcId="{4FE87AFB-C6EE-4584-84E9-07DBCD74D0F3}" destId="{8A82EEE5-6D0A-408D-BE1E-98A476EFC17D}" srcOrd="1" destOrd="4" presId="urn:microsoft.com/office/officeart/2005/8/layout/hList7"/>
    <dgm:cxn modelId="{8A6A710E-6503-40F2-9A8C-5729D989F4CD}" type="presOf" srcId="{FAA97E3D-5685-469E-9BC8-25E1CF004DDD}" destId="{3D9FE230-101D-4326-A4B6-7CB492BAAF07}" srcOrd="0" destOrd="0" presId="urn:microsoft.com/office/officeart/2005/8/layout/hList7"/>
    <dgm:cxn modelId="{05F8F2E9-D752-473E-88B8-6FC00C49244D}" type="presOf" srcId="{07510725-5119-4233-801B-BCF3A3B65714}" destId="{E40D4713-A4F0-4DD7-B7E8-9F069F0DA303}" srcOrd="0" destOrd="0" presId="urn:microsoft.com/office/officeart/2005/8/layout/hList7"/>
    <dgm:cxn modelId="{2F24CD9D-406C-464A-92CC-3C9B2A438968}" type="presOf" srcId="{4B69E5FE-4EE3-49C5-B8EC-266CE820D69D}" destId="{3D9FE230-101D-4326-A4B6-7CB492BAAF07}" srcOrd="0" destOrd="3" presId="urn:microsoft.com/office/officeart/2005/8/layout/hList7"/>
    <dgm:cxn modelId="{F51C248D-50EC-421A-8C4E-94B09FB31A62}" type="presOf" srcId="{7357A3F7-788F-4CFB-AC93-F28885C13F02}" destId="{26382E4B-FFAA-4A0A-8DAE-5D6B117117B1}" srcOrd="0" destOrd="3" presId="urn:microsoft.com/office/officeart/2005/8/layout/hList7"/>
    <dgm:cxn modelId="{420E21CC-A665-40FB-8E8F-47611B437E73}" type="presOf" srcId="{0C6A13D7-46F5-40D1-8E20-5CD81E5430B4}" destId="{E9C799C7-ACCA-4E89-B814-315ACDB611FD}" srcOrd="1" destOrd="4" presId="urn:microsoft.com/office/officeart/2005/8/layout/hList7"/>
    <dgm:cxn modelId="{68CE4708-3E6E-450E-B45D-C7A8012C8611}" type="presOf" srcId="{0C6A13D7-46F5-40D1-8E20-5CD81E5430B4}" destId="{3D9FE230-101D-4326-A4B6-7CB492BAAF07}" srcOrd="0" destOrd="4" presId="urn:microsoft.com/office/officeart/2005/8/layout/hList7"/>
    <dgm:cxn modelId="{6ABD731B-3785-4D33-8340-E3F4C42DAF40}" srcId="{E8743DC4-293F-41BB-AD0E-C76E399BDF7A}" destId="{358E9CF9-B014-4591-9AF1-02B846E63DC0}" srcOrd="4" destOrd="0" parTransId="{326A06A5-BBA1-415F-ACAF-05B374C40C1F}" sibTransId="{FA1C5886-7FA2-4687-AFDA-D868E083094E}"/>
    <dgm:cxn modelId="{1F6A17AC-938A-4923-8E25-DC8D1E494E73}" type="presOf" srcId="{0427FFCA-94B1-4715-8F44-B90D239C5731}" destId="{7F71CB32-C9C3-4AB1-B153-05A3B6FF2CBB}" srcOrd="1" destOrd="0" presId="urn:microsoft.com/office/officeart/2005/8/layout/hList7"/>
    <dgm:cxn modelId="{1D288378-74C1-4B2F-872B-D4064051D307}" type="presOf" srcId="{6FED1B00-930B-4972-A85E-4E49B442D08F}" destId="{E9C799C7-ACCA-4E89-B814-315ACDB611FD}" srcOrd="1" destOrd="1" presId="urn:microsoft.com/office/officeart/2005/8/layout/hList7"/>
    <dgm:cxn modelId="{56815108-377B-4014-BCE0-F12D304BBEE3}" srcId="{0427FFCA-94B1-4715-8F44-B90D239C5731}" destId="{5F81D2D0-B42D-4828-ACF2-66881615AB50}" srcOrd="0" destOrd="0" parTransId="{E7975F25-E356-4A68-A1EB-5327A19CBDF8}" sibTransId="{F63FBBCC-0411-48F1-A5D1-B0EDA2D6EAB9}"/>
    <dgm:cxn modelId="{DA9D4BA9-AC31-4660-89FF-F39D0B30CF5B}" type="presOf" srcId="{70F4E940-76B1-436F-9A05-60B89E08EDAE}" destId="{0DAFB1F6-5F42-4ADD-96D9-FA80AA575A1D}" srcOrd="0" destOrd="2" presId="urn:microsoft.com/office/officeart/2005/8/layout/hList7"/>
    <dgm:cxn modelId="{ACED1416-3F21-4081-995D-1CD15EB91B65}" srcId="{F1BF8841-591B-44C1-9E7C-047B55ABFFA1}" destId="{70962DAA-A125-436A-AA4F-2F65FBA64F4D}" srcOrd="2" destOrd="0" parTransId="{79C4A4EA-22A1-429F-85FF-5D42589514F8}" sibTransId="{C3A2F0D3-8002-4C24-B506-8854A2D0F6E2}"/>
    <dgm:cxn modelId="{DFE7D240-FFD6-4D2A-9ACD-62BA4FA58B8A}" srcId="{FAA97E3D-5685-469E-9BC8-25E1CF004DDD}" destId="{6FED1B00-930B-4972-A85E-4E49B442D08F}" srcOrd="0" destOrd="0" parTransId="{5E8F87AF-62A7-4E4E-8C0F-09454B90358A}" sibTransId="{1A9160BF-878A-4666-AD94-C8E1B1319419}"/>
    <dgm:cxn modelId="{40111E44-B560-439A-A9EE-0B2EBF31FBCB}" type="presOf" srcId="{F1BF8841-591B-44C1-9E7C-047B55ABFFA1}" destId="{E9C799C7-ACCA-4E89-B814-315ACDB611FD}" srcOrd="1" destOrd="2" presId="urn:microsoft.com/office/officeart/2005/8/layout/hList7"/>
    <dgm:cxn modelId="{97CCA334-83E3-43E4-9B6E-58908EC00E56}" type="presParOf" srcId="{E40D4713-A4F0-4DD7-B7E8-9F069F0DA303}" destId="{E1C30CB0-F3FA-4672-BAA2-6D3AA2D509A3}" srcOrd="0" destOrd="0" presId="urn:microsoft.com/office/officeart/2005/8/layout/hList7"/>
    <dgm:cxn modelId="{6BD28B60-63B0-4B16-9A4E-A18C1B8D5B31}" type="presParOf" srcId="{E40D4713-A4F0-4DD7-B7E8-9F069F0DA303}" destId="{F2320D0A-2924-409D-894D-6124F6E5FB54}" srcOrd="1" destOrd="0" presId="urn:microsoft.com/office/officeart/2005/8/layout/hList7"/>
    <dgm:cxn modelId="{D545D447-9E91-4D5B-9423-A166306212B1}" type="presParOf" srcId="{F2320D0A-2924-409D-894D-6124F6E5FB54}" destId="{912C8483-B86D-4527-9E74-32F8984ED7A3}" srcOrd="0" destOrd="0" presId="urn:microsoft.com/office/officeart/2005/8/layout/hList7"/>
    <dgm:cxn modelId="{CE115D67-9213-41C3-B285-CFFE32AB3CCC}" type="presParOf" srcId="{912C8483-B86D-4527-9E74-32F8984ED7A3}" destId="{26382E4B-FFAA-4A0A-8DAE-5D6B117117B1}" srcOrd="0" destOrd="0" presId="urn:microsoft.com/office/officeart/2005/8/layout/hList7"/>
    <dgm:cxn modelId="{4528D47A-B859-4229-9CDE-A3074A2CB60D}" type="presParOf" srcId="{912C8483-B86D-4527-9E74-32F8984ED7A3}" destId="{7F71CB32-C9C3-4AB1-B153-05A3B6FF2CBB}" srcOrd="1" destOrd="0" presId="urn:microsoft.com/office/officeart/2005/8/layout/hList7"/>
    <dgm:cxn modelId="{7472CA0F-2E29-4F73-A909-5D9B7E09ACF1}" type="presParOf" srcId="{912C8483-B86D-4527-9E74-32F8984ED7A3}" destId="{D830BB5C-0063-4FFE-9C8D-7428563C1941}" srcOrd="2" destOrd="0" presId="urn:microsoft.com/office/officeart/2005/8/layout/hList7"/>
    <dgm:cxn modelId="{B6347071-1083-4967-B7AA-7FDEDBED21FB}" type="presParOf" srcId="{912C8483-B86D-4527-9E74-32F8984ED7A3}" destId="{A4DA3C13-636C-4396-94EB-1DA90539B783}" srcOrd="3" destOrd="0" presId="urn:microsoft.com/office/officeart/2005/8/layout/hList7"/>
    <dgm:cxn modelId="{F7B28F9D-999D-4924-9190-F33D2B69A932}" type="presParOf" srcId="{F2320D0A-2924-409D-894D-6124F6E5FB54}" destId="{C93CDBFF-07DE-4B8E-9331-247F11A43AD4}" srcOrd="1" destOrd="0" presId="urn:microsoft.com/office/officeart/2005/8/layout/hList7"/>
    <dgm:cxn modelId="{2A00AFC7-F205-4632-910B-988391D3B860}" type="presParOf" srcId="{F2320D0A-2924-409D-894D-6124F6E5FB54}" destId="{3787A2EC-08AD-4BCE-BE0E-BAEC9B8A5003}" srcOrd="2" destOrd="0" presId="urn:microsoft.com/office/officeart/2005/8/layout/hList7"/>
    <dgm:cxn modelId="{75EC512D-7E18-4BDA-B9DE-B02379FD6620}" type="presParOf" srcId="{3787A2EC-08AD-4BCE-BE0E-BAEC9B8A5003}" destId="{0DAFB1F6-5F42-4ADD-96D9-FA80AA575A1D}" srcOrd="0" destOrd="0" presId="urn:microsoft.com/office/officeart/2005/8/layout/hList7"/>
    <dgm:cxn modelId="{B254A199-69F1-4F2F-BA69-223C6C4A3E5A}" type="presParOf" srcId="{3787A2EC-08AD-4BCE-BE0E-BAEC9B8A5003}" destId="{8A82EEE5-6D0A-408D-BE1E-98A476EFC17D}" srcOrd="1" destOrd="0" presId="urn:microsoft.com/office/officeart/2005/8/layout/hList7"/>
    <dgm:cxn modelId="{D2BD9FCE-4D16-4431-9340-27C6A521198B}" type="presParOf" srcId="{3787A2EC-08AD-4BCE-BE0E-BAEC9B8A5003}" destId="{96E54900-C031-4113-84AF-7F460C400765}" srcOrd="2" destOrd="0" presId="urn:microsoft.com/office/officeart/2005/8/layout/hList7"/>
    <dgm:cxn modelId="{24E3D4B0-E56C-435E-B76C-095928BAD54E}" type="presParOf" srcId="{3787A2EC-08AD-4BCE-BE0E-BAEC9B8A5003}" destId="{41D6724D-4EAB-46BA-8FC6-13FB29926793}" srcOrd="3" destOrd="0" presId="urn:microsoft.com/office/officeart/2005/8/layout/hList7"/>
    <dgm:cxn modelId="{6B7E87AF-F354-4A46-A563-2ABC61184C44}" type="presParOf" srcId="{F2320D0A-2924-409D-894D-6124F6E5FB54}" destId="{D082E329-7CE3-481A-8C3A-46BEA6CE029A}" srcOrd="3" destOrd="0" presId="urn:microsoft.com/office/officeart/2005/8/layout/hList7"/>
    <dgm:cxn modelId="{3ECCC84C-10E8-4198-83CE-B381051D309C}" type="presParOf" srcId="{F2320D0A-2924-409D-894D-6124F6E5FB54}" destId="{CE6DE8A0-0C90-46C9-9B2C-571F45EB0A01}" srcOrd="4" destOrd="0" presId="urn:microsoft.com/office/officeart/2005/8/layout/hList7"/>
    <dgm:cxn modelId="{D1A73A98-5D66-40E6-8DB8-F83983B23C5E}" type="presParOf" srcId="{CE6DE8A0-0C90-46C9-9B2C-571F45EB0A01}" destId="{3D9FE230-101D-4326-A4B6-7CB492BAAF07}" srcOrd="0" destOrd="0" presId="urn:microsoft.com/office/officeart/2005/8/layout/hList7"/>
    <dgm:cxn modelId="{307367CE-8CD0-45B8-9352-BF8B4A825A2C}" type="presParOf" srcId="{CE6DE8A0-0C90-46C9-9B2C-571F45EB0A01}" destId="{E9C799C7-ACCA-4E89-B814-315ACDB611FD}" srcOrd="1" destOrd="0" presId="urn:microsoft.com/office/officeart/2005/8/layout/hList7"/>
    <dgm:cxn modelId="{0385537F-2315-49A9-9C86-BDA8D08A9B9B}" type="presParOf" srcId="{CE6DE8A0-0C90-46C9-9B2C-571F45EB0A01}" destId="{45EE72B1-24E1-48C6-9064-D8FE21839E90}" srcOrd="2" destOrd="0" presId="urn:microsoft.com/office/officeart/2005/8/layout/hList7"/>
    <dgm:cxn modelId="{05EFFF84-3DAC-4F8D-800B-31D6D3576831}" type="presParOf" srcId="{CE6DE8A0-0C90-46C9-9B2C-571F45EB0A01}" destId="{D2582E07-1151-477C-A676-A40AC44F1F9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31EC6C-FB31-455B-95E0-D09E40C40CA6}" type="doc">
      <dgm:prSet loTypeId="urn:microsoft.com/office/officeart/2005/8/layout/gear1" loCatId="relationship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FC434367-374A-406C-9555-A83AE3F5B143}">
      <dgm:prSet custT="1"/>
      <dgm:spPr/>
      <dgm:t>
        <a:bodyPr/>
        <a:lstStyle/>
        <a:p>
          <a:pPr rtl="0"/>
          <a:r>
            <a:rPr lang="es-ES" sz="2400" dirty="0" smtClean="0"/>
            <a:t>Concepto:</a:t>
          </a:r>
          <a:endParaRPr lang="es-ES_tradnl" sz="2400" dirty="0"/>
        </a:p>
      </dgm:t>
    </dgm:pt>
    <dgm:pt modelId="{54554E2F-6D91-487A-B928-AF88C4F2B65B}" type="parTrans" cxnId="{25EF46B9-4F04-4AD7-AD37-0A3B782AC2F6}">
      <dgm:prSet/>
      <dgm:spPr/>
      <dgm:t>
        <a:bodyPr/>
        <a:lstStyle/>
        <a:p>
          <a:endParaRPr lang="es-ES_tradnl"/>
        </a:p>
      </dgm:t>
    </dgm:pt>
    <dgm:pt modelId="{0043FA08-1569-49EB-9CC1-5EAECBF9E90F}" type="sibTrans" cxnId="{25EF46B9-4F04-4AD7-AD37-0A3B782AC2F6}">
      <dgm:prSet/>
      <dgm:spPr/>
      <dgm:t>
        <a:bodyPr/>
        <a:lstStyle/>
        <a:p>
          <a:endParaRPr lang="es-ES_tradnl"/>
        </a:p>
      </dgm:t>
    </dgm:pt>
    <dgm:pt modelId="{CB9753AD-64D2-40AE-88C9-B8F5B457B0AB}">
      <dgm:prSet custT="1"/>
      <dgm:spPr/>
      <dgm:t>
        <a:bodyPr/>
        <a:lstStyle/>
        <a:p>
          <a:pPr rtl="0"/>
          <a:r>
            <a:rPr lang="es-ES" sz="2000" dirty="0" smtClean="0">
              <a:hlinkClick xmlns:r="http://schemas.openxmlformats.org/officeDocument/2006/relationships" r:id="rId1"/>
            </a:rPr>
            <a:t>art. 588 </a:t>
          </a:r>
          <a:r>
            <a:rPr lang="es-ES" sz="2000" dirty="0" smtClean="0"/>
            <a:t>CDFA</a:t>
          </a:r>
          <a:endParaRPr lang="es-ES_tradnl" sz="2000" dirty="0"/>
        </a:p>
      </dgm:t>
    </dgm:pt>
    <dgm:pt modelId="{342BBB29-091D-4A56-9B23-63F1C3746807}" type="parTrans" cxnId="{DB496CC0-BB86-4AB0-8321-29667A88E2AA}">
      <dgm:prSet/>
      <dgm:spPr/>
      <dgm:t>
        <a:bodyPr/>
        <a:lstStyle/>
        <a:p>
          <a:endParaRPr lang="es-ES_tradnl"/>
        </a:p>
      </dgm:t>
    </dgm:pt>
    <dgm:pt modelId="{8A761397-DE44-4ED6-AB86-689FF1B4197A}" type="sibTrans" cxnId="{DB496CC0-BB86-4AB0-8321-29667A88E2AA}">
      <dgm:prSet/>
      <dgm:spPr/>
      <dgm:t>
        <a:bodyPr/>
        <a:lstStyle/>
        <a:p>
          <a:endParaRPr lang="es-ES_tradnl"/>
        </a:p>
      </dgm:t>
    </dgm:pt>
    <dgm:pt modelId="{1BA4A480-5510-4669-90ED-187A359BBDF3}">
      <dgm:prSet custT="1"/>
      <dgm:spPr/>
      <dgm:t>
        <a:bodyPr/>
        <a:lstStyle/>
        <a:p>
          <a:pPr rtl="0"/>
          <a:r>
            <a:rPr lang="es-ES" sz="2000" dirty="0" smtClean="0"/>
            <a:t>Elemento subjetivo y objetivo</a:t>
          </a:r>
          <a:endParaRPr lang="es-ES_tradnl" sz="2000" dirty="0"/>
        </a:p>
      </dgm:t>
    </dgm:pt>
    <dgm:pt modelId="{A2140303-12E9-4A42-990D-B29E50D71EBE}" type="parTrans" cxnId="{81F144CD-D142-4752-8154-653F96CBBC4D}">
      <dgm:prSet/>
      <dgm:spPr/>
      <dgm:t>
        <a:bodyPr/>
        <a:lstStyle/>
        <a:p>
          <a:endParaRPr lang="es-ES_tradnl"/>
        </a:p>
      </dgm:t>
    </dgm:pt>
    <dgm:pt modelId="{0454AA43-4C19-4187-A1A6-4478D4ADA6E7}" type="sibTrans" cxnId="{81F144CD-D142-4752-8154-653F96CBBC4D}">
      <dgm:prSet/>
      <dgm:spPr/>
      <dgm:t>
        <a:bodyPr/>
        <a:lstStyle/>
        <a:p>
          <a:endParaRPr lang="es-ES_tradnl"/>
        </a:p>
      </dgm:t>
    </dgm:pt>
    <dgm:pt modelId="{6B5F80AF-5262-47FA-B813-EF780DFBE61A}">
      <dgm:prSet custT="1"/>
      <dgm:spPr/>
      <dgm:t>
        <a:bodyPr/>
        <a:lstStyle/>
        <a:p>
          <a:pPr rtl="0"/>
          <a:r>
            <a:rPr lang="es-ES" sz="2200" dirty="0" smtClean="0"/>
            <a:t>Naturaleza</a:t>
          </a:r>
          <a:endParaRPr lang="es-ES_tradnl" sz="2200" dirty="0"/>
        </a:p>
      </dgm:t>
    </dgm:pt>
    <dgm:pt modelId="{5154132A-EDC7-4907-813B-979AFC1B3EB9}" type="parTrans" cxnId="{FC4DF7E7-9703-4DEC-8A57-C01C4BA9FAF7}">
      <dgm:prSet/>
      <dgm:spPr/>
      <dgm:t>
        <a:bodyPr/>
        <a:lstStyle/>
        <a:p>
          <a:endParaRPr lang="es-ES_tradnl"/>
        </a:p>
      </dgm:t>
    </dgm:pt>
    <dgm:pt modelId="{90AA2DCC-914C-4F5D-B456-7EB919167B77}" type="sibTrans" cxnId="{FC4DF7E7-9703-4DEC-8A57-C01C4BA9FAF7}">
      <dgm:prSet/>
      <dgm:spPr/>
      <dgm:t>
        <a:bodyPr/>
        <a:lstStyle/>
        <a:p>
          <a:endParaRPr lang="es-ES_tradnl"/>
        </a:p>
      </dgm:t>
    </dgm:pt>
    <dgm:pt modelId="{4BA48DC4-046B-45F8-81ED-AA2F9EF9BDE4}">
      <dgm:prSet custT="1"/>
      <dgm:spPr/>
      <dgm:t>
        <a:bodyPr/>
        <a:lstStyle/>
        <a:p>
          <a:pPr rtl="0"/>
          <a:r>
            <a:rPr lang="es-ES" sz="1800" dirty="0" smtClean="0"/>
            <a:t>Derecho legal de adquisición preferente</a:t>
          </a:r>
          <a:endParaRPr lang="es-ES_tradnl" sz="1800" dirty="0"/>
        </a:p>
      </dgm:t>
    </dgm:pt>
    <dgm:pt modelId="{ACA8DC6A-902D-4957-9DB5-1C43E2BB0ADC}" type="parTrans" cxnId="{544B0FF9-92C4-4D40-8E2E-82D178645FCD}">
      <dgm:prSet/>
      <dgm:spPr/>
      <dgm:t>
        <a:bodyPr/>
        <a:lstStyle/>
        <a:p>
          <a:endParaRPr lang="es-ES_tradnl"/>
        </a:p>
      </dgm:t>
    </dgm:pt>
    <dgm:pt modelId="{0753D915-EDC1-45A7-AFD4-67499E3C5E01}" type="sibTrans" cxnId="{544B0FF9-92C4-4D40-8E2E-82D178645FCD}">
      <dgm:prSet/>
      <dgm:spPr/>
      <dgm:t>
        <a:bodyPr/>
        <a:lstStyle/>
        <a:p>
          <a:endParaRPr lang="es-ES_tradnl"/>
        </a:p>
      </dgm:t>
    </dgm:pt>
    <dgm:pt modelId="{A55D314E-5BDF-4365-B8FE-BBD74FB94B69}">
      <dgm:prSet custT="1"/>
      <dgm:spPr/>
      <dgm:t>
        <a:bodyPr/>
        <a:lstStyle/>
        <a:p>
          <a:pPr rtl="0"/>
          <a:r>
            <a:rPr lang="es-ES" sz="1800" dirty="0" smtClean="0"/>
            <a:t>Dos fases: tanteo  retracto (subsidiario)</a:t>
          </a:r>
          <a:endParaRPr lang="es-ES_tradnl" sz="1800" dirty="0"/>
        </a:p>
      </dgm:t>
    </dgm:pt>
    <dgm:pt modelId="{9A822C79-324A-49A5-95B2-0C232FB9BED7}" type="parTrans" cxnId="{89CFF17C-CEC2-4C16-8989-C4F865AF997A}">
      <dgm:prSet/>
      <dgm:spPr/>
      <dgm:t>
        <a:bodyPr/>
        <a:lstStyle/>
        <a:p>
          <a:endParaRPr lang="es-ES_tradnl"/>
        </a:p>
      </dgm:t>
    </dgm:pt>
    <dgm:pt modelId="{E6F91E8A-9496-4F56-B637-D25A3057F99A}" type="sibTrans" cxnId="{89CFF17C-CEC2-4C16-8989-C4F865AF997A}">
      <dgm:prSet/>
      <dgm:spPr/>
      <dgm:t>
        <a:bodyPr/>
        <a:lstStyle/>
        <a:p>
          <a:endParaRPr lang="es-ES_tradnl"/>
        </a:p>
      </dgm:t>
    </dgm:pt>
    <dgm:pt modelId="{814CA60D-C266-4D98-8EFC-AE4D542684A8}">
      <dgm:prSet custT="1"/>
      <dgm:spPr/>
      <dgm:t>
        <a:bodyPr/>
        <a:lstStyle/>
        <a:p>
          <a:pPr rtl="0"/>
          <a:r>
            <a:rPr lang="es-ES" sz="2400" dirty="0" smtClean="0"/>
            <a:t>Estatuto aplicable: </a:t>
          </a:r>
          <a:endParaRPr lang="es-ES_tradnl" sz="2400" dirty="0"/>
        </a:p>
      </dgm:t>
    </dgm:pt>
    <dgm:pt modelId="{942091E4-91A7-491D-B348-3C49C8818D13}" type="parTrans" cxnId="{3E209268-AA06-4C90-99DB-145BD093820F}">
      <dgm:prSet/>
      <dgm:spPr/>
      <dgm:t>
        <a:bodyPr/>
        <a:lstStyle/>
        <a:p>
          <a:endParaRPr lang="es-ES_tradnl"/>
        </a:p>
      </dgm:t>
    </dgm:pt>
    <dgm:pt modelId="{E1BD109F-0B73-4250-BA17-E832DA47BC26}" type="sibTrans" cxnId="{3E209268-AA06-4C90-99DB-145BD093820F}">
      <dgm:prSet/>
      <dgm:spPr/>
      <dgm:t>
        <a:bodyPr/>
        <a:lstStyle/>
        <a:p>
          <a:endParaRPr lang="es-ES_tradnl"/>
        </a:p>
      </dgm:t>
    </dgm:pt>
    <dgm:pt modelId="{2CB5DA11-89E4-4A36-BAD6-89AE3F504946}">
      <dgm:prSet custT="1"/>
      <dgm:spPr/>
      <dgm:t>
        <a:bodyPr/>
        <a:lstStyle/>
        <a:p>
          <a:pPr rtl="0"/>
          <a:r>
            <a:rPr lang="es-ES" sz="1800" dirty="0" smtClean="0"/>
            <a:t>Bienes: Situados en Aragón</a:t>
          </a:r>
          <a:endParaRPr lang="es-ES_tradnl" sz="1800" dirty="0"/>
        </a:p>
      </dgm:t>
    </dgm:pt>
    <dgm:pt modelId="{2CF90C0A-A11D-499D-8177-74FFF5EA0F08}" type="parTrans" cxnId="{E419FD5C-8964-4CBC-A200-48B907EFE6C4}">
      <dgm:prSet/>
      <dgm:spPr/>
      <dgm:t>
        <a:bodyPr/>
        <a:lstStyle/>
        <a:p>
          <a:endParaRPr lang="es-ES_tradnl"/>
        </a:p>
      </dgm:t>
    </dgm:pt>
    <dgm:pt modelId="{7312CEF2-EE5C-429D-9AD6-975C2D082818}" type="sibTrans" cxnId="{E419FD5C-8964-4CBC-A200-48B907EFE6C4}">
      <dgm:prSet/>
      <dgm:spPr/>
      <dgm:t>
        <a:bodyPr/>
        <a:lstStyle/>
        <a:p>
          <a:endParaRPr lang="es-ES_tradnl"/>
        </a:p>
      </dgm:t>
    </dgm:pt>
    <dgm:pt modelId="{C96252EC-A8E7-43FD-BDD1-010F0158DEF1}">
      <dgm:prSet custT="1"/>
      <dgm:spPr/>
      <dgm:t>
        <a:bodyPr/>
        <a:lstStyle/>
        <a:p>
          <a:pPr rtl="0"/>
          <a:r>
            <a:rPr lang="es-ES" sz="1800" dirty="0" smtClean="0"/>
            <a:t>Titulares del Derecho: cualquier vecindad</a:t>
          </a:r>
          <a:endParaRPr lang="es-ES_tradnl" sz="1800" dirty="0"/>
        </a:p>
      </dgm:t>
    </dgm:pt>
    <dgm:pt modelId="{C3CD97DB-280E-43BD-9101-8427EFB05A48}" type="parTrans" cxnId="{75615EFF-95F6-4EA1-8FCB-60FC6449AF12}">
      <dgm:prSet/>
      <dgm:spPr/>
      <dgm:t>
        <a:bodyPr/>
        <a:lstStyle/>
        <a:p>
          <a:endParaRPr lang="es-ES_tradnl"/>
        </a:p>
      </dgm:t>
    </dgm:pt>
    <dgm:pt modelId="{98A917DF-9F92-4E23-9B8B-E73547DFB532}" type="sibTrans" cxnId="{75615EFF-95F6-4EA1-8FCB-60FC6449AF12}">
      <dgm:prSet/>
      <dgm:spPr/>
      <dgm:t>
        <a:bodyPr/>
        <a:lstStyle/>
        <a:p>
          <a:endParaRPr lang="es-ES_tradnl"/>
        </a:p>
      </dgm:t>
    </dgm:pt>
    <dgm:pt modelId="{0F451F22-A747-407B-AAFF-9F6CC4F61C2D}" type="pres">
      <dgm:prSet presAssocID="{5B31EC6C-FB31-455B-95E0-D09E40C40CA6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8DE92E1D-5DFA-4CEC-B61F-51F56442DEAF}" type="pres">
      <dgm:prSet presAssocID="{FC434367-374A-406C-9555-A83AE3F5B143}" presName="gear1" presStyleLbl="node1" presStyleIdx="0" presStyleCnt="3" custLinFactNeighborX="19053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DA7340E-3A06-4A2D-B77C-198345C910E7}" type="pres">
      <dgm:prSet presAssocID="{FC434367-374A-406C-9555-A83AE3F5B143}" presName="gear1srcNode" presStyleLbl="node1" presStyleIdx="0" presStyleCnt="3"/>
      <dgm:spPr/>
      <dgm:t>
        <a:bodyPr/>
        <a:lstStyle/>
        <a:p>
          <a:endParaRPr lang="es-ES_tradnl"/>
        </a:p>
      </dgm:t>
    </dgm:pt>
    <dgm:pt modelId="{36EFD85E-2BFE-4252-AF11-5893EB1EEACD}" type="pres">
      <dgm:prSet presAssocID="{FC434367-374A-406C-9555-A83AE3F5B143}" presName="gear1dstNode" presStyleLbl="node1" presStyleIdx="0" presStyleCnt="3"/>
      <dgm:spPr/>
      <dgm:t>
        <a:bodyPr/>
        <a:lstStyle/>
        <a:p>
          <a:endParaRPr lang="es-ES_tradnl"/>
        </a:p>
      </dgm:t>
    </dgm:pt>
    <dgm:pt modelId="{C800D7F1-A03E-42CC-9FF2-D34BE66B2E87}" type="pres">
      <dgm:prSet presAssocID="{FC434367-374A-406C-9555-A83AE3F5B143}" presName="gear1ch" presStyleLbl="fgAcc1" presStyleIdx="0" presStyleCnt="3" custScaleX="109695" custScaleY="113054" custLinFactNeighborX="29941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ADE9884-FD3E-4045-B5C5-9A61903D7EE0}" type="pres">
      <dgm:prSet presAssocID="{6B5F80AF-5262-47FA-B813-EF780DFBE61A}" presName="gear2" presStyleLbl="node1" presStyleIdx="1" presStyleCnt="3" custScaleX="101402" custLinFactNeighborX="26199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4464CE7-1EA8-4101-A41E-4D1C4585B150}" type="pres">
      <dgm:prSet presAssocID="{6B5F80AF-5262-47FA-B813-EF780DFBE61A}" presName="gear2srcNode" presStyleLbl="node1" presStyleIdx="1" presStyleCnt="3"/>
      <dgm:spPr/>
      <dgm:t>
        <a:bodyPr/>
        <a:lstStyle/>
        <a:p>
          <a:endParaRPr lang="es-ES_tradnl"/>
        </a:p>
      </dgm:t>
    </dgm:pt>
    <dgm:pt modelId="{9D3BD273-E7F1-477C-8104-B6D43AA4C323}" type="pres">
      <dgm:prSet presAssocID="{6B5F80AF-5262-47FA-B813-EF780DFBE61A}" presName="gear2dstNode" presStyleLbl="node1" presStyleIdx="1" presStyleCnt="3"/>
      <dgm:spPr/>
      <dgm:t>
        <a:bodyPr/>
        <a:lstStyle/>
        <a:p>
          <a:endParaRPr lang="es-ES_tradnl"/>
        </a:p>
      </dgm:t>
    </dgm:pt>
    <dgm:pt modelId="{809D4EFC-52DF-4CE0-8B48-BFB6F814FF6D}" type="pres">
      <dgm:prSet presAssocID="{6B5F80AF-5262-47FA-B813-EF780DFBE61A}" presName="gear2ch" presStyleLbl="fgAcc1" presStyleIdx="1" presStyleCnt="3" custScaleX="111726" custScaleY="119151" custLinFactNeighborX="29941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F888CC2-C6FB-4DE0-B216-2F08B42604E4}" type="pres">
      <dgm:prSet presAssocID="{814CA60D-C266-4D98-8EFC-AE4D542684A8}" presName="gear3" presStyleLbl="node1" presStyleIdx="2" presStyleCnt="3" custLinFactNeighborX="21830"/>
      <dgm:spPr/>
      <dgm:t>
        <a:bodyPr/>
        <a:lstStyle/>
        <a:p>
          <a:endParaRPr lang="es-ES_tradnl"/>
        </a:p>
      </dgm:t>
    </dgm:pt>
    <dgm:pt modelId="{A9B705EA-16BC-4A08-8096-544E3D3E0ADF}" type="pres">
      <dgm:prSet presAssocID="{814CA60D-C266-4D98-8EFC-AE4D542684A8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7D1BB45-5D57-4E58-BF6B-7C339EB60940}" type="pres">
      <dgm:prSet presAssocID="{814CA60D-C266-4D98-8EFC-AE4D542684A8}" presName="gear3srcNode" presStyleLbl="node1" presStyleIdx="2" presStyleCnt="3"/>
      <dgm:spPr/>
      <dgm:t>
        <a:bodyPr/>
        <a:lstStyle/>
        <a:p>
          <a:endParaRPr lang="es-ES_tradnl"/>
        </a:p>
      </dgm:t>
    </dgm:pt>
    <dgm:pt modelId="{50E21FBC-4629-4D6A-BE2F-39CEC159BB25}" type="pres">
      <dgm:prSet presAssocID="{814CA60D-C266-4D98-8EFC-AE4D542684A8}" presName="gear3dstNode" presStyleLbl="node1" presStyleIdx="2" presStyleCnt="3"/>
      <dgm:spPr/>
      <dgm:t>
        <a:bodyPr/>
        <a:lstStyle/>
        <a:p>
          <a:endParaRPr lang="es-ES_tradnl"/>
        </a:p>
      </dgm:t>
    </dgm:pt>
    <dgm:pt modelId="{0A8934DA-73E6-4B32-B92A-2892B685A382}" type="pres">
      <dgm:prSet presAssocID="{814CA60D-C266-4D98-8EFC-AE4D542684A8}" presName="gear3ch" presStyleLbl="fgAcc1" presStyleIdx="2" presStyleCnt="3" custScaleX="110571" custScaleY="117845" custLinFactNeighborX="45755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585008B-011A-43D4-A7EF-939917C1C60E}" type="pres">
      <dgm:prSet presAssocID="{0043FA08-1569-49EB-9CC1-5EAECBF9E90F}" presName="connector1" presStyleLbl="sibTrans2D1" presStyleIdx="0" presStyleCnt="3" custLinFactNeighborX="14885"/>
      <dgm:spPr/>
      <dgm:t>
        <a:bodyPr/>
        <a:lstStyle/>
        <a:p>
          <a:endParaRPr lang="es-ES_tradnl"/>
        </a:p>
      </dgm:t>
    </dgm:pt>
    <dgm:pt modelId="{F6AE498C-2506-4E85-84C1-BEA8289139C7}" type="pres">
      <dgm:prSet presAssocID="{90AA2DCC-914C-4F5D-B456-7EB919167B77}" presName="connector2" presStyleLbl="sibTrans2D1" presStyleIdx="1" presStyleCnt="3" custLinFactNeighborX="20486"/>
      <dgm:spPr/>
      <dgm:t>
        <a:bodyPr/>
        <a:lstStyle/>
        <a:p>
          <a:endParaRPr lang="es-ES_tradnl"/>
        </a:p>
      </dgm:t>
    </dgm:pt>
    <dgm:pt modelId="{96C8FC55-4B24-4206-8CEB-D10238CEF2DB}" type="pres">
      <dgm:prSet presAssocID="{E1BD109F-0B73-4250-BA17-E832DA47BC26}" presName="connector3" presStyleLbl="sibTrans2D1" presStyleIdx="2" presStyleCnt="3" custLinFactNeighborX="19001"/>
      <dgm:spPr/>
      <dgm:t>
        <a:bodyPr/>
        <a:lstStyle/>
        <a:p>
          <a:endParaRPr lang="es-ES_tradnl"/>
        </a:p>
      </dgm:t>
    </dgm:pt>
  </dgm:ptLst>
  <dgm:cxnLst>
    <dgm:cxn modelId="{7297E159-F3AE-4CB9-A698-FE310F1714E1}" type="presOf" srcId="{6B5F80AF-5262-47FA-B813-EF780DFBE61A}" destId="{4ADE9884-FD3E-4045-B5C5-9A61903D7EE0}" srcOrd="0" destOrd="0" presId="urn:microsoft.com/office/officeart/2005/8/layout/gear1"/>
    <dgm:cxn modelId="{07C085BC-892B-44FB-A733-8ED6A0E3741C}" type="presOf" srcId="{6B5F80AF-5262-47FA-B813-EF780DFBE61A}" destId="{F4464CE7-1EA8-4101-A41E-4D1C4585B150}" srcOrd="1" destOrd="0" presId="urn:microsoft.com/office/officeart/2005/8/layout/gear1"/>
    <dgm:cxn modelId="{67D6166D-72B7-41D5-9E96-215B0B3A0F02}" type="presOf" srcId="{0043FA08-1569-49EB-9CC1-5EAECBF9E90F}" destId="{3585008B-011A-43D4-A7EF-939917C1C60E}" srcOrd="0" destOrd="0" presId="urn:microsoft.com/office/officeart/2005/8/layout/gear1"/>
    <dgm:cxn modelId="{00BC3EFE-E77A-4E20-ADE7-021A814E81A0}" type="presOf" srcId="{4BA48DC4-046B-45F8-81ED-AA2F9EF9BDE4}" destId="{809D4EFC-52DF-4CE0-8B48-BFB6F814FF6D}" srcOrd="0" destOrd="0" presId="urn:microsoft.com/office/officeart/2005/8/layout/gear1"/>
    <dgm:cxn modelId="{DB496CC0-BB86-4AB0-8321-29667A88E2AA}" srcId="{FC434367-374A-406C-9555-A83AE3F5B143}" destId="{CB9753AD-64D2-40AE-88C9-B8F5B457B0AB}" srcOrd="0" destOrd="0" parTransId="{342BBB29-091D-4A56-9B23-63F1C3746807}" sibTransId="{8A761397-DE44-4ED6-AB86-689FF1B4197A}"/>
    <dgm:cxn modelId="{35ECE50B-1E07-4BD3-8A46-4908F665D55E}" type="presOf" srcId="{1BA4A480-5510-4669-90ED-187A359BBDF3}" destId="{C800D7F1-A03E-42CC-9FF2-D34BE66B2E87}" srcOrd="0" destOrd="1" presId="urn:microsoft.com/office/officeart/2005/8/layout/gear1"/>
    <dgm:cxn modelId="{C27BEAC5-B135-425F-AA14-DE4B1708EA9A}" type="presOf" srcId="{FC434367-374A-406C-9555-A83AE3F5B143}" destId="{7DA7340E-3A06-4A2D-B77C-198345C910E7}" srcOrd="1" destOrd="0" presId="urn:microsoft.com/office/officeart/2005/8/layout/gear1"/>
    <dgm:cxn modelId="{75615EFF-95F6-4EA1-8FCB-60FC6449AF12}" srcId="{814CA60D-C266-4D98-8EFC-AE4D542684A8}" destId="{C96252EC-A8E7-43FD-BDD1-010F0158DEF1}" srcOrd="1" destOrd="0" parTransId="{C3CD97DB-280E-43BD-9101-8427EFB05A48}" sibTransId="{98A917DF-9F92-4E23-9B8B-E73547DFB532}"/>
    <dgm:cxn modelId="{52242AE9-95BF-4B48-B68B-97EBB91C5958}" type="presOf" srcId="{2CB5DA11-89E4-4A36-BAD6-89AE3F504946}" destId="{0A8934DA-73E6-4B32-B92A-2892B685A382}" srcOrd="0" destOrd="0" presId="urn:microsoft.com/office/officeart/2005/8/layout/gear1"/>
    <dgm:cxn modelId="{6D7FD4F5-25BA-4E37-9EF8-79F44206C183}" type="presOf" srcId="{814CA60D-C266-4D98-8EFC-AE4D542684A8}" destId="{CF888CC2-C6FB-4DE0-B216-2F08B42604E4}" srcOrd="0" destOrd="0" presId="urn:microsoft.com/office/officeart/2005/8/layout/gear1"/>
    <dgm:cxn modelId="{25EF46B9-4F04-4AD7-AD37-0A3B782AC2F6}" srcId="{5B31EC6C-FB31-455B-95E0-D09E40C40CA6}" destId="{FC434367-374A-406C-9555-A83AE3F5B143}" srcOrd="0" destOrd="0" parTransId="{54554E2F-6D91-487A-B928-AF88C4F2B65B}" sibTransId="{0043FA08-1569-49EB-9CC1-5EAECBF9E90F}"/>
    <dgm:cxn modelId="{89CFF17C-CEC2-4C16-8989-C4F865AF997A}" srcId="{6B5F80AF-5262-47FA-B813-EF780DFBE61A}" destId="{A55D314E-5BDF-4365-B8FE-BBD74FB94B69}" srcOrd="1" destOrd="0" parTransId="{9A822C79-324A-49A5-95B2-0C232FB9BED7}" sibTransId="{E6F91E8A-9496-4F56-B637-D25A3057F99A}"/>
    <dgm:cxn modelId="{544B0FF9-92C4-4D40-8E2E-82D178645FCD}" srcId="{6B5F80AF-5262-47FA-B813-EF780DFBE61A}" destId="{4BA48DC4-046B-45F8-81ED-AA2F9EF9BDE4}" srcOrd="0" destOrd="0" parTransId="{ACA8DC6A-902D-4957-9DB5-1C43E2BB0ADC}" sibTransId="{0753D915-EDC1-45A7-AFD4-67499E3C5E01}"/>
    <dgm:cxn modelId="{1352DBCA-C7E0-4D5E-8747-9703041CED13}" type="presOf" srcId="{814CA60D-C266-4D98-8EFC-AE4D542684A8}" destId="{50E21FBC-4629-4D6A-BE2F-39CEC159BB25}" srcOrd="3" destOrd="0" presId="urn:microsoft.com/office/officeart/2005/8/layout/gear1"/>
    <dgm:cxn modelId="{19D2B49C-3A4D-4040-88CD-F24273C86811}" type="presOf" srcId="{FC434367-374A-406C-9555-A83AE3F5B143}" destId="{8DE92E1D-5DFA-4CEC-B61F-51F56442DEAF}" srcOrd="0" destOrd="0" presId="urn:microsoft.com/office/officeart/2005/8/layout/gear1"/>
    <dgm:cxn modelId="{9B715384-E032-4117-8A1B-7AE48168CC5E}" type="presOf" srcId="{E1BD109F-0B73-4250-BA17-E832DA47BC26}" destId="{96C8FC55-4B24-4206-8CEB-D10238CEF2DB}" srcOrd="0" destOrd="0" presId="urn:microsoft.com/office/officeart/2005/8/layout/gear1"/>
    <dgm:cxn modelId="{75BCB901-75F3-4B4E-9A03-D0ADDBFEB66E}" type="presOf" srcId="{6B5F80AF-5262-47FA-B813-EF780DFBE61A}" destId="{9D3BD273-E7F1-477C-8104-B6D43AA4C323}" srcOrd="2" destOrd="0" presId="urn:microsoft.com/office/officeart/2005/8/layout/gear1"/>
    <dgm:cxn modelId="{81F144CD-D142-4752-8154-653F96CBBC4D}" srcId="{FC434367-374A-406C-9555-A83AE3F5B143}" destId="{1BA4A480-5510-4669-90ED-187A359BBDF3}" srcOrd="1" destOrd="0" parTransId="{A2140303-12E9-4A42-990D-B29E50D71EBE}" sibTransId="{0454AA43-4C19-4187-A1A6-4478D4ADA6E7}"/>
    <dgm:cxn modelId="{F3B9B64E-CD9E-4B23-AF10-9B2D996A9FCF}" type="presOf" srcId="{FC434367-374A-406C-9555-A83AE3F5B143}" destId="{36EFD85E-2BFE-4252-AF11-5893EB1EEACD}" srcOrd="2" destOrd="0" presId="urn:microsoft.com/office/officeart/2005/8/layout/gear1"/>
    <dgm:cxn modelId="{35CB92EF-828A-4087-B93D-A977063312B7}" type="presOf" srcId="{A55D314E-5BDF-4365-B8FE-BBD74FB94B69}" destId="{809D4EFC-52DF-4CE0-8B48-BFB6F814FF6D}" srcOrd="0" destOrd="1" presId="urn:microsoft.com/office/officeart/2005/8/layout/gear1"/>
    <dgm:cxn modelId="{8BC329DA-3364-4B15-8795-8F33BB618215}" type="presOf" srcId="{814CA60D-C266-4D98-8EFC-AE4D542684A8}" destId="{47D1BB45-5D57-4E58-BF6B-7C339EB60940}" srcOrd="2" destOrd="0" presId="urn:microsoft.com/office/officeart/2005/8/layout/gear1"/>
    <dgm:cxn modelId="{EAAEC469-14A0-4575-B538-304143E4A687}" type="presOf" srcId="{5B31EC6C-FB31-455B-95E0-D09E40C40CA6}" destId="{0F451F22-A747-407B-AAFF-9F6CC4F61C2D}" srcOrd="0" destOrd="0" presId="urn:microsoft.com/office/officeart/2005/8/layout/gear1"/>
    <dgm:cxn modelId="{C9EBC7D9-AAEB-4D0F-B9C3-7184E173EBF1}" type="presOf" srcId="{CB9753AD-64D2-40AE-88C9-B8F5B457B0AB}" destId="{C800D7F1-A03E-42CC-9FF2-D34BE66B2E87}" srcOrd="0" destOrd="0" presId="urn:microsoft.com/office/officeart/2005/8/layout/gear1"/>
    <dgm:cxn modelId="{75089E53-EACE-4C96-B271-D03A76C614E4}" type="presOf" srcId="{814CA60D-C266-4D98-8EFC-AE4D542684A8}" destId="{A9B705EA-16BC-4A08-8096-544E3D3E0ADF}" srcOrd="1" destOrd="0" presId="urn:microsoft.com/office/officeart/2005/8/layout/gear1"/>
    <dgm:cxn modelId="{E419FD5C-8964-4CBC-A200-48B907EFE6C4}" srcId="{814CA60D-C266-4D98-8EFC-AE4D542684A8}" destId="{2CB5DA11-89E4-4A36-BAD6-89AE3F504946}" srcOrd="0" destOrd="0" parTransId="{2CF90C0A-A11D-499D-8177-74FFF5EA0F08}" sibTransId="{7312CEF2-EE5C-429D-9AD6-975C2D082818}"/>
    <dgm:cxn modelId="{3E209268-AA06-4C90-99DB-145BD093820F}" srcId="{5B31EC6C-FB31-455B-95E0-D09E40C40CA6}" destId="{814CA60D-C266-4D98-8EFC-AE4D542684A8}" srcOrd="2" destOrd="0" parTransId="{942091E4-91A7-491D-B348-3C49C8818D13}" sibTransId="{E1BD109F-0B73-4250-BA17-E832DA47BC26}"/>
    <dgm:cxn modelId="{3B64BD47-7073-42F4-8B73-2573BE3D5CDB}" type="presOf" srcId="{C96252EC-A8E7-43FD-BDD1-010F0158DEF1}" destId="{0A8934DA-73E6-4B32-B92A-2892B685A382}" srcOrd="0" destOrd="1" presId="urn:microsoft.com/office/officeart/2005/8/layout/gear1"/>
    <dgm:cxn modelId="{6D19FFF1-A7FF-40C3-A58D-1E8B23B5E8EC}" type="presOf" srcId="{90AA2DCC-914C-4F5D-B456-7EB919167B77}" destId="{F6AE498C-2506-4E85-84C1-BEA8289139C7}" srcOrd="0" destOrd="0" presId="urn:microsoft.com/office/officeart/2005/8/layout/gear1"/>
    <dgm:cxn modelId="{FC4DF7E7-9703-4DEC-8A57-C01C4BA9FAF7}" srcId="{5B31EC6C-FB31-455B-95E0-D09E40C40CA6}" destId="{6B5F80AF-5262-47FA-B813-EF780DFBE61A}" srcOrd="1" destOrd="0" parTransId="{5154132A-EDC7-4907-813B-979AFC1B3EB9}" sibTransId="{90AA2DCC-914C-4F5D-B456-7EB919167B77}"/>
    <dgm:cxn modelId="{44723FD5-B6C9-43CA-9B65-493A82434B81}" type="presParOf" srcId="{0F451F22-A747-407B-AAFF-9F6CC4F61C2D}" destId="{8DE92E1D-5DFA-4CEC-B61F-51F56442DEAF}" srcOrd="0" destOrd="0" presId="urn:microsoft.com/office/officeart/2005/8/layout/gear1"/>
    <dgm:cxn modelId="{7F89AD37-150C-4881-AC0A-7BE31BE58F51}" type="presParOf" srcId="{0F451F22-A747-407B-AAFF-9F6CC4F61C2D}" destId="{7DA7340E-3A06-4A2D-B77C-198345C910E7}" srcOrd="1" destOrd="0" presId="urn:microsoft.com/office/officeart/2005/8/layout/gear1"/>
    <dgm:cxn modelId="{BA19406B-AF38-4965-B921-DF81E6551A89}" type="presParOf" srcId="{0F451F22-A747-407B-AAFF-9F6CC4F61C2D}" destId="{36EFD85E-2BFE-4252-AF11-5893EB1EEACD}" srcOrd="2" destOrd="0" presId="urn:microsoft.com/office/officeart/2005/8/layout/gear1"/>
    <dgm:cxn modelId="{9C3DAC1E-6705-4DDF-82BA-9F427AA703AD}" type="presParOf" srcId="{0F451F22-A747-407B-AAFF-9F6CC4F61C2D}" destId="{C800D7F1-A03E-42CC-9FF2-D34BE66B2E87}" srcOrd="3" destOrd="0" presId="urn:microsoft.com/office/officeart/2005/8/layout/gear1"/>
    <dgm:cxn modelId="{8FCFF915-18C7-4DDF-8053-AED9C8B75783}" type="presParOf" srcId="{0F451F22-A747-407B-AAFF-9F6CC4F61C2D}" destId="{4ADE9884-FD3E-4045-B5C5-9A61903D7EE0}" srcOrd="4" destOrd="0" presId="urn:microsoft.com/office/officeart/2005/8/layout/gear1"/>
    <dgm:cxn modelId="{66827EF0-6DC4-4A4B-B3F6-802E0DA82928}" type="presParOf" srcId="{0F451F22-A747-407B-AAFF-9F6CC4F61C2D}" destId="{F4464CE7-1EA8-4101-A41E-4D1C4585B150}" srcOrd="5" destOrd="0" presId="urn:microsoft.com/office/officeart/2005/8/layout/gear1"/>
    <dgm:cxn modelId="{62079519-56DE-4A8B-87E7-9E6BEAF0A310}" type="presParOf" srcId="{0F451F22-A747-407B-AAFF-9F6CC4F61C2D}" destId="{9D3BD273-E7F1-477C-8104-B6D43AA4C323}" srcOrd="6" destOrd="0" presId="urn:microsoft.com/office/officeart/2005/8/layout/gear1"/>
    <dgm:cxn modelId="{2F573AB2-2955-4C46-B2B4-7DFD4D3EDE42}" type="presParOf" srcId="{0F451F22-A747-407B-AAFF-9F6CC4F61C2D}" destId="{809D4EFC-52DF-4CE0-8B48-BFB6F814FF6D}" srcOrd="7" destOrd="0" presId="urn:microsoft.com/office/officeart/2005/8/layout/gear1"/>
    <dgm:cxn modelId="{349CD3F6-D229-4AEF-995B-D6927B00DFA8}" type="presParOf" srcId="{0F451F22-A747-407B-AAFF-9F6CC4F61C2D}" destId="{CF888CC2-C6FB-4DE0-B216-2F08B42604E4}" srcOrd="8" destOrd="0" presId="urn:microsoft.com/office/officeart/2005/8/layout/gear1"/>
    <dgm:cxn modelId="{43026A37-864C-4225-82A2-A2266CEA2EA9}" type="presParOf" srcId="{0F451F22-A747-407B-AAFF-9F6CC4F61C2D}" destId="{A9B705EA-16BC-4A08-8096-544E3D3E0ADF}" srcOrd="9" destOrd="0" presId="urn:microsoft.com/office/officeart/2005/8/layout/gear1"/>
    <dgm:cxn modelId="{E26F9F2B-1946-45C3-91A4-AFE14E86694C}" type="presParOf" srcId="{0F451F22-A747-407B-AAFF-9F6CC4F61C2D}" destId="{47D1BB45-5D57-4E58-BF6B-7C339EB60940}" srcOrd="10" destOrd="0" presId="urn:microsoft.com/office/officeart/2005/8/layout/gear1"/>
    <dgm:cxn modelId="{69394FEB-5204-414F-884A-B3BCF4A87BD5}" type="presParOf" srcId="{0F451F22-A747-407B-AAFF-9F6CC4F61C2D}" destId="{50E21FBC-4629-4D6A-BE2F-39CEC159BB25}" srcOrd="11" destOrd="0" presId="urn:microsoft.com/office/officeart/2005/8/layout/gear1"/>
    <dgm:cxn modelId="{8E060768-A34E-4692-B462-D60DEDA35399}" type="presParOf" srcId="{0F451F22-A747-407B-AAFF-9F6CC4F61C2D}" destId="{0A8934DA-73E6-4B32-B92A-2892B685A382}" srcOrd="12" destOrd="0" presId="urn:microsoft.com/office/officeart/2005/8/layout/gear1"/>
    <dgm:cxn modelId="{5028A597-DD22-4C69-B7E7-8E866C6DC8C6}" type="presParOf" srcId="{0F451F22-A747-407B-AAFF-9F6CC4F61C2D}" destId="{3585008B-011A-43D4-A7EF-939917C1C60E}" srcOrd="13" destOrd="0" presId="urn:microsoft.com/office/officeart/2005/8/layout/gear1"/>
    <dgm:cxn modelId="{52D60BBC-DC2F-4C54-BEEA-D77A09A1EBA2}" type="presParOf" srcId="{0F451F22-A747-407B-AAFF-9F6CC4F61C2D}" destId="{F6AE498C-2506-4E85-84C1-BEA8289139C7}" srcOrd="14" destOrd="0" presId="urn:microsoft.com/office/officeart/2005/8/layout/gear1"/>
    <dgm:cxn modelId="{8686F609-C80F-49BD-A9A1-CFDD7B98C54C}" type="presParOf" srcId="{0F451F22-A747-407B-AAFF-9F6CC4F61C2D}" destId="{96C8FC55-4B24-4206-8CEB-D10238CEF2DB}" srcOrd="15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D820EF6-28D1-489E-8D9D-4DAF9E49D614}" type="doc">
      <dgm:prSet loTypeId="urn:microsoft.com/office/officeart/2005/8/layout/list1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0D599C64-0D2D-4573-AAE9-E3B81DADE78D}">
      <dgm:prSet custT="1"/>
      <dgm:spPr/>
      <dgm:t>
        <a:bodyPr/>
        <a:lstStyle/>
        <a:p>
          <a:pPr rtl="0"/>
          <a:r>
            <a:rPr lang="es-ES" sz="2000" dirty="0" smtClean="0"/>
            <a:t>1. Titulares del derecho (legitimación activa)</a:t>
          </a:r>
          <a:endParaRPr lang="es-ES_tradnl" sz="2000" dirty="0"/>
        </a:p>
      </dgm:t>
    </dgm:pt>
    <dgm:pt modelId="{7C9E8360-E20F-433C-BEAC-DA2425C3411B}" type="parTrans" cxnId="{273E35A6-AA4B-407D-9D59-6D342B7B14BD}">
      <dgm:prSet/>
      <dgm:spPr/>
      <dgm:t>
        <a:bodyPr/>
        <a:lstStyle/>
        <a:p>
          <a:endParaRPr lang="es-ES_tradnl"/>
        </a:p>
      </dgm:t>
    </dgm:pt>
    <dgm:pt modelId="{8FA888F7-E2F9-4B31-8916-6765557061A2}" type="sibTrans" cxnId="{273E35A6-AA4B-407D-9D59-6D342B7B14BD}">
      <dgm:prSet/>
      <dgm:spPr/>
      <dgm:t>
        <a:bodyPr/>
        <a:lstStyle/>
        <a:p>
          <a:endParaRPr lang="es-ES_tradnl"/>
        </a:p>
      </dgm:t>
    </dgm:pt>
    <dgm:pt modelId="{963447C6-C623-4810-A87A-1757633F0694}">
      <dgm:prSet custT="1"/>
      <dgm:spPr/>
      <dgm:t>
        <a:bodyPr/>
        <a:lstStyle/>
        <a:p>
          <a:pPr rtl="0"/>
          <a:r>
            <a:rPr lang="es-ES" sz="1800" dirty="0" smtClean="0">
              <a:hlinkClick xmlns:r="http://schemas.openxmlformats.org/officeDocument/2006/relationships" r:id="rId1"/>
            </a:rPr>
            <a:t>Art. 590 CDFA</a:t>
          </a:r>
          <a:endParaRPr lang="es-ES_tradnl" sz="1800" dirty="0"/>
        </a:p>
      </dgm:t>
    </dgm:pt>
    <dgm:pt modelId="{F47547AC-F540-4154-81EE-875B95009CBF}" type="parTrans" cxnId="{83CC2135-BD2D-4BBE-BCE8-EA4239510F77}">
      <dgm:prSet/>
      <dgm:spPr/>
      <dgm:t>
        <a:bodyPr/>
        <a:lstStyle/>
        <a:p>
          <a:endParaRPr lang="es-ES_tradnl"/>
        </a:p>
      </dgm:t>
    </dgm:pt>
    <dgm:pt modelId="{DADFFC0E-611B-4689-8B0A-38EDA5672F5F}" type="sibTrans" cxnId="{83CC2135-BD2D-4BBE-BCE8-EA4239510F77}">
      <dgm:prSet/>
      <dgm:spPr/>
      <dgm:t>
        <a:bodyPr/>
        <a:lstStyle/>
        <a:p>
          <a:endParaRPr lang="es-ES_tradnl"/>
        </a:p>
      </dgm:t>
    </dgm:pt>
    <dgm:pt modelId="{BBEB893A-C243-4899-9968-3A1C05F66BF3}">
      <dgm:prSet custT="1"/>
      <dgm:spPr/>
      <dgm:t>
        <a:bodyPr/>
        <a:lstStyle/>
        <a:p>
          <a:pPr rtl="0"/>
          <a:r>
            <a:rPr lang="es-ES" sz="1800" dirty="0" smtClean="0"/>
            <a:t>Colaterales hasta 4º (línea de procedencia bienes)</a:t>
          </a:r>
          <a:endParaRPr lang="es-ES_tradnl" sz="1800" dirty="0"/>
        </a:p>
      </dgm:t>
    </dgm:pt>
    <dgm:pt modelId="{34FA7845-5902-46AC-A00E-0FF07DE6CCE6}" type="parTrans" cxnId="{B98D2850-D08A-48F8-B713-37E3CBB9019E}">
      <dgm:prSet/>
      <dgm:spPr/>
      <dgm:t>
        <a:bodyPr/>
        <a:lstStyle/>
        <a:p>
          <a:endParaRPr lang="es-ES_tradnl"/>
        </a:p>
      </dgm:t>
    </dgm:pt>
    <dgm:pt modelId="{132F5E11-DDF3-499F-92F7-8418DFBA1DDF}" type="sibTrans" cxnId="{B98D2850-D08A-48F8-B713-37E3CBB9019E}">
      <dgm:prSet/>
      <dgm:spPr/>
      <dgm:t>
        <a:bodyPr/>
        <a:lstStyle/>
        <a:p>
          <a:endParaRPr lang="es-ES_tradnl"/>
        </a:p>
      </dgm:t>
    </dgm:pt>
    <dgm:pt modelId="{CFD5A15B-585C-4811-94D9-81823F63D3DE}">
      <dgm:prSet custT="1"/>
      <dgm:spPr/>
      <dgm:t>
        <a:bodyPr/>
        <a:lstStyle/>
        <a:p>
          <a:pPr rtl="0"/>
          <a:r>
            <a:rPr lang="es-ES" sz="1800" dirty="0" smtClean="0"/>
            <a:t>Ascendientes (≈recobrantes)</a:t>
          </a:r>
          <a:endParaRPr lang="es-ES_tradnl" sz="1800" dirty="0"/>
        </a:p>
      </dgm:t>
    </dgm:pt>
    <dgm:pt modelId="{3F99A92E-E209-4135-8CE9-C7F232FA114D}" type="parTrans" cxnId="{680EE281-F7B3-477E-A77C-B58097E4AD08}">
      <dgm:prSet/>
      <dgm:spPr/>
      <dgm:t>
        <a:bodyPr/>
        <a:lstStyle/>
        <a:p>
          <a:endParaRPr lang="es-ES_tradnl"/>
        </a:p>
      </dgm:t>
    </dgm:pt>
    <dgm:pt modelId="{E5DA8232-7B15-40D8-A3C5-2699109BB591}" type="sibTrans" cxnId="{680EE281-F7B3-477E-A77C-B58097E4AD08}">
      <dgm:prSet/>
      <dgm:spPr/>
      <dgm:t>
        <a:bodyPr/>
        <a:lstStyle/>
        <a:p>
          <a:endParaRPr lang="es-ES_tradnl"/>
        </a:p>
      </dgm:t>
    </dgm:pt>
    <dgm:pt modelId="{F9C9EC70-3B68-4EEA-BD5C-17002917FE4C}">
      <dgm:prSet custT="1"/>
      <dgm:spPr/>
      <dgm:t>
        <a:bodyPr/>
        <a:lstStyle/>
        <a:p>
          <a:pPr rtl="0"/>
          <a:r>
            <a:rPr lang="es-ES" sz="1800" dirty="0" smtClean="0"/>
            <a:t>Sobre bienes donados</a:t>
          </a:r>
          <a:endParaRPr lang="es-ES_tradnl" sz="1800" dirty="0"/>
        </a:p>
      </dgm:t>
    </dgm:pt>
    <dgm:pt modelId="{FD58BD97-5795-40F4-A9C2-2CFC17128633}" type="parTrans" cxnId="{4976DA7C-6FD3-4E52-B9CE-004EBB47A512}">
      <dgm:prSet/>
      <dgm:spPr/>
      <dgm:t>
        <a:bodyPr/>
        <a:lstStyle/>
        <a:p>
          <a:endParaRPr lang="es-ES_tradnl"/>
        </a:p>
      </dgm:t>
    </dgm:pt>
    <dgm:pt modelId="{56F06CAF-AF5B-4669-9BBC-EE32923CEF1E}" type="sibTrans" cxnId="{4976DA7C-6FD3-4E52-B9CE-004EBB47A512}">
      <dgm:prSet/>
      <dgm:spPr/>
      <dgm:t>
        <a:bodyPr/>
        <a:lstStyle/>
        <a:p>
          <a:endParaRPr lang="es-ES_tradnl"/>
        </a:p>
      </dgm:t>
    </dgm:pt>
    <dgm:pt modelId="{80E62BA6-9C6B-4CE4-88E3-7244C3590505}">
      <dgm:prSet custT="1"/>
      <dgm:spPr/>
      <dgm:t>
        <a:bodyPr/>
        <a:lstStyle/>
        <a:p>
          <a:pPr rtl="0"/>
          <a:r>
            <a:rPr lang="es-ES" sz="1800" dirty="0" smtClean="0"/>
            <a:t>Descendientes:</a:t>
          </a:r>
          <a:endParaRPr lang="es-ES_tradnl" sz="1800" dirty="0"/>
        </a:p>
      </dgm:t>
    </dgm:pt>
    <dgm:pt modelId="{76912F6D-4823-4A75-B98B-481FE962DFC7}" type="parTrans" cxnId="{4EE0C642-2178-48E2-BE47-7646FCDC116B}">
      <dgm:prSet/>
      <dgm:spPr/>
      <dgm:t>
        <a:bodyPr/>
        <a:lstStyle/>
        <a:p>
          <a:endParaRPr lang="es-ES_tradnl"/>
        </a:p>
      </dgm:t>
    </dgm:pt>
    <dgm:pt modelId="{9A1D6283-8026-462B-A143-0B5C0EE1AACD}" type="sibTrans" cxnId="{4EE0C642-2178-48E2-BE47-7646FCDC116B}">
      <dgm:prSet/>
      <dgm:spPr/>
      <dgm:t>
        <a:bodyPr/>
        <a:lstStyle/>
        <a:p>
          <a:endParaRPr lang="es-ES_tradnl"/>
        </a:p>
      </dgm:t>
    </dgm:pt>
    <dgm:pt modelId="{87CCD026-6BCD-47D6-852F-533A1249C8C1}">
      <dgm:prSet custT="1"/>
      <dgm:spPr/>
      <dgm:t>
        <a:bodyPr/>
        <a:lstStyle/>
        <a:p>
          <a:pPr rtl="0"/>
          <a:r>
            <a:rPr lang="es-ES" sz="1800" dirty="0" smtClean="0"/>
            <a:t>14 años</a:t>
          </a:r>
          <a:endParaRPr lang="es-ES_tradnl" sz="1800" dirty="0"/>
        </a:p>
      </dgm:t>
    </dgm:pt>
    <dgm:pt modelId="{B161A686-CB80-4945-B7E0-2EAA60FC2A54}" type="parTrans" cxnId="{DACBD208-C427-42D1-8339-FB56E0575893}">
      <dgm:prSet/>
      <dgm:spPr/>
      <dgm:t>
        <a:bodyPr/>
        <a:lstStyle/>
        <a:p>
          <a:endParaRPr lang="es-ES_tradnl"/>
        </a:p>
      </dgm:t>
    </dgm:pt>
    <dgm:pt modelId="{A4B15E2A-0612-45B0-A249-3CCF4FD89083}" type="sibTrans" cxnId="{DACBD208-C427-42D1-8339-FB56E0575893}">
      <dgm:prSet/>
      <dgm:spPr/>
      <dgm:t>
        <a:bodyPr/>
        <a:lstStyle/>
        <a:p>
          <a:endParaRPr lang="es-ES_tradnl"/>
        </a:p>
      </dgm:t>
    </dgm:pt>
    <dgm:pt modelId="{546D5710-BD40-4094-9F51-96BF775169BD}">
      <dgm:prSet custT="1"/>
      <dgm:spPr/>
      <dgm:t>
        <a:bodyPr/>
        <a:lstStyle/>
        <a:p>
          <a:pPr rtl="0"/>
          <a:r>
            <a:rPr lang="es-ES" sz="1800" dirty="0" smtClean="0"/>
            <a:t>Titulares de bienes abolorio</a:t>
          </a:r>
          <a:endParaRPr lang="es-ES_tradnl" sz="1800" dirty="0"/>
        </a:p>
      </dgm:t>
    </dgm:pt>
    <dgm:pt modelId="{D58B8DA5-FB2D-44CC-B99C-83A7C78E2AF4}" type="parTrans" cxnId="{09454597-C692-4901-B8D3-9D6A6EF37AC3}">
      <dgm:prSet/>
      <dgm:spPr/>
      <dgm:t>
        <a:bodyPr/>
        <a:lstStyle/>
        <a:p>
          <a:endParaRPr lang="es-ES_tradnl"/>
        </a:p>
      </dgm:t>
    </dgm:pt>
    <dgm:pt modelId="{D31DB82B-8E6D-4F06-BAFC-CE3B5A6B6E37}" type="sibTrans" cxnId="{09454597-C692-4901-B8D3-9D6A6EF37AC3}">
      <dgm:prSet/>
      <dgm:spPr/>
      <dgm:t>
        <a:bodyPr/>
        <a:lstStyle/>
        <a:p>
          <a:endParaRPr lang="es-ES_tradnl"/>
        </a:p>
      </dgm:t>
    </dgm:pt>
    <dgm:pt modelId="{F711A003-4250-47E5-B4B5-EA8CA6A5460F}">
      <dgm:prSet custT="1"/>
      <dgm:spPr/>
      <dgm:t>
        <a:bodyPr/>
        <a:lstStyle/>
        <a:p>
          <a:pPr rtl="0"/>
          <a:r>
            <a:rPr lang="es-ES" sz="2000" dirty="0" smtClean="0"/>
            <a:t>Parentesco: consanguíneo</a:t>
          </a:r>
          <a:endParaRPr lang="es-ES_tradnl" sz="2000" dirty="0"/>
        </a:p>
      </dgm:t>
    </dgm:pt>
    <dgm:pt modelId="{2E298B66-1149-4129-A36A-B2DB7D547285}" type="parTrans" cxnId="{B8D4219F-B026-4755-97F7-3AB04D2A8808}">
      <dgm:prSet/>
      <dgm:spPr/>
      <dgm:t>
        <a:bodyPr/>
        <a:lstStyle/>
        <a:p>
          <a:endParaRPr lang="es-ES_tradnl"/>
        </a:p>
      </dgm:t>
    </dgm:pt>
    <dgm:pt modelId="{0769DDEF-0BE1-4FF6-A43B-1370FB269F66}" type="sibTrans" cxnId="{B8D4219F-B026-4755-97F7-3AB04D2A8808}">
      <dgm:prSet/>
      <dgm:spPr/>
      <dgm:t>
        <a:bodyPr/>
        <a:lstStyle/>
        <a:p>
          <a:endParaRPr lang="es-ES_tradnl"/>
        </a:p>
      </dgm:t>
    </dgm:pt>
    <dgm:pt modelId="{CDBFEB68-69C4-4A3E-98DA-46CA289EEAED}">
      <dgm:prSet custT="1"/>
      <dgm:spPr/>
      <dgm:t>
        <a:bodyPr/>
        <a:lstStyle/>
        <a:p>
          <a:pPr rtl="0"/>
          <a:r>
            <a:rPr lang="es-ES" sz="1600" dirty="0" smtClean="0"/>
            <a:t>No afines ni cónyuge</a:t>
          </a:r>
          <a:endParaRPr lang="es-ES_tradnl" sz="1600" dirty="0"/>
        </a:p>
      </dgm:t>
    </dgm:pt>
    <dgm:pt modelId="{10685D31-30BA-452C-BAF6-8823E6A6D215}" type="parTrans" cxnId="{2203DC25-3793-4A0F-AEBE-D52A3150777A}">
      <dgm:prSet/>
      <dgm:spPr/>
      <dgm:t>
        <a:bodyPr/>
        <a:lstStyle/>
        <a:p>
          <a:endParaRPr lang="es-ES_tradnl"/>
        </a:p>
      </dgm:t>
    </dgm:pt>
    <dgm:pt modelId="{545AD00C-9C1B-4CAA-AFCA-03F85A3A4F73}" type="sibTrans" cxnId="{2203DC25-3793-4A0F-AEBE-D52A3150777A}">
      <dgm:prSet/>
      <dgm:spPr/>
      <dgm:t>
        <a:bodyPr/>
        <a:lstStyle/>
        <a:p>
          <a:endParaRPr lang="es-ES_tradnl"/>
        </a:p>
      </dgm:t>
    </dgm:pt>
    <dgm:pt modelId="{216E6E15-5C54-490C-A4B3-54067A6A9A1E}">
      <dgm:prSet custT="1"/>
      <dgm:spPr/>
      <dgm:t>
        <a:bodyPr/>
        <a:lstStyle/>
        <a:p>
          <a:pPr rtl="0"/>
          <a:r>
            <a:rPr lang="es-ES" sz="1600" dirty="0" smtClean="0"/>
            <a:t>Igualdad de filiaciones</a:t>
          </a:r>
          <a:endParaRPr lang="es-ES_tradnl" sz="1600" dirty="0"/>
        </a:p>
      </dgm:t>
    </dgm:pt>
    <dgm:pt modelId="{46752310-1649-4AE2-859C-904A1DF6C0BA}" type="parTrans" cxnId="{1144C2B6-5E71-4E65-9055-4C12BBDEE8D6}">
      <dgm:prSet/>
      <dgm:spPr/>
      <dgm:t>
        <a:bodyPr/>
        <a:lstStyle/>
        <a:p>
          <a:endParaRPr lang="es-ES_tradnl"/>
        </a:p>
      </dgm:t>
    </dgm:pt>
    <dgm:pt modelId="{C526D0BE-420E-4941-AF0A-064CE03D46C1}" type="sibTrans" cxnId="{1144C2B6-5E71-4E65-9055-4C12BBDEE8D6}">
      <dgm:prSet/>
      <dgm:spPr/>
      <dgm:t>
        <a:bodyPr/>
        <a:lstStyle/>
        <a:p>
          <a:endParaRPr lang="es-ES_tradnl"/>
        </a:p>
      </dgm:t>
    </dgm:pt>
    <dgm:pt modelId="{C313C735-FFFF-4AAB-8516-BE826970A050}">
      <dgm:prSet custT="1"/>
      <dgm:spPr/>
      <dgm:t>
        <a:bodyPr/>
        <a:lstStyle/>
        <a:p>
          <a:pPr rtl="0"/>
          <a:r>
            <a:rPr lang="es-ES" sz="1800" dirty="0" smtClean="0"/>
            <a:t>Concurrencia de titulares: art. </a:t>
          </a:r>
          <a:r>
            <a:rPr lang="es-ES" sz="1800" dirty="0" smtClean="0">
              <a:hlinkClick xmlns:r="http://schemas.openxmlformats.org/officeDocument/2006/relationships" r:id="rId1"/>
            </a:rPr>
            <a:t>590.2 CDFA</a:t>
          </a:r>
          <a:endParaRPr lang="es-ES_tradnl" sz="1800" dirty="0"/>
        </a:p>
      </dgm:t>
    </dgm:pt>
    <dgm:pt modelId="{E00A6383-C648-44FE-9957-EDA61771845A}" type="parTrans" cxnId="{CFB9BC6C-DA58-4AB7-B70D-FC33C4DAC058}">
      <dgm:prSet/>
      <dgm:spPr/>
      <dgm:t>
        <a:bodyPr/>
        <a:lstStyle/>
        <a:p>
          <a:endParaRPr lang="es-ES_tradnl"/>
        </a:p>
      </dgm:t>
    </dgm:pt>
    <dgm:pt modelId="{C402C50F-7635-437B-8CD1-F1C697A85195}" type="sibTrans" cxnId="{CFB9BC6C-DA58-4AB7-B70D-FC33C4DAC058}">
      <dgm:prSet/>
      <dgm:spPr/>
      <dgm:t>
        <a:bodyPr/>
        <a:lstStyle/>
        <a:p>
          <a:endParaRPr lang="es-ES_tradnl"/>
        </a:p>
      </dgm:t>
    </dgm:pt>
    <dgm:pt modelId="{D8171D3D-ECF8-4835-B8D1-39F9BEB801DF}">
      <dgm:prSet custT="1"/>
      <dgm:spPr/>
      <dgm:t>
        <a:bodyPr/>
        <a:lstStyle/>
        <a:p>
          <a:pPr rtl="0"/>
          <a:r>
            <a:rPr lang="es-ES" sz="2000" dirty="0" smtClean="0"/>
            <a:t>2. Legitimación pasiva: Dueño actual de los bienes</a:t>
          </a:r>
          <a:endParaRPr lang="es-ES_tradnl" sz="2000" dirty="0"/>
        </a:p>
      </dgm:t>
    </dgm:pt>
    <dgm:pt modelId="{324013DD-E0DF-4F5F-BB9A-76C86EECA44A}" type="parTrans" cxnId="{3299779A-EE96-4AAB-8D85-71AABFBE0222}">
      <dgm:prSet/>
      <dgm:spPr/>
      <dgm:t>
        <a:bodyPr/>
        <a:lstStyle/>
        <a:p>
          <a:endParaRPr lang="es-ES_tradnl"/>
        </a:p>
      </dgm:t>
    </dgm:pt>
    <dgm:pt modelId="{179FDADD-9AEF-4A54-BE8B-F20B2AE7BF70}" type="sibTrans" cxnId="{3299779A-EE96-4AAB-8D85-71AABFBE0222}">
      <dgm:prSet/>
      <dgm:spPr/>
      <dgm:t>
        <a:bodyPr/>
        <a:lstStyle/>
        <a:p>
          <a:endParaRPr lang="es-ES_tradnl"/>
        </a:p>
      </dgm:t>
    </dgm:pt>
    <dgm:pt modelId="{754212E3-D7F0-445E-B59F-60F946017CD4}">
      <dgm:prSet custT="1"/>
      <dgm:spPr/>
      <dgm:t>
        <a:bodyPr/>
        <a:lstStyle/>
        <a:p>
          <a:pPr rtl="0"/>
          <a:r>
            <a:rPr lang="es-ES" sz="1600" dirty="0" smtClean="0"/>
            <a:t>Tanteo: pariente que enajena</a:t>
          </a:r>
          <a:endParaRPr lang="es-ES_tradnl" sz="1600" dirty="0"/>
        </a:p>
      </dgm:t>
    </dgm:pt>
    <dgm:pt modelId="{918A578D-38E9-4EC4-96AC-33357AD5C4D4}" type="parTrans" cxnId="{A79AD486-6869-46EF-86CF-62CD76A93DB1}">
      <dgm:prSet/>
      <dgm:spPr/>
      <dgm:t>
        <a:bodyPr/>
        <a:lstStyle/>
        <a:p>
          <a:endParaRPr lang="es-ES_tradnl"/>
        </a:p>
      </dgm:t>
    </dgm:pt>
    <dgm:pt modelId="{F6B17B64-1DD1-425B-867F-74067D5C0633}" type="sibTrans" cxnId="{A79AD486-6869-46EF-86CF-62CD76A93DB1}">
      <dgm:prSet/>
      <dgm:spPr/>
      <dgm:t>
        <a:bodyPr/>
        <a:lstStyle/>
        <a:p>
          <a:endParaRPr lang="es-ES_tradnl"/>
        </a:p>
      </dgm:t>
    </dgm:pt>
    <dgm:pt modelId="{FE228B40-BBD7-4040-8E2F-3229788EADC9}">
      <dgm:prSet custT="1"/>
      <dgm:spPr/>
      <dgm:t>
        <a:bodyPr/>
        <a:lstStyle/>
        <a:p>
          <a:pPr rtl="0"/>
          <a:r>
            <a:rPr lang="es-ES" sz="1600" dirty="0" smtClean="0"/>
            <a:t>Retracto: Adquirente/es</a:t>
          </a:r>
          <a:endParaRPr lang="es-ES_tradnl" sz="1600" dirty="0"/>
        </a:p>
      </dgm:t>
    </dgm:pt>
    <dgm:pt modelId="{2BAAE361-A700-4CDF-B1B1-A36A8EF1C0FE}" type="parTrans" cxnId="{6A2D2609-97A2-48B3-96D6-B41E72021CAA}">
      <dgm:prSet/>
      <dgm:spPr/>
      <dgm:t>
        <a:bodyPr/>
        <a:lstStyle/>
        <a:p>
          <a:endParaRPr lang="es-ES_tradnl"/>
        </a:p>
      </dgm:t>
    </dgm:pt>
    <dgm:pt modelId="{50E05B8C-B5AF-4A43-8CDE-C78B25B7468C}" type="sibTrans" cxnId="{6A2D2609-97A2-48B3-96D6-B41E72021CAA}">
      <dgm:prSet/>
      <dgm:spPr/>
      <dgm:t>
        <a:bodyPr/>
        <a:lstStyle/>
        <a:p>
          <a:endParaRPr lang="es-ES_tradnl"/>
        </a:p>
      </dgm:t>
    </dgm:pt>
    <dgm:pt modelId="{B04038B7-0BA9-48C1-8BC1-E151CCAA3892}">
      <dgm:prSet custT="1"/>
      <dgm:spPr/>
      <dgm:t>
        <a:bodyPr/>
        <a:lstStyle/>
        <a:p>
          <a:pPr rtl="0"/>
          <a:r>
            <a:rPr lang="es-ES" sz="1600" dirty="0" smtClean="0"/>
            <a:t>No </a:t>
          </a:r>
          <a:r>
            <a:rPr lang="es-ES" sz="1600" dirty="0" smtClean="0">
              <a:hlinkClick xmlns:r="http://schemas.openxmlformats.org/officeDocument/2006/relationships" r:id="rId2"/>
            </a:rPr>
            <a:t>34LH</a:t>
          </a:r>
          <a:r>
            <a:rPr lang="es-ES" sz="1600" dirty="0" smtClean="0"/>
            <a:t>.</a:t>
          </a:r>
          <a:endParaRPr lang="es-ES_tradnl" sz="1600" dirty="0"/>
        </a:p>
      </dgm:t>
    </dgm:pt>
    <dgm:pt modelId="{EE8DA819-7D2A-435A-89DF-DE7E7BD0F466}" type="parTrans" cxnId="{CAC55B7E-FE33-4060-A132-E6E8AF2AF39A}">
      <dgm:prSet/>
      <dgm:spPr/>
      <dgm:t>
        <a:bodyPr/>
        <a:lstStyle/>
        <a:p>
          <a:endParaRPr lang="es-ES_tradnl"/>
        </a:p>
      </dgm:t>
    </dgm:pt>
    <dgm:pt modelId="{A91F0F01-16D9-42BD-99B8-15FE57915524}" type="sibTrans" cxnId="{CAC55B7E-FE33-4060-A132-E6E8AF2AF39A}">
      <dgm:prSet/>
      <dgm:spPr/>
      <dgm:t>
        <a:bodyPr/>
        <a:lstStyle/>
        <a:p>
          <a:endParaRPr lang="es-ES_tradnl"/>
        </a:p>
      </dgm:t>
    </dgm:pt>
    <dgm:pt modelId="{12DC30B4-8594-4AD0-8D12-3A90FA8F9397}">
      <dgm:prSet custT="1"/>
      <dgm:spPr/>
      <dgm:t>
        <a:bodyPr/>
        <a:lstStyle/>
        <a:p>
          <a:pPr rtl="0"/>
          <a:r>
            <a:rPr lang="es-ES" sz="1600" dirty="0" smtClean="0">
              <a:hlinkClick xmlns:r="http://schemas.openxmlformats.org/officeDocument/2006/relationships" r:id="rId3"/>
            </a:rPr>
            <a:t>art. 588 CDFA</a:t>
          </a:r>
          <a:r>
            <a:rPr lang="es-ES" sz="1600" dirty="0" smtClean="0"/>
            <a:t>: no pariente.</a:t>
          </a:r>
          <a:endParaRPr lang="es-ES_tradnl" sz="1600" dirty="0"/>
        </a:p>
      </dgm:t>
    </dgm:pt>
    <dgm:pt modelId="{2A48EF35-179A-4B84-8A45-DE4863D1F24E}" type="parTrans" cxnId="{05E5BF47-CEC8-4DA8-8ED3-028981A25F6C}">
      <dgm:prSet/>
      <dgm:spPr/>
      <dgm:t>
        <a:bodyPr/>
        <a:lstStyle/>
        <a:p>
          <a:endParaRPr lang="es-ES_tradnl"/>
        </a:p>
      </dgm:t>
    </dgm:pt>
    <dgm:pt modelId="{69944970-474D-4A5B-BF28-915A94C93C75}" type="sibTrans" cxnId="{05E5BF47-CEC8-4DA8-8ED3-028981A25F6C}">
      <dgm:prSet/>
      <dgm:spPr/>
      <dgm:t>
        <a:bodyPr/>
        <a:lstStyle/>
        <a:p>
          <a:endParaRPr lang="es-ES_tradnl"/>
        </a:p>
      </dgm:t>
    </dgm:pt>
    <dgm:pt modelId="{A0366EDD-F2F9-4A7B-B239-D9A6BF8D8895}" type="pres">
      <dgm:prSet presAssocID="{DD820EF6-28D1-489E-8D9D-4DAF9E49D61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ED7EAB0E-30B3-4A26-9A76-C13826094CF7}" type="pres">
      <dgm:prSet presAssocID="{0D599C64-0D2D-4573-AAE9-E3B81DADE78D}" presName="parentLin" presStyleCnt="0"/>
      <dgm:spPr/>
    </dgm:pt>
    <dgm:pt modelId="{789AD9E1-9797-4B57-A62F-14BFE90F71A8}" type="pres">
      <dgm:prSet presAssocID="{0D599C64-0D2D-4573-AAE9-E3B81DADE78D}" presName="parentLeftMargin" presStyleLbl="node1" presStyleIdx="0" presStyleCnt="5"/>
      <dgm:spPr/>
      <dgm:t>
        <a:bodyPr/>
        <a:lstStyle/>
        <a:p>
          <a:endParaRPr lang="es-ES_tradnl"/>
        </a:p>
      </dgm:t>
    </dgm:pt>
    <dgm:pt modelId="{BD8E1635-6D99-4314-98C6-CFA9BF0AA573}" type="pres">
      <dgm:prSet presAssocID="{0D599C64-0D2D-4573-AAE9-E3B81DADE78D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122EC0A4-5599-48A6-B3C8-322CC526072D}" type="pres">
      <dgm:prSet presAssocID="{0D599C64-0D2D-4573-AAE9-E3B81DADE78D}" presName="negativeSpace" presStyleCnt="0"/>
      <dgm:spPr/>
    </dgm:pt>
    <dgm:pt modelId="{62FF9667-024B-4746-90AD-4F8B9A3503F9}" type="pres">
      <dgm:prSet presAssocID="{0D599C64-0D2D-4573-AAE9-E3B81DADE78D}" presName="childText" presStyleLbl="conFgAcc1" presStyleIdx="0" presStyleCnt="5">
        <dgm:presLayoutVars>
          <dgm:bulletEnabled val="1"/>
        </dgm:presLayoutVars>
      </dgm:prSet>
      <dgm:spPr/>
    </dgm:pt>
    <dgm:pt modelId="{92115077-633C-4DF0-973E-6D673BB4D193}" type="pres">
      <dgm:prSet presAssocID="{8FA888F7-E2F9-4B31-8916-6765557061A2}" presName="spaceBetweenRectangles" presStyleCnt="0"/>
      <dgm:spPr/>
    </dgm:pt>
    <dgm:pt modelId="{C8442D05-7FAA-4A00-90F6-035DDF94DCC5}" type="pres">
      <dgm:prSet presAssocID="{963447C6-C623-4810-A87A-1757633F0694}" presName="parentLin" presStyleCnt="0"/>
      <dgm:spPr/>
    </dgm:pt>
    <dgm:pt modelId="{8ACABDC9-2FBF-475F-A4D7-31AA9199052F}" type="pres">
      <dgm:prSet presAssocID="{963447C6-C623-4810-A87A-1757633F0694}" presName="parentLeftMargin" presStyleLbl="node1" presStyleIdx="0" presStyleCnt="5"/>
      <dgm:spPr/>
      <dgm:t>
        <a:bodyPr/>
        <a:lstStyle/>
        <a:p>
          <a:endParaRPr lang="es-ES_tradnl"/>
        </a:p>
      </dgm:t>
    </dgm:pt>
    <dgm:pt modelId="{0DD68437-BFEC-49DA-8B6F-EA5C1EBD39BA}" type="pres">
      <dgm:prSet presAssocID="{963447C6-C623-4810-A87A-1757633F0694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6C88F93-BC3E-4FEA-A186-A31E89F4D3DE}" type="pres">
      <dgm:prSet presAssocID="{963447C6-C623-4810-A87A-1757633F0694}" presName="negativeSpace" presStyleCnt="0"/>
      <dgm:spPr/>
    </dgm:pt>
    <dgm:pt modelId="{08A015E4-E28B-42D1-8D63-862FE790EF52}" type="pres">
      <dgm:prSet presAssocID="{963447C6-C623-4810-A87A-1757633F0694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9EC6224-C4D4-4603-A6C7-ACBEFE814972}" type="pres">
      <dgm:prSet presAssocID="{DADFFC0E-611B-4689-8B0A-38EDA5672F5F}" presName="spaceBetweenRectangles" presStyleCnt="0"/>
      <dgm:spPr/>
    </dgm:pt>
    <dgm:pt modelId="{6B9067CD-1EA2-4846-BC48-927EC85A86D4}" type="pres">
      <dgm:prSet presAssocID="{F711A003-4250-47E5-B4B5-EA8CA6A5460F}" presName="parentLin" presStyleCnt="0"/>
      <dgm:spPr/>
    </dgm:pt>
    <dgm:pt modelId="{38DA4964-CB61-45C6-8107-AD6D9CE88661}" type="pres">
      <dgm:prSet presAssocID="{F711A003-4250-47E5-B4B5-EA8CA6A5460F}" presName="parentLeftMargin" presStyleLbl="node1" presStyleIdx="1" presStyleCnt="5"/>
      <dgm:spPr/>
      <dgm:t>
        <a:bodyPr/>
        <a:lstStyle/>
        <a:p>
          <a:endParaRPr lang="es-ES_tradnl"/>
        </a:p>
      </dgm:t>
    </dgm:pt>
    <dgm:pt modelId="{E9F2EDC2-A144-4DAD-9431-8CA5A463FD2C}" type="pres">
      <dgm:prSet presAssocID="{F711A003-4250-47E5-B4B5-EA8CA6A5460F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10C819C-C6D5-424F-900B-F60D53540E69}" type="pres">
      <dgm:prSet presAssocID="{F711A003-4250-47E5-B4B5-EA8CA6A5460F}" presName="negativeSpace" presStyleCnt="0"/>
      <dgm:spPr/>
    </dgm:pt>
    <dgm:pt modelId="{91710BDF-A559-428E-A128-B3625389A85A}" type="pres">
      <dgm:prSet presAssocID="{F711A003-4250-47E5-B4B5-EA8CA6A5460F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257D9AA-2A3E-4117-A44A-955E6124391C}" type="pres">
      <dgm:prSet presAssocID="{0769DDEF-0BE1-4FF6-A43B-1370FB269F66}" presName="spaceBetweenRectangles" presStyleCnt="0"/>
      <dgm:spPr/>
    </dgm:pt>
    <dgm:pt modelId="{3E1CE61F-207B-49A6-82C8-A047AC77F9CC}" type="pres">
      <dgm:prSet presAssocID="{C313C735-FFFF-4AAB-8516-BE826970A050}" presName="parentLin" presStyleCnt="0"/>
      <dgm:spPr/>
    </dgm:pt>
    <dgm:pt modelId="{9084204E-063A-4E11-AAD2-0D375DE30930}" type="pres">
      <dgm:prSet presAssocID="{C313C735-FFFF-4AAB-8516-BE826970A050}" presName="parentLeftMargin" presStyleLbl="node1" presStyleIdx="2" presStyleCnt="5"/>
      <dgm:spPr/>
      <dgm:t>
        <a:bodyPr/>
        <a:lstStyle/>
        <a:p>
          <a:endParaRPr lang="es-ES_tradnl"/>
        </a:p>
      </dgm:t>
    </dgm:pt>
    <dgm:pt modelId="{C0BE8244-A9E1-42B2-BE3C-FE0D2F1B47C1}" type="pres">
      <dgm:prSet presAssocID="{C313C735-FFFF-4AAB-8516-BE826970A050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1E258C7-D726-4FB1-84AE-4A3507A90A7B}" type="pres">
      <dgm:prSet presAssocID="{C313C735-FFFF-4AAB-8516-BE826970A050}" presName="negativeSpace" presStyleCnt="0"/>
      <dgm:spPr/>
    </dgm:pt>
    <dgm:pt modelId="{16A6630F-C43A-40D0-B840-9FD9AA84B1BB}" type="pres">
      <dgm:prSet presAssocID="{C313C735-FFFF-4AAB-8516-BE826970A050}" presName="childText" presStyleLbl="conFgAcc1" presStyleIdx="3" presStyleCnt="5">
        <dgm:presLayoutVars>
          <dgm:bulletEnabled val="1"/>
        </dgm:presLayoutVars>
      </dgm:prSet>
      <dgm:spPr/>
    </dgm:pt>
    <dgm:pt modelId="{4CA5D10D-71C0-4BA3-8B78-84AAE7485538}" type="pres">
      <dgm:prSet presAssocID="{C402C50F-7635-437B-8CD1-F1C697A85195}" presName="spaceBetweenRectangles" presStyleCnt="0"/>
      <dgm:spPr/>
    </dgm:pt>
    <dgm:pt modelId="{8E9C7594-2456-439B-B819-9460B57EC5AD}" type="pres">
      <dgm:prSet presAssocID="{D8171D3D-ECF8-4835-B8D1-39F9BEB801DF}" presName="parentLin" presStyleCnt="0"/>
      <dgm:spPr/>
    </dgm:pt>
    <dgm:pt modelId="{1EC6B936-28FE-4303-B7E8-634C375CCDE8}" type="pres">
      <dgm:prSet presAssocID="{D8171D3D-ECF8-4835-B8D1-39F9BEB801DF}" presName="parentLeftMargin" presStyleLbl="node1" presStyleIdx="3" presStyleCnt="5"/>
      <dgm:spPr/>
      <dgm:t>
        <a:bodyPr/>
        <a:lstStyle/>
        <a:p>
          <a:endParaRPr lang="es-ES_tradnl"/>
        </a:p>
      </dgm:t>
    </dgm:pt>
    <dgm:pt modelId="{DD5E971D-9647-4389-B26D-D576109C2C73}" type="pres">
      <dgm:prSet presAssocID="{D8171D3D-ECF8-4835-B8D1-39F9BEB801DF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CBBF288-4668-450E-B990-EC20C2A07070}" type="pres">
      <dgm:prSet presAssocID="{D8171D3D-ECF8-4835-B8D1-39F9BEB801DF}" presName="negativeSpace" presStyleCnt="0"/>
      <dgm:spPr/>
    </dgm:pt>
    <dgm:pt modelId="{0AC3022A-2F43-46F7-AC25-D999562A8292}" type="pres">
      <dgm:prSet presAssocID="{D8171D3D-ECF8-4835-B8D1-39F9BEB801DF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B98D2850-D08A-48F8-B713-37E3CBB9019E}" srcId="{963447C6-C623-4810-A87A-1757633F0694}" destId="{BBEB893A-C243-4899-9968-3A1C05F66BF3}" srcOrd="0" destOrd="0" parTransId="{34FA7845-5902-46AC-A00E-0FF07DE6CCE6}" sibTransId="{132F5E11-DDF3-499F-92F7-8418DFBA1DDF}"/>
    <dgm:cxn modelId="{3299779A-EE96-4AAB-8D85-71AABFBE0222}" srcId="{DD820EF6-28D1-489E-8D9D-4DAF9E49D614}" destId="{D8171D3D-ECF8-4835-B8D1-39F9BEB801DF}" srcOrd="4" destOrd="0" parTransId="{324013DD-E0DF-4F5F-BB9A-76C86EECA44A}" sibTransId="{179FDADD-9AEF-4A54-BE8B-F20B2AE7BF70}"/>
    <dgm:cxn modelId="{4976DA7C-6FD3-4E52-B9CE-004EBB47A512}" srcId="{CFD5A15B-585C-4811-94D9-81823F63D3DE}" destId="{F9C9EC70-3B68-4EEA-BD5C-17002917FE4C}" srcOrd="0" destOrd="0" parTransId="{FD58BD97-5795-40F4-A9C2-2CFC17128633}" sibTransId="{56F06CAF-AF5B-4669-9BBC-EE32923CEF1E}"/>
    <dgm:cxn modelId="{9CBC0D35-7ED5-410D-A4CC-E16B7FFD2412}" type="presOf" srcId="{DD820EF6-28D1-489E-8D9D-4DAF9E49D614}" destId="{A0366EDD-F2F9-4A7B-B239-D9A6BF8D8895}" srcOrd="0" destOrd="0" presId="urn:microsoft.com/office/officeart/2005/8/layout/list1"/>
    <dgm:cxn modelId="{D1498FA7-4A33-42FE-ACBD-233F1F4839B2}" type="presOf" srcId="{963447C6-C623-4810-A87A-1757633F0694}" destId="{8ACABDC9-2FBF-475F-A4D7-31AA9199052F}" srcOrd="0" destOrd="0" presId="urn:microsoft.com/office/officeart/2005/8/layout/list1"/>
    <dgm:cxn modelId="{B8D4219F-B026-4755-97F7-3AB04D2A8808}" srcId="{DD820EF6-28D1-489E-8D9D-4DAF9E49D614}" destId="{F711A003-4250-47E5-B4B5-EA8CA6A5460F}" srcOrd="2" destOrd="0" parTransId="{2E298B66-1149-4129-A36A-B2DB7D547285}" sibTransId="{0769DDEF-0BE1-4FF6-A43B-1370FB269F66}"/>
    <dgm:cxn modelId="{2203DC25-3793-4A0F-AEBE-D52A3150777A}" srcId="{F711A003-4250-47E5-B4B5-EA8CA6A5460F}" destId="{CDBFEB68-69C4-4A3E-98DA-46CA289EEAED}" srcOrd="0" destOrd="0" parTransId="{10685D31-30BA-452C-BAF6-8823E6A6D215}" sibTransId="{545AD00C-9C1B-4CAA-AFCA-03F85A3A4F73}"/>
    <dgm:cxn modelId="{62D4B413-1C02-46B3-9893-08B32A9C6D0B}" type="presOf" srcId="{216E6E15-5C54-490C-A4B3-54067A6A9A1E}" destId="{91710BDF-A559-428E-A128-B3625389A85A}" srcOrd="0" destOrd="1" presId="urn:microsoft.com/office/officeart/2005/8/layout/list1"/>
    <dgm:cxn modelId="{3CF87574-11F5-4DB2-8EB2-F27D8413C56D}" type="presOf" srcId="{80E62BA6-9C6B-4CE4-88E3-7244C3590505}" destId="{08A015E4-E28B-42D1-8D63-862FE790EF52}" srcOrd="0" destOrd="3" presId="urn:microsoft.com/office/officeart/2005/8/layout/list1"/>
    <dgm:cxn modelId="{4EE0C642-2178-48E2-BE47-7646FCDC116B}" srcId="{963447C6-C623-4810-A87A-1757633F0694}" destId="{80E62BA6-9C6B-4CE4-88E3-7244C3590505}" srcOrd="2" destOrd="0" parTransId="{76912F6D-4823-4A75-B98B-481FE962DFC7}" sibTransId="{9A1D6283-8026-462B-A143-0B5C0EE1AACD}"/>
    <dgm:cxn modelId="{3E3A4D27-4740-4538-A0A9-C7E4CAA4E109}" type="presOf" srcId="{CFD5A15B-585C-4811-94D9-81823F63D3DE}" destId="{08A015E4-E28B-42D1-8D63-862FE790EF52}" srcOrd="0" destOrd="1" presId="urn:microsoft.com/office/officeart/2005/8/layout/list1"/>
    <dgm:cxn modelId="{959D8179-645B-4761-90F4-B42F873A6B7F}" type="presOf" srcId="{F711A003-4250-47E5-B4B5-EA8CA6A5460F}" destId="{38DA4964-CB61-45C6-8107-AD6D9CE88661}" srcOrd="0" destOrd="0" presId="urn:microsoft.com/office/officeart/2005/8/layout/list1"/>
    <dgm:cxn modelId="{34FD4713-DEBE-462B-BBE0-2E366EE32E36}" type="presOf" srcId="{BBEB893A-C243-4899-9968-3A1C05F66BF3}" destId="{08A015E4-E28B-42D1-8D63-862FE790EF52}" srcOrd="0" destOrd="0" presId="urn:microsoft.com/office/officeart/2005/8/layout/list1"/>
    <dgm:cxn modelId="{6A2D2609-97A2-48B3-96D6-B41E72021CAA}" srcId="{D8171D3D-ECF8-4835-B8D1-39F9BEB801DF}" destId="{FE228B40-BBD7-4040-8E2F-3229788EADC9}" srcOrd="1" destOrd="0" parTransId="{2BAAE361-A700-4CDF-B1B1-A36A8EF1C0FE}" sibTransId="{50E05B8C-B5AF-4A43-8CDE-C78B25B7468C}"/>
    <dgm:cxn modelId="{83CC2135-BD2D-4BBE-BCE8-EA4239510F77}" srcId="{DD820EF6-28D1-489E-8D9D-4DAF9E49D614}" destId="{963447C6-C623-4810-A87A-1757633F0694}" srcOrd="1" destOrd="0" parTransId="{F47547AC-F540-4154-81EE-875B95009CBF}" sibTransId="{DADFFC0E-611B-4689-8B0A-38EDA5672F5F}"/>
    <dgm:cxn modelId="{EF6F0589-6B68-4B4E-8B5F-2AE27D7A7432}" type="presOf" srcId="{C313C735-FFFF-4AAB-8516-BE826970A050}" destId="{9084204E-063A-4E11-AAD2-0D375DE30930}" srcOrd="0" destOrd="0" presId="urn:microsoft.com/office/officeart/2005/8/layout/list1"/>
    <dgm:cxn modelId="{2C2DDFD4-0991-4EB3-B295-7F25F12F29F7}" type="presOf" srcId="{0D599C64-0D2D-4573-AAE9-E3B81DADE78D}" destId="{BD8E1635-6D99-4314-98C6-CFA9BF0AA573}" srcOrd="1" destOrd="0" presId="urn:microsoft.com/office/officeart/2005/8/layout/list1"/>
    <dgm:cxn modelId="{680EE281-F7B3-477E-A77C-B58097E4AD08}" srcId="{963447C6-C623-4810-A87A-1757633F0694}" destId="{CFD5A15B-585C-4811-94D9-81823F63D3DE}" srcOrd="1" destOrd="0" parTransId="{3F99A92E-E209-4135-8CE9-C7F232FA114D}" sibTransId="{E5DA8232-7B15-40D8-A3C5-2699109BB591}"/>
    <dgm:cxn modelId="{273E35A6-AA4B-407D-9D59-6D342B7B14BD}" srcId="{DD820EF6-28D1-489E-8D9D-4DAF9E49D614}" destId="{0D599C64-0D2D-4573-AAE9-E3B81DADE78D}" srcOrd="0" destOrd="0" parTransId="{7C9E8360-E20F-433C-BEAC-DA2425C3411B}" sibTransId="{8FA888F7-E2F9-4B31-8916-6765557061A2}"/>
    <dgm:cxn modelId="{6ABAD3BB-DBAC-42E2-9480-C69FA8B049E5}" type="presOf" srcId="{FE228B40-BBD7-4040-8E2F-3229788EADC9}" destId="{0AC3022A-2F43-46F7-AC25-D999562A8292}" srcOrd="0" destOrd="1" presId="urn:microsoft.com/office/officeart/2005/8/layout/list1"/>
    <dgm:cxn modelId="{2ACB627E-DC94-4F43-9D2F-97652519CF73}" type="presOf" srcId="{F9C9EC70-3B68-4EEA-BD5C-17002917FE4C}" destId="{08A015E4-E28B-42D1-8D63-862FE790EF52}" srcOrd="0" destOrd="2" presId="urn:microsoft.com/office/officeart/2005/8/layout/list1"/>
    <dgm:cxn modelId="{500DA5AB-C8DE-4569-ACE9-1C0C7EC5ECAD}" type="presOf" srcId="{0D599C64-0D2D-4573-AAE9-E3B81DADE78D}" destId="{789AD9E1-9797-4B57-A62F-14BFE90F71A8}" srcOrd="0" destOrd="0" presId="urn:microsoft.com/office/officeart/2005/8/layout/list1"/>
    <dgm:cxn modelId="{75779293-2AF7-4DBE-840A-DE14264B141C}" type="presOf" srcId="{D8171D3D-ECF8-4835-B8D1-39F9BEB801DF}" destId="{DD5E971D-9647-4389-B26D-D576109C2C73}" srcOrd="1" destOrd="0" presId="urn:microsoft.com/office/officeart/2005/8/layout/list1"/>
    <dgm:cxn modelId="{D31E0AFF-FF1E-4DAF-B4F6-F107BB26830C}" type="presOf" srcId="{963447C6-C623-4810-A87A-1757633F0694}" destId="{0DD68437-BFEC-49DA-8B6F-EA5C1EBD39BA}" srcOrd="1" destOrd="0" presId="urn:microsoft.com/office/officeart/2005/8/layout/list1"/>
    <dgm:cxn modelId="{48EF71A6-BED6-4DCC-9372-A713EF973B8F}" type="presOf" srcId="{12DC30B4-8594-4AD0-8D12-3A90FA8F9397}" destId="{0AC3022A-2F43-46F7-AC25-D999562A8292}" srcOrd="0" destOrd="3" presId="urn:microsoft.com/office/officeart/2005/8/layout/list1"/>
    <dgm:cxn modelId="{E78FFF0B-32AC-4ACB-8D1D-B5B1FB184C56}" type="presOf" srcId="{754212E3-D7F0-445E-B59F-60F946017CD4}" destId="{0AC3022A-2F43-46F7-AC25-D999562A8292}" srcOrd="0" destOrd="0" presId="urn:microsoft.com/office/officeart/2005/8/layout/list1"/>
    <dgm:cxn modelId="{CAC55B7E-FE33-4060-A132-E6E8AF2AF39A}" srcId="{FE228B40-BBD7-4040-8E2F-3229788EADC9}" destId="{B04038B7-0BA9-48C1-8BC1-E151CCAA3892}" srcOrd="0" destOrd="0" parTransId="{EE8DA819-7D2A-435A-89DF-DE7E7BD0F466}" sibTransId="{A91F0F01-16D9-42BD-99B8-15FE57915524}"/>
    <dgm:cxn modelId="{09454597-C692-4901-B8D3-9D6A6EF37AC3}" srcId="{80E62BA6-9C6B-4CE4-88E3-7244C3590505}" destId="{546D5710-BD40-4094-9F51-96BF775169BD}" srcOrd="1" destOrd="0" parTransId="{D58B8DA5-FB2D-44CC-B99C-83A7C78E2AF4}" sibTransId="{D31DB82B-8E6D-4F06-BAFC-CE3B5A6B6E37}"/>
    <dgm:cxn modelId="{F890A718-5072-4E05-84D6-3BD9AB85A021}" type="presOf" srcId="{F711A003-4250-47E5-B4B5-EA8CA6A5460F}" destId="{E9F2EDC2-A144-4DAD-9431-8CA5A463FD2C}" srcOrd="1" destOrd="0" presId="urn:microsoft.com/office/officeart/2005/8/layout/list1"/>
    <dgm:cxn modelId="{795D2661-D928-4A8A-AC65-CB8C24278099}" type="presOf" srcId="{C313C735-FFFF-4AAB-8516-BE826970A050}" destId="{C0BE8244-A9E1-42B2-BE3C-FE0D2F1B47C1}" srcOrd="1" destOrd="0" presId="urn:microsoft.com/office/officeart/2005/8/layout/list1"/>
    <dgm:cxn modelId="{4475E1B2-6D7E-4BE3-B4B3-A3FAA201ACCF}" type="presOf" srcId="{87CCD026-6BCD-47D6-852F-533A1249C8C1}" destId="{08A015E4-E28B-42D1-8D63-862FE790EF52}" srcOrd="0" destOrd="4" presId="urn:microsoft.com/office/officeart/2005/8/layout/list1"/>
    <dgm:cxn modelId="{DACBD208-C427-42D1-8339-FB56E0575893}" srcId="{80E62BA6-9C6B-4CE4-88E3-7244C3590505}" destId="{87CCD026-6BCD-47D6-852F-533A1249C8C1}" srcOrd="0" destOrd="0" parTransId="{B161A686-CB80-4945-B7E0-2EAA60FC2A54}" sibTransId="{A4B15E2A-0612-45B0-A249-3CCF4FD89083}"/>
    <dgm:cxn modelId="{CFB9BC6C-DA58-4AB7-B70D-FC33C4DAC058}" srcId="{DD820EF6-28D1-489E-8D9D-4DAF9E49D614}" destId="{C313C735-FFFF-4AAB-8516-BE826970A050}" srcOrd="3" destOrd="0" parTransId="{E00A6383-C648-44FE-9957-EDA61771845A}" sibTransId="{C402C50F-7635-437B-8CD1-F1C697A85195}"/>
    <dgm:cxn modelId="{A0874EC3-B022-43F2-B262-63DCCBF6C063}" type="presOf" srcId="{D8171D3D-ECF8-4835-B8D1-39F9BEB801DF}" destId="{1EC6B936-28FE-4303-B7E8-634C375CCDE8}" srcOrd="0" destOrd="0" presId="urn:microsoft.com/office/officeart/2005/8/layout/list1"/>
    <dgm:cxn modelId="{99C37DE4-1474-4197-8425-D876FE305834}" type="presOf" srcId="{CDBFEB68-69C4-4A3E-98DA-46CA289EEAED}" destId="{91710BDF-A559-428E-A128-B3625389A85A}" srcOrd="0" destOrd="0" presId="urn:microsoft.com/office/officeart/2005/8/layout/list1"/>
    <dgm:cxn modelId="{1144C2B6-5E71-4E65-9055-4C12BBDEE8D6}" srcId="{F711A003-4250-47E5-B4B5-EA8CA6A5460F}" destId="{216E6E15-5C54-490C-A4B3-54067A6A9A1E}" srcOrd="1" destOrd="0" parTransId="{46752310-1649-4AE2-859C-904A1DF6C0BA}" sibTransId="{C526D0BE-420E-4941-AF0A-064CE03D46C1}"/>
    <dgm:cxn modelId="{686B6ED4-5A68-4E37-8683-53279BCED516}" type="presOf" srcId="{546D5710-BD40-4094-9F51-96BF775169BD}" destId="{08A015E4-E28B-42D1-8D63-862FE790EF52}" srcOrd="0" destOrd="5" presId="urn:microsoft.com/office/officeart/2005/8/layout/list1"/>
    <dgm:cxn modelId="{AC9FEAE0-0DDE-4444-B113-CDE47923AB6B}" type="presOf" srcId="{B04038B7-0BA9-48C1-8BC1-E151CCAA3892}" destId="{0AC3022A-2F43-46F7-AC25-D999562A8292}" srcOrd="0" destOrd="2" presId="urn:microsoft.com/office/officeart/2005/8/layout/list1"/>
    <dgm:cxn modelId="{A79AD486-6869-46EF-86CF-62CD76A93DB1}" srcId="{D8171D3D-ECF8-4835-B8D1-39F9BEB801DF}" destId="{754212E3-D7F0-445E-B59F-60F946017CD4}" srcOrd="0" destOrd="0" parTransId="{918A578D-38E9-4EC4-96AC-33357AD5C4D4}" sibTransId="{F6B17B64-1DD1-425B-867F-74067D5C0633}"/>
    <dgm:cxn modelId="{05E5BF47-CEC8-4DA8-8ED3-028981A25F6C}" srcId="{FE228B40-BBD7-4040-8E2F-3229788EADC9}" destId="{12DC30B4-8594-4AD0-8D12-3A90FA8F9397}" srcOrd="1" destOrd="0" parTransId="{2A48EF35-179A-4B84-8A45-DE4863D1F24E}" sibTransId="{69944970-474D-4A5B-BF28-915A94C93C75}"/>
    <dgm:cxn modelId="{7DB0202A-B69B-4C95-B464-41C9259B52C3}" type="presParOf" srcId="{A0366EDD-F2F9-4A7B-B239-D9A6BF8D8895}" destId="{ED7EAB0E-30B3-4A26-9A76-C13826094CF7}" srcOrd="0" destOrd="0" presId="urn:microsoft.com/office/officeart/2005/8/layout/list1"/>
    <dgm:cxn modelId="{A0268063-3221-4BFB-B9CC-F4B29F5209B5}" type="presParOf" srcId="{ED7EAB0E-30B3-4A26-9A76-C13826094CF7}" destId="{789AD9E1-9797-4B57-A62F-14BFE90F71A8}" srcOrd="0" destOrd="0" presId="urn:microsoft.com/office/officeart/2005/8/layout/list1"/>
    <dgm:cxn modelId="{7462E124-E50F-407F-8E00-AE3FA807BBD7}" type="presParOf" srcId="{ED7EAB0E-30B3-4A26-9A76-C13826094CF7}" destId="{BD8E1635-6D99-4314-98C6-CFA9BF0AA573}" srcOrd="1" destOrd="0" presId="urn:microsoft.com/office/officeart/2005/8/layout/list1"/>
    <dgm:cxn modelId="{B4C4A094-E943-4971-BE23-CF159B9F3DA7}" type="presParOf" srcId="{A0366EDD-F2F9-4A7B-B239-D9A6BF8D8895}" destId="{122EC0A4-5599-48A6-B3C8-322CC526072D}" srcOrd="1" destOrd="0" presId="urn:microsoft.com/office/officeart/2005/8/layout/list1"/>
    <dgm:cxn modelId="{6EB57DA5-883F-412C-BD4B-B246B7CC01C6}" type="presParOf" srcId="{A0366EDD-F2F9-4A7B-B239-D9A6BF8D8895}" destId="{62FF9667-024B-4746-90AD-4F8B9A3503F9}" srcOrd="2" destOrd="0" presId="urn:microsoft.com/office/officeart/2005/8/layout/list1"/>
    <dgm:cxn modelId="{8085FD04-9FA4-4D45-BEEE-2E813AA3E8E6}" type="presParOf" srcId="{A0366EDD-F2F9-4A7B-B239-D9A6BF8D8895}" destId="{92115077-633C-4DF0-973E-6D673BB4D193}" srcOrd="3" destOrd="0" presId="urn:microsoft.com/office/officeart/2005/8/layout/list1"/>
    <dgm:cxn modelId="{2C99B54F-9CDB-4AFC-96B1-0F500D7501F8}" type="presParOf" srcId="{A0366EDD-F2F9-4A7B-B239-D9A6BF8D8895}" destId="{C8442D05-7FAA-4A00-90F6-035DDF94DCC5}" srcOrd="4" destOrd="0" presId="urn:microsoft.com/office/officeart/2005/8/layout/list1"/>
    <dgm:cxn modelId="{94590385-24D8-4913-982B-E6E6E92AD4CC}" type="presParOf" srcId="{C8442D05-7FAA-4A00-90F6-035DDF94DCC5}" destId="{8ACABDC9-2FBF-475F-A4D7-31AA9199052F}" srcOrd="0" destOrd="0" presId="urn:microsoft.com/office/officeart/2005/8/layout/list1"/>
    <dgm:cxn modelId="{99FC57E4-3876-4DB6-8A0B-80FBED9A27E2}" type="presParOf" srcId="{C8442D05-7FAA-4A00-90F6-035DDF94DCC5}" destId="{0DD68437-BFEC-49DA-8B6F-EA5C1EBD39BA}" srcOrd="1" destOrd="0" presId="urn:microsoft.com/office/officeart/2005/8/layout/list1"/>
    <dgm:cxn modelId="{D7170F85-B0AD-4DE1-B47D-865DA249339E}" type="presParOf" srcId="{A0366EDD-F2F9-4A7B-B239-D9A6BF8D8895}" destId="{36C88F93-BC3E-4FEA-A186-A31E89F4D3DE}" srcOrd="5" destOrd="0" presId="urn:microsoft.com/office/officeart/2005/8/layout/list1"/>
    <dgm:cxn modelId="{FC69C980-78CE-438E-A74D-D91021120ABD}" type="presParOf" srcId="{A0366EDD-F2F9-4A7B-B239-D9A6BF8D8895}" destId="{08A015E4-E28B-42D1-8D63-862FE790EF52}" srcOrd="6" destOrd="0" presId="urn:microsoft.com/office/officeart/2005/8/layout/list1"/>
    <dgm:cxn modelId="{598A4452-E40C-401E-94C4-5A83AFA57AB4}" type="presParOf" srcId="{A0366EDD-F2F9-4A7B-B239-D9A6BF8D8895}" destId="{69EC6224-C4D4-4603-A6C7-ACBEFE814972}" srcOrd="7" destOrd="0" presId="urn:microsoft.com/office/officeart/2005/8/layout/list1"/>
    <dgm:cxn modelId="{2CE4F7B8-C0EE-448A-925F-8A7D2FC0295B}" type="presParOf" srcId="{A0366EDD-F2F9-4A7B-B239-D9A6BF8D8895}" destId="{6B9067CD-1EA2-4846-BC48-927EC85A86D4}" srcOrd="8" destOrd="0" presId="urn:microsoft.com/office/officeart/2005/8/layout/list1"/>
    <dgm:cxn modelId="{61347DD9-30D0-4F5B-8246-C648FF02790C}" type="presParOf" srcId="{6B9067CD-1EA2-4846-BC48-927EC85A86D4}" destId="{38DA4964-CB61-45C6-8107-AD6D9CE88661}" srcOrd="0" destOrd="0" presId="urn:microsoft.com/office/officeart/2005/8/layout/list1"/>
    <dgm:cxn modelId="{CF408267-80FA-465B-A7D3-B0F3C194F8BE}" type="presParOf" srcId="{6B9067CD-1EA2-4846-BC48-927EC85A86D4}" destId="{E9F2EDC2-A144-4DAD-9431-8CA5A463FD2C}" srcOrd="1" destOrd="0" presId="urn:microsoft.com/office/officeart/2005/8/layout/list1"/>
    <dgm:cxn modelId="{2FF6CBF3-FFEF-4759-BCA7-5956C68CDD6F}" type="presParOf" srcId="{A0366EDD-F2F9-4A7B-B239-D9A6BF8D8895}" destId="{010C819C-C6D5-424F-900B-F60D53540E69}" srcOrd="9" destOrd="0" presId="urn:microsoft.com/office/officeart/2005/8/layout/list1"/>
    <dgm:cxn modelId="{A371717D-B060-4C8E-BDA9-93E657E824A4}" type="presParOf" srcId="{A0366EDD-F2F9-4A7B-B239-D9A6BF8D8895}" destId="{91710BDF-A559-428E-A128-B3625389A85A}" srcOrd="10" destOrd="0" presId="urn:microsoft.com/office/officeart/2005/8/layout/list1"/>
    <dgm:cxn modelId="{99F58E50-B426-46B6-BAD8-5E8D30D05133}" type="presParOf" srcId="{A0366EDD-F2F9-4A7B-B239-D9A6BF8D8895}" destId="{4257D9AA-2A3E-4117-A44A-955E6124391C}" srcOrd="11" destOrd="0" presId="urn:microsoft.com/office/officeart/2005/8/layout/list1"/>
    <dgm:cxn modelId="{1CFC2475-129B-4F55-91B0-8BEEDCC30BB7}" type="presParOf" srcId="{A0366EDD-F2F9-4A7B-B239-D9A6BF8D8895}" destId="{3E1CE61F-207B-49A6-82C8-A047AC77F9CC}" srcOrd="12" destOrd="0" presId="urn:microsoft.com/office/officeart/2005/8/layout/list1"/>
    <dgm:cxn modelId="{380E8239-46F4-4C62-9975-ABD3E7331DBC}" type="presParOf" srcId="{3E1CE61F-207B-49A6-82C8-A047AC77F9CC}" destId="{9084204E-063A-4E11-AAD2-0D375DE30930}" srcOrd="0" destOrd="0" presId="urn:microsoft.com/office/officeart/2005/8/layout/list1"/>
    <dgm:cxn modelId="{BB79F697-4A2D-410D-AF79-9D32C3042856}" type="presParOf" srcId="{3E1CE61F-207B-49A6-82C8-A047AC77F9CC}" destId="{C0BE8244-A9E1-42B2-BE3C-FE0D2F1B47C1}" srcOrd="1" destOrd="0" presId="urn:microsoft.com/office/officeart/2005/8/layout/list1"/>
    <dgm:cxn modelId="{EC2E6351-648D-423A-9359-71125931ED19}" type="presParOf" srcId="{A0366EDD-F2F9-4A7B-B239-D9A6BF8D8895}" destId="{C1E258C7-D726-4FB1-84AE-4A3507A90A7B}" srcOrd="13" destOrd="0" presId="urn:microsoft.com/office/officeart/2005/8/layout/list1"/>
    <dgm:cxn modelId="{5D3F379A-28D6-4554-8F04-FBDA4225F5F0}" type="presParOf" srcId="{A0366EDD-F2F9-4A7B-B239-D9A6BF8D8895}" destId="{16A6630F-C43A-40D0-B840-9FD9AA84B1BB}" srcOrd="14" destOrd="0" presId="urn:microsoft.com/office/officeart/2005/8/layout/list1"/>
    <dgm:cxn modelId="{8D5BAA89-0A40-4CEB-AD3F-FFFA87D39EC1}" type="presParOf" srcId="{A0366EDD-F2F9-4A7B-B239-D9A6BF8D8895}" destId="{4CA5D10D-71C0-4BA3-8B78-84AAE7485538}" srcOrd="15" destOrd="0" presId="urn:microsoft.com/office/officeart/2005/8/layout/list1"/>
    <dgm:cxn modelId="{CA72D318-7206-4867-815F-F221E464E23B}" type="presParOf" srcId="{A0366EDD-F2F9-4A7B-B239-D9A6BF8D8895}" destId="{8E9C7594-2456-439B-B819-9460B57EC5AD}" srcOrd="16" destOrd="0" presId="urn:microsoft.com/office/officeart/2005/8/layout/list1"/>
    <dgm:cxn modelId="{6BB5610A-57FE-4147-A1E3-00CB3DDB8F33}" type="presParOf" srcId="{8E9C7594-2456-439B-B819-9460B57EC5AD}" destId="{1EC6B936-28FE-4303-B7E8-634C375CCDE8}" srcOrd="0" destOrd="0" presId="urn:microsoft.com/office/officeart/2005/8/layout/list1"/>
    <dgm:cxn modelId="{E56E3DC2-6FD2-4569-ABE9-560A758C045E}" type="presParOf" srcId="{8E9C7594-2456-439B-B819-9460B57EC5AD}" destId="{DD5E971D-9647-4389-B26D-D576109C2C73}" srcOrd="1" destOrd="0" presId="urn:microsoft.com/office/officeart/2005/8/layout/list1"/>
    <dgm:cxn modelId="{ABE538EA-3712-443C-9B65-6BAFFCB9C224}" type="presParOf" srcId="{A0366EDD-F2F9-4A7B-B239-D9A6BF8D8895}" destId="{FCBBF288-4668-450E-B990-EC20C2A07070}" srcOrd="17" destOrd="0" presId="urn:microsoft.com/office/officeart/2005/8/layout/list1"/>
    <dgm:cxn modelId="{FB9A8ED7-1C95-4CF6-8758-9CA10B22A71A}" type="presParOf" srcId="{A0366EDD-F2F9-4A7B-B239-D9A6BF8D8895}" destId="{0AC3022A-2F43-46F7-AC25-D999562A8292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9FBD1AD-8276-413A-AA76-BE941974014A}" type="doc">
      <dgm:prSet loTypeId="urn:microsoft.com/office/officeart/2005/8/layout/radial2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987DCD1F-B9DD-4B1F-B01C-29170452CE5D}">
      <dgm:prSet/>
      <dgm:spPr/>
      <dgm:t>
        <a:bodyPr/>
        <a:lstStyle/>
        <a:p>
          <a:pPr rtl="0"/>
          <a:r>
            <a:rPr lang="es-ES" dirty="0" smtClean="0"/>
            <a:t>Bienes objeto del derecho: art. </a:t>
          </a:r>
          <a:r>
            <a:rPr lang="es-ES" dirty="0" smtClean="0">
              <a:hlinkClick xmlns:r="http://schemas.openxmlformats.org/officeDocument/2006/relationships" r:id="rId1"/>
            </a:rPr>
            <a:t>589 CDFA</a:t>
          </a:r>
          <a:endParaRPr lang="es-ES_tradnl" dirty="0"/>
        </a:p>
      </dgm:t>
    </dgm:pt>
    <dgm:pt modelId="{AF1DABD7-2F2E-4270-B438-16087D52A3F0}" type="parTrans" cxnId="{F4073B20-D45A-4F94-BAFE-CE44C25E101D}">
      <dgm:prSet/>
      <dgm:spPr/>
      <dgm:t>
        <a:bodyPr/>
        <a:lstStyle/>
        <a:p>
          <a:endParaRPr lang="es-ES_tradnl"/>
        </a:p>
      </dgm:t>
    </dgm:pt>
    <dgm:pt modelId="{FB63079C-7220-428F-9D96-B1DFF6729550}" type="sibTrans" cxnId="{F4073B20-D45A-4F94-BAFE-CE44C25E101D}">
      <dgm:prSet/>
      <dgm:spPr/>
      <dgm:t>
        <a:bodyPr/>
        <a:lstStyle/>
        <a:p>
          <a:endParaRPr lang="es-ES_tradnl"/>
        </a:p>
      </dgm:t>
    </dgm:pt>
    <dgm:pt modelId="{A4F8AC9C-6AA6-42C7-A6DB-CA8DD0EADD4B}">
      <dgm:prSet/>
      <dgm:spPr/>
      <dgm:t>
        <a:bodyPr/>
        <a:lstStyle/>
        <a:p>
          <a:pPr rtl="0"/>
          <a:r>
            <a:rPr lang="es-ES" b="1" u="sng" dirty="0" smtClean="0">
              <a:solidFill>
                <a:srgbClr val="FF0000"/>
              </a:solidFill>
            </a:rPr>
            <a:t>Inmuebles</a:t>
          </a:r>
          <a:r>
            <a:rPr lang="es-ES" dirty="0" smtClean="0"/>
            <a:t> (STSJ 10/2/2016)</a:t>
          </a:r>
          <a:endParaRPr lang="es-ES_tradnl" dirty="0"/>
        </a:p>
      </dgm:t>
    </dgm:pt>
    <dgm:pt modelId="{55003479-E0C6-4602-8C9C-44E16E16F9D9}" type="parTrans" cxnId="{35B1F754-BB29-4484-B9E6-E0C10ACB6C56}">
      <dgm:prSet/>
      <dgm:spPr/>
      <dgm:t>
        <a:bodyPr/>
        <a:lstStyle/>
        <a:p>
          <a:endParaRPr lang="es-ES_tradnl"/>
        </a:p>
      </dgm:t>
    </dgm:pt>
    <dgm:pt modelId="{CA1B4CD4-437B-4E7A-B105-BE3FE26E6584}" type="sibTrans" cxnId="{35B1F754-BB29-4484-B9E6-E0C10ACB6C56}">
      <dgm:prSet/>
      <dgm:spPr/>
      <dgm:t>
        <a:bodyPr/>
        <a:lstStyle/>
        <a:p>
          <a:endParaRPr lang="es-ES_tradnl"/>
        </a:p>
      </dgm:t>
    </dgm:pt>
    <dgm:pt modelId="{976FA23A-88BA-4977-B41A-513780252B73}">
      <dgm:prSet/>
      <dgm:spPr/>
      <dgm:t>
        <a:bodyPr/>
        <a:lstStyle/>
        <a:p>
          <a:pPr rtl="0"/>
          <a:r>
            <a:rPr lang="es-ES" smtClean="0"/>
            <a:t>Rústicos, edificios o parte </a:t>
          </a:r>
          <a:endParaRPr lang="es-ES_tradnl"/>
        </a:p>
      </dgm:t>
    </dgm:pt>
    <dgm:pt modelId="{ACCCC154-B962-43AC-9EF9-4E06F5CAFF41}" type="parTrans" cxnId="{347F9B8A-037E-4504-940E-1B384994326D}">
      <dgm:prSet/>
      <dgm:spPr/>
      <dgm:t>
        <a:bodyPr/>
        <a:lstStyle/>
        <a:p>
          <a:endParaRPr lang="es-ES_tradnl"/>
        </a:p>
      </dgm:t>
    </dgm:pt>
    <dgm:pt modelId="{4CC34A90-7C68-4308-9752-26AC9DEC77FF}" type="sibTrans" cxnId="{347F9B8A-037E-4504-940E-1B384994326D}">
      <dgm:prSet/>
      <dgm:spPr/>
      <dgm:t>
        <a:bodyPr/>
        <a:lstStyle/>
        <a:p>
          <a:endParaRPr lang="es-ES_tradnl"/>
        </a:p>
      </dgm:t>
    </dgm:pt>
    <dgm:pt modelId="{5FC95881-69EB-42DC-810F-B6DC603CE4CA}">
      <dgm:prSet/>
      <dgm:spPr/>
      <dgm:t>
        <a:bodyPr/>
        <a:lstStyle/>
        <a:p>
          <a:pPr rtl="0"/>
          <a:r>
            <a:rPr lang="es-ES" b="1" u="sng" dirty="0" smtClean="0">
              <a:solidFill>
                <a:srgbClr val="FF0000"/>
              </a:solidFill>
            </a:rPr>
            <a:t>Familiares</a:t>
          </a:r>
          <a:r>
            <a:rPr lang="es-ES" dirty="0" smtClean="0"/>
            <a:t>: </a:t>
          </a:r>
          <a:endParaRPr lang="es-ES_tradnl" dirty="0"/>
        </a:p>
      </dgm:t>
    </dgm:pt>
    <dgm:pt modelId="{4A80104B-4489-4923-93A5-7FC4011ACE8B}" type="parTrans" cxnId="{CF2B8DD7-C234-4DE5-ABB8-08983E96624C}">
      <dgm:prSet/>
      <dgm:spPr/>
      <dgm:t>
        <a:bodyPr/>
        <a:lstStyle/>
        <a:p>
          <a:endParaRPr lang="es-ES_tradnl"/>
        </a:p>
      </dgm:t>
    </dgm:pt>
    <dgm:pt modelId="{4F68A489-4037-490D-A14A-AAADCFC74425}" type="sibTrans" cxnId="{CF2B8DD7-C234-4DE5-ABB8-08983E96624C}">
      <dgm:prSet/>
      <dgm:spPr/>
      <dgm:t>
        <a:bodyPr/>
        <a:lstStyle/>
        <a:p>
          <a:endParaRPr lang="es-ES_tradnl"/>
        </a:p>
      </dgm:t>
    </dgm:pt>
    <dgm:pt modelId="{4EF79F02-772D-4E7B-868B-FC719A47E899}">
      <dgm:prSet/>
      <dgm:spPr/>
      <dgm:t>
        <a:bodyPr/>
        <a:lstStyle/>
        <a:p>
          <a:pPr rtl="0"/>
          <a:r>
            <a:rPr lang="es-ES" smtClean="0"/>
            <a:t>2 generaciones</a:t>
          </a:r>
          <a:endParaRPr lang="es-ES_tradnl"/>
        </a:p>
      </dgm:t>
    </dgm:pt>
    <dgm:pt modelId="{74FD17EA-15C5-41A0-A770-95D3E768974D}" type="parTrans" cxnId="{1F460BE8-75EC-43DD-9815-D7C3F1D980A9}">
      <dgm:prSet/>
      <dgm:spPr/>
      <dgm:t>
        <a:bodyPr/>
        <a:lstStyle/>
        <a:p>
          <a:endParaRPr lang="es-ES_tradnl"/>
        </a:p>
      </dgm:t>
    </dgm:pt>
    <dgm:pt modelId="{E8CBBAB4-D2AB-4A38-BE03-EB4DA265587F}" type="sibTrans" cxnId="{1F460BE8-75EC-43DD-9815-D7C3F1D980A9}">
      <dgm:prSet/>
      <dgm:spPr/>
      <dgm:t>
        <a:bodyPr/>
        <a:lstStyle/>
        <a:p>
          <a:endParaRPr lang="es-ES_tradnl"/>
        </a:p>
      </dgm:t>
    </dgm:pt>
    <dgm:pt modelId="{0275C03C-D6C7-4D42-B482-BBD8424543EE}">
      <dgm:prSet/>
      <dgm:spPr/>
      <dgm:t>
        <a:bodyPr/>
        <a:lstStyle/>
        <a:p>
          <a:pPr rtl="0"/>
          <a:r>
            <a:rPr lang="es-ES" b="1" u="sng" dirty="0" smtClean="0">
              <a:solidFill>
                <a:srgbClr val="FF0000"/>
              </a:solidFill>
            </a:rPr>
            <a:t>Sitos en Aragón</a:t>
          </a:r>
          <a:r>
            <a:rPr lang="es-ES" dirty="0" smtClean="0"/>
            <a:t>.</a:t>
          </a:r>
          <a:endParaRPr lang="es-ES_tradnl" dirty="0"/>
        </a:p>
      </dgm:t>
    </dgm:pt>
    <dgm:pt modelId="{5B9E87BB-C70A-45E9-BC36-1F117EAA0D5F}" type="parTrans" cxnId="{A81279A8-5AE2-40B0-824E-93628D745DE2}">
      <dgm:prSet/>
      <dgm:spPr/>
      <dgm:t>
        <a:bodyPr/>
        <a:lstStyle/>
        <a:p>
          <a:endParaRPr lang="es-ES_tradnl"/>
        </a:p>
      </dgm:t>
    </dgm:pt>
    <dgm:pt modelId="{C3175527-FD63-4E3C-A9BF-941A9175179E}" type="sibTrans" cxnId="{A81279A8-5AE2-40B0-824E-93628D745DE2}">
      <dgm:prSet/>
      <dgm:spPr/>
      <dgm:t>
        <a:bodyPr/>
        <a:lstStyle/>
        <a:p>
          <a:endParaRPr lang="es-ES_tradnl"/>
        </a:p>
      </dgm:t>
    </dgm:pt>
    <dgm:pt modelId="{EBAEEDE5-5F0C-4318-A89C-EA5FD3E39A4D}">
      <dgm:prSet/>
      <dgm:spPr/>
      <dgm:t>
        <a:bodyPr/>
        <a:lstStyle/>
        <a:p>
          <a:pPr rtl="0"/>
          <a:r>
            <a:rPr lang="es-ES" smtClean="0"/>
            <a:t>Enajenación de una cuota o varios bienes.</a:t>
          </a:r>
          <a:endParaRPr lang="es-ES_tradnl"/>
        </a:p>
      </dgm:t>
    </dgm:pt>
    <dgm:pt modelId="{D38DE624-4626-49CC-AF52-C8EEBC90F147}" type="parTrans" cxnId="{3C9602CF-8650-4540-AE04-AAB1FE9178D7}">
      <dgm:prSet/>
      <dgm:spPr/>
      <dgm:t>
        <a:bodyPr/>
        <a:lstStyle/>
        <a:p>
          <a:endParaRPr lang="es-ES_tradnl"/>
        </a:p>
      </dgm:t>
    </dgm:pt>
    <dgm:pt modelId="{B3198A61-526B-46CB-954B-9E0A03F8F735}" type="sibTrans" cxnId="{3C9602CF-8650-4540-AE04-AAB1FE9178D7}">
      <dgm:prSet/>
      <dgm:spPr/>
      <dgm:t>
        <a:bodyPr/>
        <a:lstStyle/>
        <a:p>
          <a:endParaRPr lang="es-ES_tradnl"/>
        </a:p>
      </dgm:t>
    </dgm:pt>
    <dgm:pt modelId="{70C5824C-F654-45AD-B7AA-1E7941502E11}">
      <dgm:prSet/>
      <dgm:spPr/>
      <dgm:t>
        <a:bodyPr/>
        <a:lstStyle/>
        <a:p>
          <a:pPr rtl="0"/>
          <a:r>
            <a:rPr lang="es-ES" dirty="0" smtClean="0"/>
            <a:t>arts</a:t>
          </a:r>
          <a:r>
            <a:rPr lang="es-ES" dirty="0" smtClean="0">
              <a:hlinkClick xmlns:r="http://schemas.openxmlformats.org/officeDocument/2006/relationships" r:id="rId2"/>
            </a:rPr>
            <a:t>. 592 y 593 CDFA</a:t>
          </a:r>
          <a:endParaRPr lang="es-ES_tradnl" dirty="0"/>
        </a:p>
      </dgm:t>
    </dgm:pt>
    <dgm:pt modelId="{CCDEE27A-9856-4EAC-9503-426D55F8C0D4}" type="parTrans" cxnId="{1C6E10D2-FC76-4EE3-9040-93354DB71B41}">
      <dgm:prSet/>
      <dgm:spPr/>
      <dgm:t>
        <a:bodyPr/>
        <a:lstStyle/>
        <a:p>
          <a:endParaRPr lang="es-ES_tradnl"/>
        </a:p>
      </dgm:t>
    </dgm:pt>
    <dgm:pt modelId="{DCB48963-8FAA-4116-80FE-C633634ECF84}" type="sibTrans" cxnId="{1C6E10D2-FC76-4EE3-9040-93354DB71B41}">
      <dgm:prSet/>
      <dgm:spPr/>
      <dgm:t>
        <a:bodyPr/>
        <a:lstStyle/>
        <a:p>
          <a:endParaRPr lang="es-ES_tradnl"/>
        </a:p>
      </dgm:t>
    </dgm:pt>
    <dgm:pt modelId="{DC7987E0-72B6-4144-969D-4669F5A21058}">
      <dgm:prSet/>
      <dgm:spPr/>
      <dgm:t>
        <a:bodyPr/>
        <a:lstStyle/>
        <a:p>
          <a:pPr rtl="0"/>
          <a:r>
            <a:rPr lang="es-ES" dirty="0" smtClean="0"/>
            <a:t>Enajenaciones: </a:t>
          </a:r>
          <a:r>
            <a:rPr lang="es-ES" dirty="0" smtClean="0">
              <a:hlinkClick xmlns:r="http://schemas.openxmlformats.org/officeDocument/2006/relationships" r:id="rId2"/>
            </a:rPr>
            <a:t>art. 591 CDFA</a:t>
          </a:r>
          <a:endParaRPr lang="es-ES_tradnl" dirty="0"/>
        </a:p>
      </dgm:t>
    </dgm:pt>
    <dgm:pt modelId="{253923DC-F335-4CED-8789-95427917DB15}" type="parTrans" cxnId="{82682308-E3DF-42E2-9977-509915BF1CA9}">
      <dgm:prSet/>
      <dgm:spPr/>
      <dgm:t>
        <a:bodyPr/>
        <a:lstStyle/>
        <a:p>
          <a:endParaRPr lang="es-ES_tradnl"/>
        </a:p>
      </dgm:t>
    </dgm:pt>
    <dgm:pt modelId="{74779B54-43BF-49AE-A59F-D0E9520A067F}" type="sibTrans" cxnId="{82682308-E3DF-42E2-9977-509915BF1CA9}">
      <dgm:prSet/>
      <dgm:spPr/>
      <dgm:t>
        <a:bodyPr/>
        <a:lstStyle/>
        <a:p>
          <a:endParaRPr lang="es-ES_tradnl"/>
        </a:p>
      </dgm:t>
    </dgm:pt>
    <dgm:pt modelId="{8171FC4B-DCAB-4ADF-9CBF-C1FF9281C3F7}">
      <dgm:prSet/>
      <dgm:spPr/>
      <dgm:t>
        <a:bodyPr/>
        <a:lstStyle/>
        <a:p>
          <a:pPr rtl="0"/>
          <a:r>
            <a:rPr lang="es-ES" smtClean="0"/>
            <a:t>Venta</a:t>
          </a:r>
          <a:endParaRPr lang="es-ES_tradnl"/>
        </a:p>
      </dgm:t>
    </dgm:pt>
    <dgm:pt modelId="{EE3123FF-0A5B-415D-96F7-792ABE18169A}" type="parTrans" cxnId="{D7B6A75A-E0E0-48B8-8767-414CF009C5FD}">
      <dgm:prSet/>
      <dgm:spPr/>
      <dgm:t>
        <a:bodyPr/>
        <a:lstStyle/>
        <a:p>
          <a:endParaRPr lang="es-ES_tradnl"/>
        </a:p>
      </dgm:t>
    </dgm:pt>
    <dgm:pt modelId="{2AA39426-C104-48CD-9A01-A50570CF22D1}" type="sibTrans" cxnId="{D7B6A75A-E0E0-48B8-8767-414CF009C5FD}">
      <dgm:prSet/>
      <dgm:spPr/>
      <dgm:t>
        <a:bodyPr/>
        <a:lstStyle/>
        <a:p>
          <a:endParaRPr lang="es-ES_tradnl"/>
        </a:p>
      </dgm:t>
    </dgm:pt>
    <dgm:pt modelId="{F235C25E-FA1E-4EB5-B404-3597E833CF68}">
      <dgm:prSet/>
      <dgm:spPr/>
      <dgm:t>
        <a:bodyPr/>
        <a:lstStyle/>
        <a:p>
          <a:pPr rtl="0"/>
          <a:r>
            <a:rPr lang="es-ES" smtClean="0"/>
            <a:t>dación en pago</a:t>
          </a:r>
          <a:endParaRPr lang="es-ES_tradnl"/>
        </a:p>
      </dgm:t>
    </dgm:pt>
    <dgm:pt modelId="{3750566D-66F5-47A8-B3DD-E89743C905C0}" type="parTrans" cxnId="{3556C6A6-709A-4153-8E12-29BFFB0C31F1}">
      <dgm:prSet/>
      <dgm:spPr/>
      <dgm:t>
        <a:bodyPr/>
        <a:lstStyle/>
        <a:p>
          <a:endParaRPr lang="es-ES_tradnl"/>
        </a:p>
      </dgm:t>
    </dgm:pt>
    <dgm:pt modelId="{B339E7D5-C0A8-4D5F-8B3A-A877A1E9DC2C}" type="sibTrans" cxnId="{3556C6A6-709A-4153-8E12-29BFFB0C31F1}">
      <dgm:prSet/>
      <dgm:spPr/>
      <dgm:t>
        <a:bodyPr/>
        <a:lstStyle/>
        <a:p>
          <a:endParaRPr lang="es-ES_tradnl"/>
        </a:p>
      </dgm:t>
    </dgm:pt>
    <dgm:pt modelId="{DD903E66-FDA5-4A4A-9788-73C0819006FB}">
      <dgm:prSet/>
      <dgm:spPr/>
      <dgm:t>
        <a:bodyPr/>
        <a:lstStyle/>
        <a:p>
          <a:pPr rtl="0"/>
          <a:r>
            <a:rPr lang="es-ES" smtClean="0"/>
            <a:t>Enajenaciones forzosas.</a:t>
          </a:r>
          <a:endParaRPr lang="es-ES_tradnl"/>
        </a:p>
      </dgm:t>
    </dgm:pt>
    <dgm:pt modelId="{83B64549-0831-4F44-8289-6025F5ABA8E3}" type="parTrans" cxnId="{4775E854-FBBF-4673-8114-143C588D7EB4}">
      <dgm:prSet/>
      <dgm:spPr/>
      <dgm:t>
        <a:bodyPr/>
        <a:lstStyle/>
        <a:p>
          <a:endParaRPr lang="es-ES_tradnl"/>
        </a:p>
      </dgm:t>
    </dgm:pt>
    <dgm:pt modelId="{7CB0EB61-34A7-4AEC-B5DF-3622FC551E2F}" type="sibTrans" cxnId="{4775E854-FBBF-4673-8114-143C588D7EB4}">
      <dgm:prSet/>
      <dgm:spPr/>
      <dgm:t>
        <a:bodyPr/>
        <a:lstStyle/>
        <a:p>
          <a:endParaRPr lang="es-ES_tradnl"/>
        </a:p>
      </dgm:t>
    </dgm:pt>
    <dgm:pt modelId="{FAF313AF-346E-47DE-B43B-7F9755CDF14E}" type="pres">
      <dgm:prSet presAssocID="{09FBD1AD-8276-413A-AA76-BE941974014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197FDF7B-2879-4489-9501-4F3B10E7D52A}" type="pres">
      <dgm:prSet presAssocID="{09FBD1AD-8276-413A-AA76-BE941974014A}" presName="cycle" presStyleCnt="0"/>
      <dgm:spPr/>
    </dgm:pt>
    <dgm:pt modelId="{055E7C06-7902-4274-9C32-2384772B4FB5}" type="pres">
      <dgm:prSet presAssocID="{09FBD1AD-8276-413A-AA76-BE941974014A}" presName="centerShape" presStyleCnt="0"/>
      <dgm:spPr/>
    </dgm:pt>
    <dgm:pt modelId="{C52FFFFD-035B-4F52-9EE3-F9B8D9C6E24D}" type="pres">
      <dgm:prSet presAssocID="{09FBD1AD-8276-413A-AA76-BE941974014A}" presName="connSite" presStyleLbl="node1" presStyleIdx="0" presStyleCnt="4"/>
      <dgm:spPr/>
    </dgm:pt>
    <dgm:pt modelId="{8F7B4B68-2356-4B62-884D-CAD651B44FCE}" type="pres">
      <dgm:prSet presAssocID="{09FBD1AD-8276-413A-AA76-BE941974014A}" presName="visible" presStyleLbl="node1" presStyleIdx="0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7F4BCA57-5C53-4788-AB71-7CEBDF0DA42B}" type="pres">
      <dgm:prSet presAssocID="{AF1DABD7-2F2E-4270-B438-16087D52A3F0}" presName="Name25" presStyleLbl="parChTrans1D1" presStyleIdx="0" presStyleCnt="3"/>
      <dgm:spPr/>
      <dgm:t>
        <a:bodyPr/>
        <a:lstStyle/>
        <a:p>
          <a:endParaRPr lang="es-ES_tradnl"/>
        </a:p>
      </dgm:t>
    </dgm:pt>
    <dgm:pt modelId="{9332BB20-C7AD-448B-92AB-D91B8E4D96FF}" type="pres">
      <dgm:prSet presAssocID="{987DCD1F-B9DD-4B1F-B01C-29170452CE5D}" presName="node" presStyleCnt="0"/>
      <dgm:spPr/>
    </dgm:pt>
    <dgm:pt modelId="{F96565C9-3563-4A69-9FC9-69B527FB5962}" type="pres">
      <dgm:prSet presAssocID="{987DCD1F-B9DD-4B1F-B01C-29170452CE5D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D3E58A2-EDC1-4FA3-A2CC-FCC0B178585E}" type="pres">
      <dgm:prSet presAssocID="{987DCD1F-B9DD-4B1F-B01C-29170452CE5D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62FFDA4-C047-4D91-9020-4BB8DADA8449}" type="pres">
      <dgm:prSet presAssocID="{D38DE624-4626-49CC-AF52-C8EEBC90F147}" presName="Name25" presStyleLbl="parChTrans1D1" presStyleIdx="1" presStyleCnt="3"/>
      <dgm:spPr/>
      <dgm:t>
        <a:bodyPr/>
        <a:lstStyle/>
        <a:p>
          <a:endParaRPr lang="es-ES_tradnl"/>
        </a:p>
      </dgm:t>
    </dgm:pt>
    <dgm:pt modelId="{D86BD436-D196-4A24-B011-2789125F66D5}" type="pres">
      <dgm:prSet presAssocID="{EBAEEDE5-5F0C-4318-A89C-EA5FD3E39A4D}" presName="node" presStyleCnt="0"/>
      <dgm:spPr/>
    </dgm:pt>
    <dgm:pt modelId="{5E4A9A32-A591-4959-B4D8-9FAD6D6C2867}" type="pres">
      <dgm:prSet presAssocID="{EBAEEDE5-5F0C-4318-A89C-EA5FD3E39A4D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48632C3-2171-4F9E-8921-128CE308702A}" type="pres">
      <dgm:prSet presAssocID="{EBAEEDE5-5F0C-4318-A89C-EA5FD3E39A4D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2A271C6-5A78-40FF-89F1-840B3C84EF4A}" type="pres">
      <dgm:prSet presAssocID="{253923DC-F335-4CED-8789-95427917DB15}" presName="Name25" presStyleLbl="parChTrans1D1" presStyleIdx="2" presStyleCnt="3"/>
      <dgm:spPr/>
      <dgm:t>
        <a:bodyPr/>
        <a:lstStyle/>
        <a:p>
          <a:endParaRPr lang="es-ES_tradnl"/>
        </a:p>
      </dgm:t>
    </dgm:pt>
    <dgm:pt modelId="{5C4D3028-5391-473E-AC84-EB31E3735C8D}" type="pres">
      <dgm:prSet presAssocID="{DC7987E0-72B6-4144-969D-4669F5A21058}" presName="node" presStyleCnt="0"/>
      <dgm:spPr/>
    </dgm:pt>
    <dgm:pt modelId="{AF6EED6A-530A-418A-BAAC-4B5024715D5F}" type="pres">
      <dgm:prSet presAssocID="{DC7987E0-72B6-4144-969D-4669F5A21058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29CFEE3-85D8-4F7C-A5C4-5CE0AAA475EA}" type="pres">
      <dgm:prSet presAssocID="{DC7987E0-72B6-4144-969D-4669F5A21058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48A110C0-7BA5-4F21-A2BB-1514502173F7}" type="presOf" srcId="{4EF79F02-772D-4E7B-868B-FC719A47E899}" destId="{9D3E58A2-EDC1-4FA3-A2CC-FCC0B178585E}" srcOrd="0" destOrd="3" presId="urn:microsoft.com/office/officeart/2005/8/layout/radial2"/>
    <dgm:cxn modelId="{92E7ADE7-9A99-4FDF-8A0B-0078F7113D73}" type="presOf" srcId="{D38DE624-4626-49CC-AF52-C8EEBC90F147}" destId="{262FFDA4-C047-4D91-9020-4BB8DADA8449}" srcOrd="0" destOrd="0" presId="urn:microsoft.com/office/officeart/2005/8/layout/radial2"/>
    <dgm:cxn modelId="{2D0D4E28-007D-4260-B837-3FC0301C1875}" type="presOf" srcId="{0275C03C-D6C7-4D42-B482-BBD8424543EE}" destId="{9D3E58A2-EDC1-4FA3-A2CC-FCC0B178585E}" srcOrd="0" destOrd="4" presId="urn:microsoft.com/office/officeart/2005/8/layout/radial2"/>
    <dgm:cxn modelId="{68E184C1-4710-48B6-B55E-1BFC19A59AED}" type="presOf" srcId="{F235C25E-FA1E-4EB5-B404-3597E833CF68}" destId="{529CFEE3-85D8-4F7C-A5C4-5CE0AAA475EA}" srcOrd="0" destOrd="1" presId="urn:microsoft.com/office/officeart/2005/8/layout/radial2"/>
    <dgm:cxn modelId="{1C6E10D2-FC76-4EE3-9040-93354DB71B41}" srcId="{EBAEEDE5-5F0C-4318-A89C-EA5FD3E39A4D}" destId="{70C5824C-F654-45AD-B7AA-1E7941502E11}" srcOrd="0" destOrd="0" parTransId="{CCDEE27A-9856-4EAC-9503-426D55F8C0D4}" sibTransId="{DCB48963-8FAA-4116-80FE-C633634ECF84}"/>
    <dgm:cxn modelId="{3556C6A6-709A-4153-8E12-29BFFB0C31F1}" srcId="{DC7987E0-72B6-4144-969D-4669F5A21058}" destId="{F235C25E-FA1E-4EB5-B404-3597E833CF68}" srcOrd="1" destOrd="0" parTransId="{3750566D-66F5-47A8-B3DD-E89743C905C0}" sibTransId="{B339E7D5-C0A8-4D5F-8B3A-A877A1E9DC2C}"/>
    <dgm:cxn modelId="{EFD8DB9D-81D3-4C2D-A4DD-60E460C7F1D5}" type="presOf" srcId="{70C5824C-F654-45AD-B7AA-1E7941502E11}" destId="{648632C3-2171-4F9E-8921-128CE308702A}" srcOrd="0" destOrd="0" presId="urn:microsoft.com/office/officeart/2005/8/layout/radial2"/>
    <dgm:cxn modelId="{1F460BE8-75EC-43DD-9815-D7C3F1D980A9}" srcId="{5FC95881-69EB-42DC-810F-B6DC603CE4CA}" destId="{4EF79F02-772D-4E7B-868B-FC719A47E899}" srcOrd="0" destOrd="0" parTransId="{74FD17EA-15C5-41A0-A770-95D3E768974D}" sibTransId="{E8CBBAB4-D2AB-4A38-BE03-EB4DA265587F}"/>
    <dgm:cxn modelId="{7EC83A7A-60E1-4D3E-BB0C-185A06B969A8}" type="presOf" srcId="{8171FC4B-DCAB-4ADF-9CBF-C1FF9281C3F7}" destId="{529CFEE3-85D8-4F7C-A5C4-5CE0AAA475EA}" srcOrd="0" destOrd="0" presId="urn:microsoft.com/office/officeart/2005/8/layout/radial2"/>
    <dgm:cxn modelId="{BA5758EB-6537-4DEC-8B24-74DB4851639A}" type="presOf" srcId="{976FA23A-88BA-4977-B41A-513780252B73}" destId="{9D3E58A2-EDC1-4FA3-A2CC-FCC0B178585E}" srcOrd="0" destOrd="1" presId="urn:microsoft.com/office/officeart/2005/8/layout/radial2"/>
    <dgm:cxn modelId="{262BA686-0005-4F33-BA2C-CBBB09E98413}" type="presOf" srcId="{EBAEEDE5-5F0C-4318-A89C-EA5FD3E39A4D}" destId="{5E4A9A32-A591-4959-B4D8-9FAD6D6C2867}" srcOrd="0" destOrd="0" presId="urn:microsoft.com/office/officeart/2005/8/layout/radial2"/>
    <dgm:cxn modelId="{3022D4E7-6FEF-4613-A0BF-A16710E831A4}" type="presOf" srcId="{A4F8AC9C-6AA6-42C7-A6DB-CA8DD0EADD4B}" destId="{9D3E58A2-EDC1-4FA3-A2CC-FCC0B178585E}" srcOrd="0" destOrd="0" presId="urn:microsoft.com/office/officeart/2005/8/layout/radial2"/>
    <dgm:cxn modelId="{CF2B8DD7-C234-4DE5-ABB8-08983E96624C}" srcId="{987DCD1F-B9DD-4B1F-B01C-29170452CE5D}" destId="{5FC95881-69EB-42DC-810F-B6DC603CE4CA}" srcOrd="1" destOrd="0" parTransId="{4A80104B-4489-4923-93A5-7FC4011ACE8B}" sibTransId="{4F68A489-4037-490D-A14A-AAADCFC74425}"/>
    <dgm:cxn modelId="{BD03EA96-4531-4ECA-BF0E-412D2B6F3C32}" type="presOf" srcId="{09FBD1AD-8276-413A-AA76-BE941974014A}" destId="{FAF313AF-346E-47DE-B43B-7F9755CDF14E}" srcOrd="0" destOrd="0" presId="urn:microsoft.com/office/officeart/2005/8/layout/radial2"/>
    <dgm:cxn modelId="{0324E347-A58A-481C-8BA8-C72AA8B3AB9D}" type="presOf" srcId="{253923DC-F335-4CED-8789-95427917DB15}" destId="{02A271C6-5A78-40FF-89F1-840B3C84EF4A}" srcOrd="0" destOrd="0" presId="urn:microsoft.com/office/officeart/2005/8/layout/radial2"/>
    <dgm:cxn modelId="{3C9602CF-8650-4540-AE04-AAB1FE9178D7}" srcId="{09FBD1AD-8276-413A-AA76-BE941974014A}" destId="{EBAEEDE5-5F0C-4318-A89C-EA5FD3E39A4D}" srcOrd="1" destOrd="0" parTransId="{D38DE624-4626-49CC-AF52-C8EEBC90F147}" sibTransId="{B3198A61-526B-46CB-954B-9E0A03F8F735}"/>
    <dgm:cxn modelId="{D5D5B393-3BA7-44B6-890E-B15191A6806C}" type="presOf" srcId="{987DCD1F-B9DD-4B1F-B01C-29170452CE5D}" destId="{F96565C9-3563-4A69-9FC9-69B527FB5962}" srcOrd="0" destOrd="0" presId="urn:microsoft.com/office/officeart/2005/8/layout/radial2"/>
    <dgm:cxn modelId="{35B1F754-BB29-4484-B9E6-E0C10ACB6C56}" srcId="{987DCD1F-B9DD-4B1F-B01C-29170452CE5D}" destId="{A4F8AC9C-6AA6-42C7-A6DB-CA8DD0EADD4B}" srcOrd="0" destOrd="0" parTransId="{55003479-E0C6-4602-8C9C-44E16E16F9D9}" sibTransId="{CA1B4CD4-437B-4E7A-B105-BE3FE26E6584}"/>
    <dgm:cxn modelId="{4775E854-FBBF-4673-8114-143C588D7EB4}" srcId="{DC7987E0-72B6-4144-969D-4669F5A21058}" destId="{DD903E66-FDA5-4A4A-9788-73C0819006FB}" srcOrd="2" destOrd="0" parTransId="{83B64549-0831-4F44-8289-6025F5ABA8E3}" sibTransId="{7CB0EB61-34A7-4AEC-B5DF-3622FC551E2F}"/>
    <dgm:cxn modelId="{A81279A8-5AE2-40B0-824E-93628D745DE2}" srcId="{987DCD1F-B9DD-4B1F-B01C-29170452CE5D}" destId="{0275C03C-D6C7-4D42-B482-BBD8424543EE}" srcOrd="2" destOrd="0" parTransId="{5B9E87BB-C70A-45E9-BC36-1F117EAA0D5F}" sibTransId="{C3175527-FD63-4E3C-A9BF-941A9175179E}"/>
    <dgm:cxn modelId="{347F9B8A-037E-4504-940E-1B384994326D}" srcId="{A4F8AC9C-6AA6-42C7-A6DB-CA8DD0EADD4B}" destId="{976FA23A-88BA-4977-B41A-513780252B73}" srcOrd="0" destOrd="0" parTransId="{ACCCC154-B962-43AC-9EF9-4E06F5CAFF41}" sibTransId="{4CC34A90-7C68-4308-9752-26AC9DEC77FF}"/>
    <dgm:cxn modelId="{8E74B0E3-C5FF-42C1-9E68-D0A82DF1B096}" type="presOf" srcId="{DC7987E0-72B6-4144-969D-4669F5A21058}" destId="{AF6EED6A-530A-418A-BAAC-4B5024715D5F}" srcOrd="0" destOrd="0" presId="urn:microsoft.com/office/officeart/2005/8/layout/radial2"/>
    <dgm:cxn modelId="{00CB6046-ECBE-4622-99B5-91571485DE18}" type="presOf" srcId="{DD903E66-FDA5-4A4A-9788-73C0819006FB}" destId="{529CFEE3-85D8-4F7C-A5C4-5CE0AAA475EA}" srcOrd="0" destOrd="2" presId="urn:microsoft.com/office/officeart/2005/8/layout/radial2"/>
    <dgm:cxn modelId="{D7B6A75A-E0E0-48B8-8767-414CF009C5FD}" srcId="{DC7987E0-72B6-4144-969D-4669F5A21058}" destId="{8171FC4B-DCAB-4ADF-9CBF-C1FF9281C3F7}" srcOrd="0" destOrd="0" parTransId="{EE3123FF-0A5B-415D-96F7-792ABE18169A}" sibTransId="{2AA39426-C104-48CD-9A01-A50570CF22D1}"/>
    <dgm:cxn modelId="{B330119C-6CE7-415A-8780-E94665DE84F4}" type="presOf" srcId="{5FC95881-69EB-42DC-810F-B6DC603CE4CA}" destId="{9D3E58A2-EDC1-4FA3-A2CC-FCC0B178585E}" srcOrd="0" destOrd="2" presId="urn:microsoft.com/office/officeart/2005/8/layout/radial2"/>
    <dgm:cxn modelId="{F4073B20-D45A-4F94-BAFE-CE44C25E101D}" srcId="{09FBD1AD-8276-413A-AA76-BE941974014A}" destId="{987DCD1F-B9DD-4B1F-B01C-29170452CE5D}" srcOrd="0" destOrd="0" parTransId="{AF1DABD7-2F2E-4270-B438-16087D52A3F0}" sibTransId="{FB63079C-7220-428F-9D96-B1DFF6729550}"/>
    <dgm:cxn modelId="{82682308-E3DF-42E2-9977-509915BF1CA9}" srcId="{09FBD1AD-8276-413A-AA76-BE941974014A}" destId="{DC7987E0-72B6-4144-969D-4669F5A21058}" srcOrd="2" destOrd="0" parTransId="{253923DC-F335-4CED-8789-95427917DB15}" sibTransId="{74779B54-43BF-49AE-A59F-D0E9520A067F}"/>
    <dgm:cxn modelId="{E8B04FDE-82EE-4912-BD8A-E6C30D089C3E}" type="presOf" srcId="{AF1DABD7-2F2E-4270-B438-16087D52A3F0}" destId="{7F4BCA57-5C53-4788-AB71-7CEBDF0DA42B}" srcOrd="0" destOrd="0" presId="urn:microsoft.com/office/officeart/2005/8/layout/radial2"/>
    <dgm:cxn modelId="{6AF6E3B4-8741-422F-933B-BE1BA8A0C7AF}" type="presParOf" srcId="{FAF313AF-346E-47DE-B43B-7F9755CDF14E}" destId="{197FDF7B-2879-4489-9501-4F3B10E7D52A}" srcOrd="0" destOrd="0" presId="urn:microsoft.com/office/officeart/2005/8/layout/radial2"/>
    <dgm:cxn modelId="{EA3FA334-1D09-4E4E-8404-A420B55FCB36}" type="presParOf" srcId="{197FDF7B-2879-4489-9501-4F3B10E7D52A}" destId="{055E7C06-7902-4274-9C32-2384772B4FB5}" srcOrd="0" destOrd="0" presId="urn:microsoft.com/office/officeart/2005/8/layout/radial2"/>
    <dgm:cxn modelId="{39063B5C-EECB-4571-8F1A-3373AC3330BD}" type="presParOf" srcId="{055E7C06-7902-4274-9C32-2384772B4FB5}" destId="{C52FFFFD-035B-4F52-9EE3-F9B8D9C6E24D}" srcOrd="0" destOrd="0" presId="urn:microsoft.com/office/officeart/2005/8/layout/radial2"/>
    <dgm:cxn modelId="{F5AD8522-3223-49E2-BB6D-ABCF4E4779F7}" type="presParOf" srcId="{055E7C06-7902-4274-9C32-2384772B4FB5}" destId="{8F7B4B68-2356-4B62-884D-CAD651B44FCE}" srcOrd="1" destOrd="0" presId="urn:microsoft.com/office/officeart/2005/8/layout/radial2"/>
    <dgm:cxn modelId="{14D3830F-2B9B-40C2-A61A-EB556CAED494}" type="presParOf" srcId="{197FDF7B-2879-4489-9501-4F3B10E7D52A}" destId="{7F4BCA57-5C53-4788-AB71-7CEBDF0DA42B}" srcOrd="1" destOrd="0" presId="urn:microsoft.com/office/officeart/2005/8/layout/radial2"/>
    <dgm:cxn modelId="{0D86421D-8675-4002-970D-2ADE77A0E709}" type="presParOf" srcId="{197FDF7B-2879-4489-9501-4F3B10E7D52A}" destId="{9332BB20-C7AD-448B-92AB-D91B8E4D96FF}" srcOrd="2" destOrd="0" presId="urn:microsoft.com/office/officeart/2005/8/layout/radial2"/>
    <dgm:cxn modelId="{CF8BC8D8-0671-4C94-A955-3F8E3E9C0310}" type="presParOf" srcId="{9332BB20-C7AD-448B-92AB-D91B8E4D96FF}" destId="{F96565C9-3563-4A69-9FC9-69B527FB5962}" srcOrd="0" destOrd="0" presId="urn:microsoft.com/office/officeart/2005/8/layout/radial2"/>
    <dgm:cxn modelId="{94C324AF-EC8C-4B0E-AC5A-742BFDC82CF4}" type="presParOf" srcId="{9332BB20-C7AD-448B-92AB-D91B8E4D96FF}" destId="{9D3E58A2-EDC1-4FA3-A2CC-FCC0B178585E}" srcOrd="1" destOrd="0" presId="urn:microsoft.com/office/officeart/2005/8/layout/radial2"/>
    <dgm:cxn modelId="{08E35B0D-0798-4760-8AA7-47409F4E8B5A}" type="presParOf" srcId="{197FDF7B-2879-4489-9501-4F3B10E7D52A}" destId="{262FFDA4-C047-4D91-9020-4BB8DADA8449}" srcOrd="3" destOrd="0" presId="urn:microsoft.com/office/officeart/2005/8/layout/radial2"/>
    <dgm:cxn modelId="{FD147F56-E383-4A52-9C2D-E6B372061DF6}" type="presParOf" srcId="{197FDF7B-2879-4489-9501-4F3B10E7D52A}" destId="{D86BD436-D196-4A24-B011-2789125F66D5}" srcOrd="4" destOrd="0" presId="urn:microsoft.com/office/officeart/2005/8/layout/radial2"/>
    <dgm:cxn modelId="{8EB5267E-1990-40F6-81CC-7E2AEA6112E1}" type="presParOf" srcId="{D86BD436-D196-4A24-B011-2789125F66D5}" destId="{5E4A9A32-A591-4959-B4D8-9FAD6D6C2867}" srcOrd="0" destOrd="0" presId="urn:microsoft.com/office/officeart/2005/8/layout/radial2"/>
    <dgm:cxn modelId="{61048087-A9E2-4FDB-9904-1211FD63D5AA}" type="presParOf" srcId="{D86BD436-D196-4A24-B011-2789125F66D5}" destId="{648632C3-2171-4F9E-8921-128CE308702A}" srcOrd="1" destOrd="0" presId="urn:microsoft.com/office/officeart/2005/8/layout/radial2"/>
    <dgm:cxn modelId="{860636F3-12A1-436D-99F4-3FEBAEC905E5}" type="presParOf" srcId="{197FDF7B-2879-4489-9501-4F3B10E7D52A}" destId="{02A271C6-5A78-40FF-89F1-840B3C84EF4A}" srcOrd="5" destOrd="0" presId="urn:microsoft.com/office/officeart/2005/8/layout/radial2"/>
    <dgm:cxn modelId="{B2134B4F-B9A3-4135-894D-019D80A542C1}" type="presParOf" srcId="{197FDF7B-2879-4489-9501-4F3B10E7D52A}" destId="{5C4D3028-5391-473E-AC84-EB31E3735C8D}" srcOrd="6" destOrd="0" presId="urn:microsoft.com/office/officeart/2005/8/layout/radial2"/>
    <dgm:cxn modelId="{D5F23F7A-E8F3-406E-A6C8-91109C4E4709}" type="presParOf" srcId="{5C4D3028-5391-473E-AC84-EB31E3735C8D}" destId="{AF6EED6A-530A-418A-BAAC-4B5024715D5F}" srcOrd="0" destOrd="0" presId="urn:microsoft.com/office/officeart/2005/8/layout/radial2"/>
    <dgm:cxn modelId="{5C04A647-AB0F-4E30-A837-D992FEA9BA18}" type="presParOf" srcId="{5C4D3028-5391-473E-AC84-EB31E3735C8D}" destId="{529CFEE3-85D8-4F7C-A5C4-5CE0AAA475E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96C17A1-B228-4648-BDAF-5B57AB1BF029}" type="doc">
      <dgm:prSet loTypeId="urn:microsoft.com/office/officeart/2005/8/layout/pyramid3" loCatId="pyramid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E5C5669B-1CF4-4413-84DF-7118784A48A0}">
      <dgm:prSet custT="1"/>
      <dgm:spPr/>
      <dgm:t>
        <a:bodyPr/>
        <a:lstStyle/>
        <a:p>
          <a:pPr rtl="0"/>
          <a:r>
            <a:rPr lang="es-ES" sz="2000" dirty="0" smtClean="0"/>
            <a:t>Regulación: arts</a:t>
          </a:r>
          <a:r>
            <a:rPr lang="es-ES" sz="2000" dirty="0" smtClean="0">
              <a:hlinkClick xmlns:r="http://schemas.openxmlformats.org/officeDocument/2006/relationships" r:id="rId1"/>
            </a:rPr>
            <a:t>.  594 y 595 CDFA</a:t>
          </a:r>
          <a:r>
            <a:rPr lang="es-ES" sz="2000" dirty="0" smtClean="0"/>
            <a:t>.</a:t>
          </a:r>
          <a:endParaRPr lang="es-ES_tradnl" sz="2000" dirty="0"/>
        </a:p>
      </dgm:t>
    </dgm:pt>
    <dgm:pt modelId="{31FA852A-B44B-4861-928C-BF64CDE32A14}" type="parTrans" cxnId="{9F17F5E0-8072-453D-B7B5-D4007B68CBD2}">
      <dgm:prSet/>
      <dgm:spPr/>
      <dgm:t>
        <a:bodyPr/>
        <a:lstStyle/>
        <a:p>
          <a:endParaRPr lang="es-ES_tradnl"/>
        </a:p>
      </dgm:t>
    </dgm:pt>
    <dgm:pt modelId="{D102118C-50D4-480F-A7CA-45D4CE4EBBFA}" type="sibTrans" cxnId="{9F17F5E0-8072-453D-B7B5-D4007B68CBD2}">
      <dgm:prSet/>
      <dgm:spPr/>
      <dgm:t>
        <a:bodyPr/>
        <a:lstStyle/>
        <a:p>
          <a:endParaRPr lang="es-ES_tradnl"/>
        </a:p>
      </dgm:t>
    </dgm:pt>
    <dgm:pt modelId="{B947BF5E-B95E-4391-B15D-120D19B690A3}">
      <dgm:prSet custT="1"/>
      <dgm:spPr/>
      <dgm:t>
        <a:bodyPr/>
        <a:lstStyle/>
        <a:p>
          <a:pPr rtl="0"/>
          <a:r>
            <a:rPr lang="es-ES" sz="2000" dirty="0" smtClean="0"/>
            <a:t>Plazos: fase de tanteo : </a:t>
          </a:r>
          <a:r>
            <a:rPr lang="es-ES" sz="2000" dirty="0" smtClean="0">
              <a:hlinkClick xmlns:r="http://schemas.openxmlformats.org/officeDocument/2006/relationships" r:id="rId1"/>
            </a:rPr>
            <a:t>art. 594. 1.2.3 </a:t>
          </a:r>
          <a:r>
            <a:rPr lang="es-ES" sz="2000" dirty="0" smtClean="0"/>
            <a:t>CDFA</a:t>
          </a:r>
          <a:endParaRPr lang="es-ES_tradnl" sz="2000" dirty="0"/>
        </a:p>
      </dgm:t>
    </dgm:pt>
    <dgm:pt modelId="{81613D54-D1F4-426E-9606-7E17A6A7277F}" type="parTrans" cxnId="{C7AFB86A-FE95-4D09-90D8-AC2133180D8A}">
      <dgm:prSet/>
      <dgm:spPr/>
      <dgm:t>
        <a:bodyPr/>
        <a:lstStyle/>
        <a:p>
          <a:endParaRPr lang="es-ES_tradnl"/>
        </a:p>
      </dgm:t>
    </dgm:pt>
    <dgm:pt modelId="{9502612A-F642-4FBD-B4F5-DACACA4EFB41}" type="sibTrans" cxnId="{C7AFB86A-FE95-4D09-90D8-AC2133180D8A}">
      <dgm:prSet/>
      <dgm:spPr/>
      <dgm:t>
        <a:bodyPr/>
        <a:lstStyle/>
        <a:p>
          <a:endParaRPr lang="es-ES_tradnl"/>
        </a:p>
      </dgm:t>
    </dgm:pt>
    <dgm:pt modelId="{07182860-00B3-41D2-A31B-40CBB1328429}">
      <dgm:prSet custT="1"/>
      <dgm:spPr/>
      <dgm:t>
        <a:bodyPr/>
        <a:lstStyle/>
        <a:p>
          <a:pPr rtl="0"/>
          <a:r>
            <a:rPr lang="es-ES" sz="1800" dirty="0" smtClean="0"/>
            <a:t>30 días/notificación fehaciente</a:t>
          </a:r>
          <a:endParaRPr lang="es-ES_tradnl" sz="1800" dirty="0"/>
        </a:p>
      </dgm:t>
    </dgm:pt>
    <dgm:pt modelId="{4DCCE862-81A2-42AE-951D-FB4211E915CC}" type="parTrans" cxnId="{4146D2A5-1854-46B3-A657-EE759A83C2D5}">
      <dgm:prSet/>
      <dgm:spPr/>
      <dgm:t>
        <a:bodyPr/>
        <a:lstStyle/>
        <a:p>
          <a:endParaRPr lang="es-ES_tradnl"/>
        </a:p>
      </dgm:t>
    </dgm:pt>
    <dgm:pt modelId="{F1358389-7936-4EDC-8098-43C7436C8BAD}" type="sibTrans" cxnId="{4146D2A5-1854-46B3-A657-EE759A83C2D5}">
      <dgm:prSet/>
      <dgm:spPr/>
      <dgm:t>
        <a:bodyPr/>
        <a:lstStyle/>
        <a:p>
          <a:endParaRPr lang="es-ES_tradnl"/>
        </a:p>
      </dgm:t>
    </dgm:pt>
    <dgm:pt modelId="{1C6B0EDA-9CEB-4E4D-9D02-BEBA7CCE08B0}">
      <dgm:prSet custT="1"/>
      <dgm:spPr/>
      <dgm:t>
        <a:bodyPr/>
        <a:lstStyle/>
        <a:p>
          <a:pPr rtl="0"/>
          <a:r>
            <a:rPr lang="es-ES" sz="1800" dirty="0" smtClean="0"/>
            <a:t>No verbal, etc.</a:t>
          </a:r>
          <a:endParaRPr lang="es-ES_tradnl" sz="1800" dirty="0"/>
        </a:p>
      </dgm:t>
    </dgm:pt>
    <dgm:pt modelId="{821184AA-FF49-421B-9C1D-B56A6F3F2174}" type="parTrans" cxnId="{A39DB386-3F15-4B55-B49D-A0D2293F40C4}">
      <dgm:prSet/>
      <dgm:spPr/>
      <dgm:t>
        <a:bodyPr/>
        <a:lstStyle/>
        <a:p>
          <a:endParaRPr lang="es-ES_tradnl"/>
        </a:p>
      </dgm:t>
    </dgm:pt>
    <dgm:pt modelId="{170F64CF-8377-433D-AFC3-F01C8F305770}" type="sibTrans" cxnId="{A39DB386-3F15-4B55-B49D-A0D2293F40C4}">
      <dgm:prSet/>
      <dgm:spPr/>
      <dgm:t>
        <a:bodyPr/>
        <a:lstStyle/>
        <a:p>
          <a:endParaRPr lang="es-ES_tradnl"/>
        </a:p>
      </dgm:t>
    </dgm:pt>
    <dgm:pt modelId="{87E336F0-AF1D-4E9D-B366-369D82EB3136}">
      <dgm:prSet custT="1"/>
      <dgm:spPr/>
      <dgm:t>
        <a:bodyPr/>
        <a:lstStyle/>
        <a:p>
          <a:pPr rtl="0"/>
          <a:r>
            <a:rPr lang="es-ES" sz="1800" dirty="0" smtClean="0"/>
            <a:t>Completa.</a:t>
          </a:r>
          <a:endParaRPr lang="es-ES_tradnl" sz="1800" dirty="0"/>
        </a:p>
      </dgm:t>
    </dgm:pt>
    <dgm:pt modelId="{C5205479-9DFA-4907-92A8-C8DDCFE1DFEA}" type="parTrans" cxnId="{E8AB55EA-DAF1-4AB6-A63F-CD025568A0A2}">
      <dgm:prSet/>
      <dgm:spPr/>
      <dgm:t>
        <a:bodyPr/>
        <a:lstStyle/>
        <a:p>
          <a:endParaRPr lang="es-ES_tradnl"/>
        </a:p>
      </dgm:t>
    </dgm:pt>
    <dgm:pt modelId="{ACA225E9-3891-4A8B-9298-12170F9B1402}" type="sibTrans" cxnId="{E8AB55EA-DAF1-4AB6-A63F-CD025568A0A2}">
      <dgm:prSet/>
      <dgm:spPr/>
      <dgm:t>
        <a:bodyPr/>
        <a:lstStyle/>
        <a:p>
          <a:endParaRPr lang="es-ES_tradnl"/>
        </a:p>
      </dgm:t>
    </dgm:pt>
    <dgm:pt modelId="{293A3468-637F-4EEC-AEE5-8F4B0D226640}">
      <dgm:prSet custT="1"/>
      <dgm:spPr/>
      <dgm:t>
        <a:bodyPr/>
        <a:lstStyle/>
        <a:p>
          <a:pPr rtl="0"/>
          <a:r>
            <a:rPr lang="es-ES" sz="1800" dirty="0" smtClean="0"/>
            <a:t>1 año: </a:t>
          </a:r>
          <a:r>
            <a:rPr lang="es-ES" sz="1800" dirty="0" smtClean="0">
              <a:hlinkClick xmlns:r="http://schemas.openxmlformats.org/officeDocument/2006/relationships" r:id="rId1"/>
            </a:rPr>
            <a:t>ART. 594.3 CDFA</a:t>
          </a:r>
          <a:r>
            <a:rPr lang="es-ES" sz="1800" dirty="0" smtClean="0"/>
            <a:t>.</a:t>
          </a:r>
          <a:endParaRPr lang="es-ES_tradnl" sz="1800" dirty="0"/>
        </a:p>
      </dgm:t>
    </dgm:pt>
    <dgm:pt modelId="{10629F0F-7F90-48FD-92EE-240995B2B831}" type="parTrans" cxnId="{60435A14-0ED5-4DFD-8ECD-FE2EEE5BF6AE}">
      <dgm:prSet/>
      <dgm:spPr/>
      <dgm:t>
        <a:bodyPr/>
        <a:lstStyle/>
        <a:p>
          <a:endParaRPr lang="es-ES_tradnl"/>
        </a:p>
      </dgm:t>
    </dgm:pt>
    <dgm:pt modelId="{0844D646-95BB-4409-912E-1A563328BE5B}" type="sibTrans" cxnId="{60435A14-0ED5-4DFD-8ECD-FE2EEE5BF6AE}">
      <dgm:prSet/>
      <dgm:spPr/>
      <dgm:t>
        <a:bodyPr/>
        <a:lstStyle/>
        <a:p>
          <a:endParaRPr lang="es-ES_tradnl"/>
        </a:p>
      </dgm:t>
    </dgm:pt>
    <dgm:pt modelId="{93483CD5-B104-4487-B42F-21D26DC22651}">
      <dgm:prSet custT="1"/>
      <dgm:spPr/>
      <dgm:t>
        <a:bodyPr/>
        <a:lstStyle/>
        <a:p>
          <a:pPr rtl="0"/>
          <a:r>
            <a:rPr lang="es-ES" sz="2000" dirty="0" smtClean="0"/>
            <a:t>Plazos: fase de retracto: art. </a:t>
          </a:r>
          <a:r>
            <a:rPr lang="es-ES" sz="2000" dirty="0" smtClean="0">
              <a:hlinkClick xmlns:r="http://schemas.openxmlformats.org/officeDocument/2006/relationships" r:id="rId1"/>
            </a:rPr>
            <a:t>594.4 CDFA</a:t>
          </a:r>
          <a:endParaRPr lang="es-ES_tradnl" sz="2000" dirty="0"/>
        </a:p>
      </dgm:t>
    </dgm:pt>
    <dgm:pt modelId="{B848119D-8FBE-4A62-B729-EC4979DD754F}" type="parTrans" cxnId="{28679F9F-E984-4A70-B1DA-97E61F6B0092}">
      <dgm:prSet/>
      <dgm:spPr/>
      <dgm:t>
        <a:bodyPr/>
        <a:lstStyle/>
        <a:p>
          <a:endParaRPr lang="es-ES_tradnl"/>
        </a:p>
      </dgm:t>
    </dgm:pt>
    <dgm:pt modelId="{C389894A-60ED-4080-B6D3-C9B933762FF6}" type="sibTrans" cxnId="{28679F9F-E984-4A70-B1DA-97E61F6B0092}">
      <dgm:prSet/>
      <dgm:spPr/>
      <dgm:t>
        <a:bodyPr/>
        <a:lstStyle/>
        <a:p>
          <a:endParaRPr lang="es-ES_tradnl"/>
        </a:p>
      </dgm:t>
    </dgm:pt>
    <dgm:pt modelId="{9CB5F718-8A38-4BDE-8941-0C50E0F69FBC}">
      <dgm:prSet custT="1"/>
      <dgm:spPr/>
      <dgm:t>
        <a:bodyPr/>
        <a:lstStyle/>
        <a:p>
          <a:pPr rtl="0"/>
          <a:r>
            <a:rPr lang="es-ES" sz="2000" dirty="0" smtClean="0"/>
            <a:t>Se notifica: 30 días</a:t>
          </a:r>
          <a:endParaRPr lang="es-ES_tradnl" sz="2000" dirty="0"/>
        </a:p>
      </dgm:t>
    </dgm:pt>
    <dgm:pt modelId="{18FA023E-2224-49C4-9D01-57B30398F65D}" type="parTrans" cxnId="{6D858D7A-3F1E-4950-AD38-C163B5ED0C20}">
      <dgm:prSet/>
      <dgm:spPr/>
      <dgm:t>
        <a:bodyPr/>
        <a:lstStyle/>
        <a:p>
          <a:endParaRPr lang="es-ES_tradnl"/>
        </a:p>
      </dgm:t>
    </dgm:pt>
    <dgm:pt modelId="{C0697F0D-E4B4-4479-8ABC-07606C9643FD}" type="sibTrans" cxnId="{6D858D7A-3F1E-4950-AD38-C163B5ED0C20}">
      <dgm:prSet/>
      <dgm:spPr/>
      <dgm:t>
        <a:bodyPr/>
        <a:lstStyle/>
        <a:p>
          <a:endParaRPr lang="es-ES_tradnl"/>
        </a:p>
      </dgm:t>
    </dgm:pt>
    <dgm:pt modelId="{AB26C1E6-FCA0-46CE-934B-80CDD18E30DB}">
      <dgm:prSet custT="1"/>
      <dgm:spPr/>
      <dgm:t>
        <a:bodyPr/>
        <a:lstStyle/>
        <a:p>
          <a:pPr rtl="0"/>
          <a:r>
            <a:rPr lang="es-ES" sz="2000" dirty="0" smtClean="0"/>
            <a:t>No notifica/</a:t>
          </a:r>
          <a:r>
            <a:rPr lang="es-ES" sz="2000" dirty="0" err="1" smtClean="0"/>
            <a:t>defe</a:t>
          </a:r>
          <a:r>
            <a:rPr lang="es-ES" sz="2000" dirty="0" smtClean="0"/>
            <a:t>: 90 días/conocimiento</a:t>
          </a:r>
          <a:endParaRPr lang="es-ES_tradnl" sz="2000" dirty="0"/>
        </a:p>
      </dgm:t>
    </dgm:pt>
    <dgm:pt modelId="{AA3508D7-B01E-46FD-9CF9-B3C8E4144DCB}" type="parTrans" cxnId="{2C2828FC-80F6-4C76-87BE-8BAC42D0C732}">
      <dgm:prSet/>
      <dgm:spPr/>
      <dgm:t>
        <a:bodyPr/>
        <a:lstStyle/>
        <a:p>
          <a:endParaRPr lang="es-ES_tradnl"/>
        </a:p>
      </dgm:t>
    </dgm:pt>
    <dgm:pt modelId="{DB19F227-7E8C-4FE1-81C2-331867F49190}" type="sibTrans" cxnId="{2C2828FC-80F6-4C76-87BE-8BAC42D0C732}">
      <dgm:prSet/>
      <dgm:spPr/>
      <dgm:t>
        <a:bodyPr/>
        <a:lstStyle/>
        <a:p>
          <a:endParaRPr lang="es-ES_tradnl"/>
        </a:p>
      </dgm:t>
    </dgm:pt>
    <dgm:pt modelId="{633A32F8-75C3-4652-B156-92578EB2A997}">
      <dgm:prSet custT="1"/>
      <dgm:spPr/>
      <dgm:t>
        <a:bodyPr/>
        <a:lstStyle/>
        <a:p>
          <a:pPr rtl="0"/>
          <a:r>
            <a:rPr lang="es-ES" sz="2000" dirty="0" smtClean="0"/>
            <a:t>Plazo general de caducidad:</a:t>
          </a:r>
          <a:endParaRPr lang="es-ES_tradnl" sz="2000" dirty="0"/>
        </a:p>
      </dgm:t>
    </dgm:pt>
    <dgm:pt modelId="{F89AD205-395F-411E-82DB-8BB712C9A0EA}" type="parTrans" cxnId="{57E07C89-29F6-429D-B9A7-6D5460C8EE36}">
      <dgm:prSet/>
      <dgm:spPr/>
      <dgm:t>
        <a:bodyPr/>
        <a:lstStyle/>
        <a:p>
          <a:endParaRPr lang="es-ES_tradnl"/>
        </a:p>
      </dgm:t>
    </dgm:pt>
    <dgm:pt modelId="{D82DD87A-0153-442B-AA7E-7126D755D8C4}" type="sibTrans" cxnId="{57E07C89-29F6-429D-B9A7-6D5460C8EE36}">
      <dgm:prSet/>
      <dgm:spPr/>
      <dgm:t>
        <a:bodyPr/>
        <a:lstStyle/>
        <a:p>
          <a:endParaRPr lang="es-ES_tradnl"/>
        </a:p>
      </dgm:t>
    </dgm:pt>
    <dgm:pt modelId="{35A55229-B1B0-495F-93BE-3F5D07BD09C0}">
      <dgm:prSet custT="1"/>
      <dgm:spPr/>
      <dgm:t>
        <a:bodyPr/>
        <a:lstStyle/>
        <a:p>
          <a:pPr rtl="0"/>
          <a:r>
            <a:rPr lang="es-ES" sz="2000" dirty="0" smtClean="0"/>
            <a:t>2 años desde la enajenación: </a:t>
          </a:r>
          <a:r>
            <a:rPr lang="es-ES" sz="2000" dirty="0" smtClean="0">
              <a:hlinkClick xmlns:r="http://schemas.openxmlformats.org/officeDocument/2006/relationships" r:id="rId1"/>
            </a:rPr>
            <a:t>art. 594.5 </a:t>
          </a:r>
          <a:r>
            <a:rPr lang="es-ES" sz="2000" dirty="0" smtClean="0"/>
            <a:t>CDFA</a:t>
          </a:r>
          <a:endParaRPr lang="es-ES_tradnl" sz="2000" dirty="0"/>
        </a:p>
      </dgm:t>
    </dgm:pt>
    <dgm:pt modelId="{2ECFF161-294D-43B4-AFEF-8C9077C0D345}" type="parTrans" cxnId="{D3025722-7E9C-4A23-806E-DD51F1B8B447}">
      <dgm:prSet/>
      <dgm:spPr/>
      <dgm:t>
        <a:bodyPr/>
        <a:lstStyle/>
        <a:p>
          <a:endParaRPr lang="es-ES_tradnl"/>
        </a:p>
      </dgm:t>
    </dgm:pt>
    <dgm:pt modelId="{39BD907B-A098-445A-A767-EA65D5129519}" type="sibTrans" cxnId="{D3025722-7E9C-4A23-806E-DD51F1B8B447}">
      <dgm:prSet/>
      <dgm:spPr/>
      <dgm:t>
        <a:bodyPr/>
        <a:lstStyle/>
        <a:p>
          <a:endParaRPr lang="es-ES_tradnl"/>
        </a:p>
      </dgm:t>
    </dgm:pt>
    <dgm:pt modelId="{6A46295D-8DEB-41F5-8D05-EF8F06D6916A}">
      <dgm:prSet custT="1"/>
      <dgm:spPr/>
      <dgm:t>
        <a:bodyPr/>
        <a:lstStyle/>
        <a:p>
          <a:pPr rtl="0"/>
          <a:r>
            <a:rPr lang="es-ES" sz="2000" dirty="0" smtClean="0"/>
            <a:t>Pago o consignación: </a:t>
          </a:r>
          <a:r>
            <a:rPr lang="es-ES" sz="2000" dirty="0" smtClean="0">
              <a:hlinkClick xmlns:r="http://schemas.openxmlformats.org/officeDocument/2006/relationships" r:id="rId2"/>
            </a:rPr>
            <a:t>art. 595 CDFA.</a:t>
          </a:r>
          <a:endParaRPr lang="es-ES_tradnl" sz="2000" dirty="0"/>
        </a:p>
      </dgm:t>
    </dgm:pt>
    <dgm:pt modelId="{6EA1A7ED-7C44-4554-9726-9F121CABACFF}" type="parTrans" cxnId="{74086CA9-4EC3-4A2A-8083-E741C925CE16}">
      <dgm:prSet/>
      <dgm:spPr/>
      <dgm:t>
        <a:bodyPr/>
        <a:lstStyle/>
        <a:p>
          <a:endParaRPr lang="es-ES_tradnl"/>
        </a:p>
      </dgm:t>
    </dgm:pt>
    <dgm:pt modelId="{367BA058-3038-4696-9A54-DE551AE4F3DF}" type="sibTrans" cxnId="{74086CA9-4EC3-4A2A-8083-E741C925CE16}">
      <dgm:prSet/>
      <dgm:spPr/>
      <dgm:t>
        <a:bodyPr/>
        <a:lstStyle/>
        <a:p>
          <a:endParaRPr lang="es-ES_tradnl"/>
        </a:p>
      </dgm:t>
    </dgm:pt>
    <dgm:pt modelId="{FB0E3A02-D2A1-44A3-9981-C21FAA573005}">
      <dgm:prSet custT="1"/>
      <dgm:spPr/>
      <dgm:t>
        <a:bodyPr/>
        <a:lstStyle/>
        <a:p>
          <a:pPr rtl="0"/>
          <a:r>
            <a:rPr lang="es-ES" sz="2000" dirty="0" smtClean="0"/>
            <a:t>Precio</a:t>
          </a:r>
          <a:endParaRPr lang="es-ES_tradnl" sz="2000" dirty="0"/>
        </a:p>
      </dgm:t>
    </dgm:pt>
    <dgm:pt modelId="{313E9495-78D2-4D3F-8214-32D245C04ADE}" type="parTrans" cxnId="{809A624E-03F0-4A66-83E4-5CF32B898169}">
      <dgm:prSet/>
      <dgm:spPr/>
      <dgm:t>
        <a:bodyPr/>
        <a:lstStyle/>
        <a:p>
          <a:endParaRPr lang="es-ES_tradnl"/>
        </a:p>
      </dgm:t>
    </dgm:pt>
    <dgm:pt modelId="{0C2C2996-E395-4316-BB55-1720F911ABD3}" type="sibTrans" cxnId="{809A624E-03F0-4A66-83E4-5CF32B898169}">
      <dgm:prSet/>
      <dgm:spPr/>
      <dgm:t>
        <a:bodyPr/>
        <a:lstStyle/>
        <a:p>
          <a:endParaRPr lang="es-ES_tradnl"/>
        </a:p>
      </dgm:t>
    </dgm:pt>
    <dgm:pt modelId="{898855A0-0963-4A58-A122-FACE6AE353F8}">
      <dgm:prSet custT="1"/>
      <dgm:spPr/>
      <dgm:t>
        <a:bodyPr/>
        <a:lstStyle/>
        <a:p>
          <a:pPr rtl="0"/>
          <a:r>
            <a:rPr lang="es-ES" sz="2000" dirty="0" smtClean="0"/>
            <a:t>documentos.</a:t>
          </a:r>
          <a:endParaRPr lang="es-ES_tradnl" sz="2000" dirty="0"/>
        </a:p>
      </dgm:t>
    </dgm:pt>
    <dgm:pt modelId="{A952AB7C-1886-452B-B21F-1AB55AE4DBD8}" type="parTrans" cxnId="{7B17B434-28F3-4F90-8D36-B2F688B55739}">
      <dgm:prSet/>
      <dgm:spPr/>
      <dgm:t>
        <a:bodyPr/>
        <a:lstStyle/>
        <a:p>
          <a:endParaRPr lang="es-ES_tradnl"/>
        </a:p>
      </dgm:t>
    </dgm:pt>
    <dgm:pt modelId="{E7AB5749-E1D9-4B3B-BED3-9B54D2C97F4C}" type="sibTrans" cxnId="{7B17B434-28F3-4F90-8D36-B2F688B55739}">
      <dgm:prSet/>
      <dgm:spPr/>
      <dgm:t>
        <a:bodyPr/>
        <a:lstStyle/>
        <a:p>
          <a:endParaRPr lang="es-ES_tradnl"/>
        </a:p>
      </dgm:t>
    </dgm:pt>
    <dgm:pt modelId="{2213F446-5A7C-483D-8045-1E8E66CB16CF}" type="pres">
      <dgm:prSet presAssocID="{E96C17A1-B228-4648-BDAF-5B57AB1BF02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0859EBA7-333B-4B29-AED9-A8DF5BF375C1}" type="pres">
      <dgm:prSet presAssocID="{E5C5669B-1CF4-4413-84DF-7118784A48A0}" presName="Name8" presStyleCnt="0"/>
      <dgm:spPr/>
    </dgm:pt>
    <dgm:pt modelId="{8B94A41B-32AA-40B4-A7C9-6C4E52BF2B54}" type="pres">
      <dgm:prSet presAssocID="{E5C5669B-1CF4-4413-84DF-7118784A48A0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6B7701C-B027-4BBB-8577-F590BF7B9A83}" type="pres">
      <dgm:prSet presAssocID="{E5C5669B-1CF4-4413-84DF-7118784A48A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F8837ED-CB6D-40EA-B0B7-9688BEB9B804}" type="pres">
      <dgm:prSet presAssocID="{B947BF5E-B95E-4391-B15D-120D19B690A3}" presName="Name8" presStyleCnt="0"/>
      <dgm:spPr/>
    </dgm:pt>
    <dgm:pt modelId="{B85B885F-5050-422C-9345-6734FB3DF9A3}" type="pres">
      <dgm:prSet presAssocID="{B947BF5E-B95E-4391-B15D-120D19B690A3}" presName="acctBkgd" presStyleLbl="alignAcc1" presStyleIdx="0" presStyleCnt="4" custScaleY="106319"/>
      <dgm:spPr/>
      <dgm:t>
        <a:bodyPr/>
        <a:lstStyle/>
        <a:p>
          <a:endParaRPr lang="es-ES_tradnl"/>
        </a:p>
      </dgm:t>
    </dgm:pt>
    <dgm:pt modelId="{EE2B5E66-AD88-4781-B4B4-A4B8351AB9A4}" type="pres">
      <dgm:prSet presAssocID="{B947BF5E-B95E-4391-B15D-120D19B690A3}" presName="acctTx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4FE8FD7-7B1A-4A27-BF3B-34B95F8CB11F}" type="pres">
      <dgm:prSet presAssocID="{B947BF5E-B95E-4391-B15D-120D19B690A3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0085C5F-F6ED-4877-A775-185FCBB6197C}" type="pres">
      <dgm:prSet presAssocID="{B947BF5E-B95E-4391-B15D-120D19B690A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5E69247-1AFE-44C1-AF24-C65A9FBA0561}" type="pres">
      <dgm:prSet presAssocID="{93483CD5-B104-4487-B42F-21D26DC22651}" presName="Name8" presStyleCnt="0"/>
      <dgm:spPr/>
    </dgm:pt>
    <dgm:pt modelId="{1E89D80C-2F29-499D-BFC2-5F82F1CB3074}" type="pres">
      <dgm:prSet presAssocID="{93483CD5-B104-4487-B42F-21D26DC22651}" presName="acctBkgd" presStyleLbl="alignAcc1" presStyleIdx="1" presStyleCnt="4"/>
      <dgm:spPr/>
      <dgm:t>
        <a:bodyPr/>
        <a:lstStyle/>
        <a:p>
          <a:endParaRPr lang="es-ES_tradnl"/>
        </a:p>
      </dgm:t>
    </dgm:pt>
    <dgm:pt modelId="{36B038F7-3ED1-442E-AF8F-BEF95080CC7E}" type="pres">
      <dgm:prSet presAssocID="{93483CD5-B104-4487-B42F-21D26DC22651}" presName="acctTx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CFC2E03-ED1B-4D4B-9650-3994F9D32BA4}" type="pres">
      <dgm:prSet presAssocID="{93483CD5-B104-4487-B42F-21D26DC22651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493A701-E0B7-4A73-9709-35CC86DE6B64}" type="pres">
      <dgm:prSet presAssocID="{93483CD5-B104-4487-B42F-21D26DC2265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40F54A4-EA05-4F00-B5EE-C9BA7B3BE140}" type="pres">
      <dgm:prSet presAssocID="{633A32F8-75C3-4652-B156-92578EB2A997}" presName="Name8" presStyleCnt="0"/>
      <dgm:spPr/>
    </dgm:pt>
    <dgm:pt modelId="{EFE19B3B-5416-43F4-AD70-CFEB7C23E85F}" type="pres">
      <dgm:prSet presAssocID="{633A32F8-75C3-4652-B156-92578EB2A997}" presName="acctBkgd" presStyleLbl="alignAcc1" presStyleIdx="2" presStyleCnt="4"/>
      <dgm:spPr/>
      <dgm:t>
        <a:bodyPr/>
        <a:lstStyle/>
        <a:p>
          <a:endParaRPr lang="es-ES_tradnl"/>
        </a:p>
      </dgm:t>
    </dgm:pt>
    <dgm:pt modelId="{DC5CEFC9-0A0D-4056-9F3D-9EF4535A5066}" type="pres">
      <dgm:prSet presAssocID="{633A32F8-75C3-4652-B156-92578EB2A997}" presName="acctTx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A93867A-AD3F-46BE-92E9-E21B2B1B47D6}" type="pres">
      <dgm:prSet presAssocID="{633A32F8-75C3-4652-B156-92578EB2A997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4BFCBB1-8EF6-49FB-978F-7DAD25E5764E}" type="pres">
      <dgm:prSet presAssocID="{633A32F8-75C3-4652-B156-92578EB2A99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C0D9D50-183B-41AC-8FB0-B46FEA10DCF7}" type="pres">
      <dgm:prSet presAssocID="{6A46295D-8DEB-41F5-8D05-EF8F06D6916A}" presName="Name8" presStyleCnt="0"/>
      <dgm:spPr/>
    </dgm:pt>
    <dgm:pt modelId="{E9CD99D3-A6C3-4C0A-B0C8-9449BDDA6DBE}" type="pres">
      <dgm:prSet presAssocID="{6A46295D-8DEB-41F5-8D05-EF8F06D6916A}" presName="acctBkgd" presStyleLbl="alignAcc1" presStyleIdx="3" presStyleCnt="4"/>
      <dgm:spPr/>
      <dgm:t>
        <a:bodyPr/>
        <a:lstStyle/>
        <a:p>
          <a:endParaRPr lang="es-ES_tradnl"/>
        </a:p>
      </dgm:t>
    </dgm:pt>
    <dgm:pt modelId="{73A88F77-0D07-4889-98C8-78132EC332A6}" type="pres">
      <dgm:prSet presAssocID="{6A46295D-8DEB-41F5-8D05-EF8F06D6916A}" presName="acct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C2FA7C6-AF96-4F05-B185-6D6F3FDEA708}" type="pres">
      <dgm:prSet presAssocID="{6A46295D-8DEB-41F5-8D05-EF8F06D6916A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30C8F67-43B9-4235-9D76-B5DF11FC3788}" type="pres">
      <dgm:prSet presAssocID="{6A46295D-8DEB-41F5-8D05-EF8F06D6916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4A59639C-07DD-4494-BA3D-E5EDF88F690D}" type="presOf" srcId="{293A3468-637F-4EEC-AEE5-8F4B0D226640}" destId="{B85B885F-5050-422C-9345-6734FB3DF9A3}" srcOrd="0" destOrd="3" presId="urn:microsoft.com/office/officeart/2005/8/layout/pyramid3"/>
    <dgm:cxn modelId="{EA9C6DEB-2446-4DEE-9C0B-367EC177BBE3}" type="presOf" srcId="{35A55229-B1B0-495F-93BE-3F5D07BD09C0}" destId="{EFE19B3B-5416-43F4-AD70-CFEB7C23E85F}" srcOrd="0" destOrd="0" presId="urn:microsoft.com/office/officeart/2005/8/layout/pyramid3"/>
    <dgm:cxn modelId="{7276B47D-7984-4DA2-8A23-F19E92B95A48}" type="presOf" srcId="{AB26C1E6-FCA0-46CE-934B-80CDD18E30DB}" destId="{36B038F7-3ED1-442E-AF8F-BEF95080CC7E}" srcOrd="1" destOrd="1" presId="urn:microsoft.com/office/officeart/2005/8/layout/pyramid3"/>
    <dgm:cxn modelId="{91560976-7EB1-4687-9D0B-C6A0F6777ADE}" type="presOf" srcId="{633A32F8-75C3-4652-B156-92578EB2A997}" destId="{3A93867A-AD3F-46BE-92E9-E21B2B1B47D6}" srcOrd="0" destOrd="0" presId="urn:microsoft.com/office/officeart/2005/8/layout/pyramid3"/>
    <dgm:cxn modelId="{E8AB55EA-DAF1-4AB6-A63F-CD025568A0A2}" srcId="{07182860-00B3-41D2-A31B-40CBB1328429}" destId="{87E336F0-AF1D-4E9D-B366-369D82EB3136}" srcOrd="1" destOrd="0" parTransId="{C5205479-9DFA-4907-92A8-C8DDCFE1DFEA}" sibTransId="{ACA225E9-3891-4A8B-9298-12170F9B1402}"/>
    <dgm:cxn modelId="{3A6AFE6B-9133-4971-AA83-93BBF38F5F80}" type="presOf" srcId="{E5C5669B-1CF4-4413-84DF-7118784A48A0}" destId="{56B7701C-B027-4BBB-8577-F590BF7B9A83}" srcOrd="1" destOrd="0" presId="urn:microsoft.com/office/officeart/2005/8/layout/pyramid3"/>
    <dgm:cxn modelId="{C7AFB86A-FE95-4D09-90D8-AC2133180D8A}" srcId="{E96C17A1-B228-4648-BDAF-5B57AB1BF029}" destId="{B947BF5E-B95E-4391-B15D-120D19B690A3}" srcOrd="1" destOrd="0" parTransId="{81613D54-D1F4-426E-9606-7E17A6A7277F}" sibTransId="{9502612A-F642-4FBD-B4F5-DACACA4EFB41}"/>
    <dgm:cxn modelId="{65819245-4C6B-4776-8208-A15E493DC9A1}" type="presOf" srcId="{07182860-00B3-41D2-A31B-40CBB1328429}" destId="{EE2B5E66-AD88-4781-B4B4-A4B8351AB9A4}" srcOrd="1" destOrd="0" presId="urn:microsoft.com/office/officeart/2005/8/layout/pyramid3"/>
    <dgm:cxn modelId="{D3025722-7E9C-4A23-806E-DD51F1B8B447}" srcId="{633A32F8-75C3-4652-B156-92578EB2A997}" destId="{35A55229-B1B0-495F-93BE-3F5D07BD09C0}" srcOrd="0" destOrd="0" parTransId="{2ECFF161-294D-43B4-AFEF-8C9077C0D345}" sibTransId="{39BD907B-A098-445A-A767-EA65D5129519}"/>
    <dgm:cxn modelId="{0B5DC6C2-DA99-4636-9CB4-E03E8B05D7AE}" type="presOf" srcId="{1C6B0EDA-9CEB-4E4D-9D02-BEBA7CCE08B0}" destId="{B85B885F-5050-422C-9345-6734FB3DF9A3}" srcOrd="0" destOrd="1" presId="urn:microsoft.com/office/officeart/2005/8/layout/pyramid3"/>
    <dgm:cxn modelId="{1162E2CE-441F-4B72-B346-E1713BD713CA}" type="presOf" srcId="{FB0E3A02-D2A1-44A3-9981-C21FAA573005}" destId="{E9CD99D3-A6C3-4C0A-B0C8-9449BDDA6DBE}" srcOrd="0" destOrd="0" presId="urn:microsoft.com/office/officeart/2005/8/layout/pyramid3"/>
    <dgm:cxn modelId="{5A0E1C39-BC1A-46E0-B54A-D5139AE83687}" type="presOf" srcId="{633A32F8-75C3-4652-B156-92578EB2A997}" destId="{A4BFCBB1-8EF6-49FB-978F-7DAD25E5764E}" srcOrd="1" destOrd="0" presId="urn:microsoft.com/office/officeart/2005/8/layout/pyramid3"/>
    <dgm:cxn modelId="{28679F9F-E984-4A70-B1DA-97E61F6B0092}" srcId="{E96C17A1-B228-4648-BDAF-5B57AB1BF029}" destId="{93483CD5-B104-4487-B42F-21D26DC22651}" srcOrd="2" destOrd="0" parTransId="{B848119D-8FBE-4A62-B729-EC4979DD754F}" sibTransId="{C389894A-60ED-4080-B6D3-C9B933762FF6}"/>
    <dgm:cxn modelId="{AB90FD59-0B42-4DF8-9035-A8E07E4ED35F}" type="presOf" srcId="{1C6B0EDA-9CEB-4E4D-9D02-BEBA7CCE08B0}" destId="{EE2B5E66-AD88-4781-B4B4-A4B8351AB9A4}" srcOrd="1" destOrd="1" presId="urn:microsoft.com/office/officeart/2005/8/layout/pyramid3"/>
    <dgm:cxn modelId="{4E79866A-6B1D-46AD-A0D9-98A47272550F}" type="presOf" srcId="{6A46295D-8DEB-41F5-8D05-EF8F06D6916A}" destId="{B30C8F67-43B9-4235-9D76-B5DF11FC3788}" srcOrd="1" destOrd="0" presId="urn:microsoft.com/office/officeart/2005/8/layout/pyramid3"/>
    <dgm:cxn modelId="{A3115341-095B-440F-B3B4-8D4EE535E7D4}" type="presOf" srcId="{B947BF5E-B95E-4391-B15D-120D19B690A3}" destId="{34FE8FD7-7B1A-4A27-BF3B-34B95F8CB11F}" srcOrd="0" destOrd="0" presId="urn:microsoft.com/office/officeart/2005/8/layout/pyramid3"/>
    <dgm:cxn modelId="{E98B3662-8429-4EEA-A358-ACB7A8CF7644}" type="presOf" srcId="{898855A0-0963-4A58-A122-FACE6AE353F8}" destId="{E9CD99D3-A6C3-4C0A-B0C8-9449BDDA6DBE}" srcOrd="0" destOrd="1" presId="urn:microsoft.com/office/officeart/2005/8/layout/pyramid3"/>
    <dgm:cxn modelId="{D5EE43CF-63ED-4ED5-BB2B-CD45799FE382}" type="presOf" srcId="{FB0E3A02-D2A1-44A3-9981-C21FAA573005}" destId="{73A88F77-0D07-4889-98C8-78132EC332A6}" srcOrd="1" destOrd="0" presId="urn:microsoft.com/office/officeart/2005/8/layout/pyramid3"/>
    <dgm:cxn modelId="{60435A14-0ED5-4DFD-8ECD-FE2EEE5BF6AE}" srcId="{B947BF5E-B95E-4391-B15D-120D19B690A3}" destId="{293A3468-637F-4EEC-AEE5-8F4B0D226640}" srcOrd="1" destOrd="0" parTransId="{10629F0F-7F90-48FD-92EE-240995B2B831}" sibTransId="{0844D646-95BB-4409-912E-1A563328BE5B}"/>
    <dgm:cxn modelId="{74086CA9-4EC3-4A2A-8083-E741C925CE16}" srcId="{E96C17A1-B228-4648-BDAF-5B57AB1BF029}" destId="{6A46295D-8DEB-41F5-8D05-EF8F06D6916A}" srcOrd="4" destOrd="0" parTransId="{6EA1A7ED-7C44-4554-9726-9F121CABACFF}" sibTransId="{367BA058-3038-4696-9A54-DE551AE4F3DF}"/>
    <dgm:cxn modelId="{E69D9153-6E92-4B86-9A62-AB577CD46D65}" type="presOf" srcId="{9CB5F718-8A38-4BDE-8941-0C50E0F69FBC}" destId="{36B038F7-3ED1-442E-AF8F-BEF95080CC7E}" srcOrd="1" destOrd="0" presId="urn:microsoft.com/office/officeart/2005/8/layout/pyramid3"/>
    <dgm:cxn modelId="{7E453381-4D79-4D83-9B42-C27861EED8C4}" type="presOf" srcId="{9CB5F718-8A38-4BDE-8941-0C50E0F69FBC}" destId="{1E89D80C-2F29-499D-BFC2-5F82F1CB3074}" srcOrd="0" destOrd="0" presId="urn:microsoft.com/office/officeart/2005/8/layout/pyramid3"/>
    <dgm:cxn modelId="{2C2828FC-80F6-4C76-87BE-8BAC42D0C732}" srcId="{93483CD5-B104-4487-B42F-21D26DC22651}" destId="{AB26C1E6-FCA0-46CE-934B-80CDD18E30DB}" srcOrd="1" destOrd="0" parTransId="{AA3508D7-B01E-46FD-9CF9-B3C8E4144DCB}" sibTransId="{DB19F227-7E8C-4FE1-81C2-331867F49190}"/>
    <dgm:cxn modelId="{57E07C89-29F6-429D-B9A7-6D5460C8EE36}" srcId="{E96C17A1-B228-4648-BDAF-5B57AB1BF029}" destId="{633A32F8-75C3-4652-B156-92578EB2A997}" srcOrd="3" destOrd="0" parTransId="{F89AD205-395F-411E-82DB-8BB712C9A0EA}" sibTransId="{D82DD87A-0153-442B-AA7E-7126D755D8C4}"/>
    <dgm:cxn modelId="{A6389A48-CB2F-4049-AB0C-301DE09BFD13}" type="presOf" srcId="{93483CD5-B104-4487-B42F-21D26DC22651}" destId="{CCFC2E03-ED1B-4D4B-9650-3994F9D32BA4}" srcOrd="0" destOrd="0" presId="urn:microsoft.com/office/officeart/2005/8/layout/pyramid3"/>
    <dgm:cxn modelId="{DC81ED2E-8C1B-469F-9AC6-518130C8F7DD}" type="presOf" srcId="{87E336F0-AF1D-4E9D-B366-369D82EB3136}" destId="{EE2B5E66-AD88-4781-B4B4-A4B8351AB9A4}" srcOrd="1" destOrd="2" presId="urn:microsoft.com/office/officeart/2005/8/layout/pyramid3"/>
    <dgm:cxn modelId="{3A8BE08A-9741-4529-A3B3-728B2D5C0310}" type="presOf" srcId="{35A55229-B1B0-495F-93BE-3F5D07BD09C0}" destId="{DC5CEFC9-0A0D-4056-9F3D-9EF4535A5066}" srcOrd="1" destOrd="0" presId="urn:microsoft.com/office/officeart/2005/8/layout/pyramid3"/>
    <dgm:cxn modelId="{DBA884E2-B548-403B-9E81-346DDF894A6E}" type="presOf" srcId="{07182860-00B3-41D2-A31B-40CBB1328429}" destId="{B85B885F-5050-422C-9345-6734FB3DF9A3}" srcOrd="0" destOrd="0" presId="urn:microsoft.com/office/officeart/2005/8/layout/pyramid3"/>
    <dgm:cxn modelId="{F8AC10BF-BFF0-4379-90F5-FDD157FA3BFC}" type="presOf" srcId="{87E336F0-AF1D-4E9D-B366-369D82EB3136}" destId="{B85B885F-5050-422C-9345-6734FB3DF9A3}" srcOrd="0" destOrd="2" presId="urn:microsoft.com/office/officeart/2005/8/layout/pyramid3"/>
    <dgm:cxn modelId="{809A624E-03F0-4A66-83E4-5CF32B898169}" srcId="{6A46295D-8DEB-41F5-8D05-EF8F06D6916A}" destId="{FB0E3A02-D2A1-44A3-9981-C21FAA573005}" srcOrd="0" destOrd="0" parTransId="{313E9495-78D2-4D3F-8214-32D245C04ADE}" sibTransId="{0C2C2996-E395-4316-BB55-1720F911ABD3}"/>
    <dgm:cxn modelId="{4146D2A5-1854-46B3-A657-EE759A83C2D5}" srcId="{B947BF5E-B95E-4391-B15D-120D19B690A3}" destId="{07182860-00B3-41D2-A31B-40CBB1328429}" srcOrd="0" destOrd="0" parTransId="{4DCCE862-81A2-42AE-951D-FB4211E915CC}" sibTransId="{F1358389-7936-4EDC-8098-43C7436C8BAD}"/>
    <dgm:cxn modelId="{5E9FF75D-DB90-4A22-82F2-31963CA3A4A2}" type="presOf" srcId="{B947BF5E-B95E-4391-B15D-120D19B690A3}" destId="{50085C5F-F6ED-4877-A775-185FCBB6197C}" srcOrd="1" destOrd="0" presId="urn:microsoft.com/office/officeart/2005/8/layout/pyramid3"/>
    <dgm:cxn modelId="{87B05592-4CAF-4816-9FBF-153A0D75F705}" type="presOf" srcId="{293A3468-637F-4EEC-AEE5-8F4B0D226640}" destId="{EE2B5E66-AD88-4781-B4B4-A4B8351AB9A4}" srcOrd="1" destOrd="3" presId="urn:microsoft.com/office/officeart/2005/8/layout/pyramid3"/>
    <dgm:cxn modelId="{9F17F5E0-8072-453D-B7B5-D4007B68CBD2}" srcId="{E96C17A1-B228-4648-BDAF-5B57AB1BF029}" destId="{E5C5669B-1CF4-4413-84DF-7118784A48A0}" srcOrd="0" destOrd="0" parTransId="{31FA852A-B44B-4861-928C-BF64CDE32A14}" sibTransId="{D102118C-50D4-480F-A7CA-45D4CE4EBBFA}"/>
    <dgm:cxn modelId="{A39DB386-3F15-4B55-B49D-A0D2293F40C4}" srcId="{07182860-00B3-41D2-A31B-40CBB1328429}" destId="{1C6B0EDA-9CEB-4E4D-9D02-BEBA7CCE08B0}" srcOrd="0" destOrd="0" parTransId="{821184AA-FF49-421B-9C1D-B56A6F3F2174}" sibTransId="{170F64CF-8377-433D-AFC3-F01C8F305770}"/>
    <dgm:cxn modelId="{25020479-0BF2-4C3D-B1C5-08009739CAAE}" type="presOf" srcId="{AB26C1E6-FCA0-46CE-934B-80CDD18E30DB}" destId="{1E89D80C-2F29-499D-BFC2-5F82F1CB3074}" srcOrd="0" destOrd="1" presId="urn:microsoft.com/office/officeart/2005/8/layout/pyramid3"/>
    <dgm:cxn modelId="{7B17B434-28F3-4F90-8D36-B2F688B55739}" srcId="{6A46295D-8DEB-41F5-8D05-EF8F06D6916A}" destId="{898855A0-0963-4A58-A122-FACE6AE353F8}" srcOrd="1" destOrd="0" parTransId="{A952AB7C-1886-452B-B21F-1AB55AE4DBD8}" sibTransId="{E7AB5749-E1D9-4B3B-BED3-9B54D2C97F4C}"/>
    <dgm:cxn modelId="{C01CA10F-D8C7-4927-9190-8AB39E5BCB14}" type="presOf" srcId="{6A46295D-8DEB-41F5-8D05-EF8F06D6916A}" destId="{4C2FA7C6-AF96-4F05-B185-6D6F3FDEA708}" srcOrd="0" destOrd="0" presId="urn:microsoft.com/office/officeart/2005/8/layout/pyramid3"/>
    <dgm:cxn modelId="{6D858D7A-3F1E-4950-AD38-C163B5ED0C20}" srcId="{93483CD5-B104-4487-B42F-21D26DC22651}" destId="{9CB5F718-8A38-4BDE-8941-0C50E0F69FBC}" srcOrd="0" destOrd="0" parTransId="{18FA023E-2224-49C4-9D01-57B30398F65D}" sibTransId="{C0697F0D-E4B4-4479-8ABC-07606C9643FD}"/>
    <dgm:cxn modelId="{4A6222A6-E62B-4209-8983-806F8563220C}" type="presOf" srcId="{898855A0-0963-4A58-A122-FACE6AE353F8}" destId="{73A88F77-0D07-4889-98C8-78132EC332A6}" srcOrd="1" destOrd="1" presId="urn:microsoft.com/office/officeart/2005/8/layout/pyramid3"/>
    <dgm:cxn modelId="{6899D296-EE89-4FB0-882D-13ABA619309D}" type="presOf" srcId="{E5C5669B-1CF4-4413-84DF-7118784A48A0}" destId="{8B94A41B-32AA-40B4-A7C9-6C4E52BF2B54}" srcOrd="0" destOrd="0" presId="urn:microsoft.com/office/officeart/2005/8/layout/pyramid3"/>
    <dgm:cxn modelId="{B7E0287B-A567-4C08-92B8-77F19D46B921}" type="presOf" srcId="{E96C17A1-B228-4648-BDAF-5B57AB1BF029}" destId="{2213F446-5A7C-483D-8045-1E8E66CB16CF}" srcOrd="0" destOrd="0" presId="urn:microsoft.com/office/officeart/2005/8/layout/pyramid3"/>
    <dgm:cxn modelId="{1DF2C722-682F-41AA-A7BF-BDB5E55F292C}" type="presOf" srcId="{93483CD5-B104-4487-B42F-21D26DC22651}" destId="{8493A701-E0B7-4A73-9709-35CC86DE6B64}" srcOrd="1" destOrd="0" presId="urn:microsoft.com/office/officeart/2005/8/layout/pyramid3"/>
    <dgm:cxn modelId="{A7A43DF6-F3F2-4ACA-8F22-DE5813E7799B}" type="presParOf" srcId="{2213F446-5A7C-483D-8045-1E8E66CB16CF}" destId="{0859EBA7-333B-4B29-AED9-A8DF5BF375C1}" srcOrd="0" destOrd="0" presId="urn:microsoft.com/office/officeart/2005/8/layout/pyramid3"/>
    <dgm:cxn modelId="{5A261873-EC5D-4BB0-9783-F4C7F50F1760}" type="presParOf" srcId="{0859EBA7-333B-4B29-AED9-A8DF5BF375C1}" destId="{8B94A41B-32AA-40B4-A7C9-6C4E52BF2B54}" srcOrd="0" destOrd="0" presId="urn:microsoft.com/office/officeart/2005/8/layout/pyramid3"/>
    <dgm:cxn modelId="{8AF84187-3807-4160-8EE5-740B9595118C}" type="presParOf" srcId="{0859EBA7-333B-4B29-AED9-A8DF5BF375C1}" destId="{56B7701C-B027-4BBB-8577-F590BF7B9A83}" srcOrd="1" destOrd="0" presId="urn:microsoft.com/office/officeart/2005/8/layout/pyramid3"/>
    <dgm:cxn modelId="{76681053-CF66-4765-893D-D14FC05E5BFF}" type="presParOf" srcId="{2213F446-5A7C-483D-8045-1E8E66CB16CF}" destId="{FF8837ED-CB6D-40EA-B0B7-9688BEB9B804}" srcOrd="1" destOrd="0" presId="urn:microsoft.com/office/officeart/2005/8/layout/pyramid3"/>
    <dgm:cxn modelId="{C7CE91BC-D860-446C-A7C2-2582FC679D11}" type="presParOf" srcId="{FF8837ED-CB6D-40EA-B0B7-9688BEB9B804}" destId="{B85B885F-5050-422C-9345-6734FB3DF9A3}" srcOrd="0" destOrd="0" presId="urn:microsoft.com/office/officeart/2005/8/layout/pyramid3"/>
    <dgm:cxn modelId="{D3BFD644-C047-409A-8144-9A47D45E4EA9}" type="presParOf" srcId="{FF8837ED-CB6D-40EA-B0B7-9688BEB9B804}" destId="{EE2B5E66-AD88-4781-B4B4-A4B8351AB9A4}" srcOrd="1" destOrd="0" presId="urn:microsoft.com/office/officeart/2005/8/layout/pyramid3"/>
    <dgm:cxn modelId="{4B49BFD8-14A1-49D9-8949-562D5C5C4DA1}" type="presParOf" srcId="{FF8837ED-CB6D-40EA-B0B7-9688BEB9B804}" destId="{34FE8FD7-7B1A-4A27-BF3B-34B95F8CB11F}" srcOrd="2" destOrd="0" presId="urn:microsoft.com/office/officeart/2005/8/layout/pyramid3"/>
    <dgm:cxn modelId="{B086CCC4-846A-4F9A-B30D-DCB4D56AD3BC}" type="presParOf" srcId="{FF8837ED-CB6D-40EA-B0B7-9688BEB9B804}" destId="{50085C5F-F6ED-4877-A775-185FCBB6197C}" srcOrd="3" destOrd="0" presId="urn:microsoft.com/office/officeart/2005/8/layout/pyramid3"/>
    <dgm:cxn modelId="{F321BD35-5224-4C67-94A1-181D8ED5EB2C}" type="presParOf" srcId="{2213F446-5A7C-483D-8045-1E8E66CB16CF}" destId="{F5E69247-1AFE-44C1-AF24-C65A9FBA0561}" srcOrd="2" destOrd="0" presId="urn:microsoft.com/office/officeart/2005/8/layout/pyramid3"/>
    <dgm:cxn modelId="{8C178592-5728-4900-BD72-0D2E461A7E15}" type="presParOf" srcId="{F5E69247-1AFE-44C1-AF24-C65A9FBA0561}" destId="{1E89D80C-2F29-499D-BFC2-5F82F1CB3074}" srcOrd="0" destOrd="0" presId="urn:microsoft.com/office/officeart/2005/8/layout/pyramid3"/>
    <dgm:cxn modelId="{D9826A63-B501-41F0-82F5-9FD7C76E23F1}" type="presParOf" srcId="{F5E69247-1AFE-44C1-AF24-C65A9FBA0561}" destId="{36B038F7-3ED1-442E-AF8F-BEF95080CC7E}" srcOrd="1" destOrd="0" presId="urn:microsoft.com/office/officeart/2005/8/layout/pyramid3"/>
    <dgm:cxn modelId="{A68166B0-3E95-4F3D-AEAB-3DFA54504980}" type="presParOf" srcId="{F5E69247-1AFE-44C1-AF24-C65A9FBA0561}" destId="{CCFC2E03-ED1B-4D4B-9650-3994F9D32BA4}" srcOrd="2" destOrd="0" presId="urn:microsoft.com/office/officeart/2005/8/layout/pyramid3"/>
    <dgm:cxn modelId="{1BE1D7EE-5485-43FC-BCE0-468E38BCA4B0}" type="presParOf" srcId="{F5E69247-1AFE-44C1-AF24-C65A9FBA0561}" destId="{8493A701-E0B7-4A73-9709-35CC86DE6B64}" srcOrd="3" destOrd="0" presId="urn:microsoft.com/office/officeart/2005/8/layout/pyramid3"/>
    <dgm:cxn modelId="{DD2AC8EB-2F9A-4949-B973-7B6DF8787F85}" type="presParOf" srcId="{2213F446-5A7C-483D-8045-1E8E66CB16CF}" destId="{A40F54A4-EA05-4F00-B5EE-C9BA7B3BE140}" srcOrd="3" destOrd="0" presId="urn:microsoft.com/office/officeart/2005/8/layout/pyramid3"/>
    <dgm:cxn modelId="{FB655AE4-0703-4876-B139-56E9BCE636F8}" type="presParOf" srcId="{A40F54A4-EA05-4F00-B5EE-C9BA7B3BE140}" destId="{EFE19B3B-5416-43F4-AD70-CFEB7C23E85F}" srcOrd="0" destOrd="0" presId="urn:microsoft.com/office/officeart/2005/8/layout/pyramid3"/>
    <dgm:cxn modelId="{8279EBF5-BC3B-410D-8048-A42CB8127191}" type="presParOf" srcId="{A40F54A4-EA05-4F00-B5EE-C9BA7B3BE140}" destId="{DC5CEFC9-0A0D-4056-9F3D-9EF4535A5066}" srcOrd="1" destOrd="0" presId="urn:microsoft.com/office/officeart/2005/8/layout/pyramid3"/>
    <dgm:cxn modelId="{A1A2A1C4-57D1-4D0D-89A6-0DC050DF24ED}" type="presParOf" srcId="{A40F54A4-EA05-4F00-B5EE-C9BA7B3BE140}" destId="{3A93867A-AD3F-46BE-92E9-E21B2B1B47D6}" srcOrd="2" destOrd="0" presId="urn:microsoft.com/office/officeart/2005/8/layout/pyramid3"/>
    <dgm:cxn modelId="{8A730AC1-AE76-48B9-90BD-52DF79D5E285}" type="presParOf" srcId="{A40F54A4-EA05-4F00-B5EE-C9BA7B3BE140}" destId="{A4BFCBB1-8EF6-49FB-978F-7DAD25E5764E}" srcOrd="3" destOrd="0" presId="urn:microsoft.com/office/officeart/2005/8/layout/pyramid3"/>
    <dgm:cxn modelId="{CE361908-8FD6-4D9E-8A15-531558ED7AA4}" type="presParOf" srcId="{2213F446-5A7C-483D-8045-1E8E66CB16CF}" destId="{0C0D9D50-183B-41AC-8FB0-B46FEA10DCF7}" srcOrd="4" destOrd="0" presId="urn:microsoft.com/office/officeart/2005/8/layout/pyramid3"/>
    <dgm:cxn modelId="{D7A87B0C-B94D-4AA2-A466-9F4D35900273}" type="presParOf" srcId="{0C0D9D50-183B-41AC-8FB0-B46FEA10DCF7}" destId="{E9CD99D3-A6C3-4C0A-B0C8-9449BDDA6DBE}" srcOrd="0" destOrd="0" presId="urn:microsoft.com/office/officeart/2005/8/layout/pyramid3"/>
    <dgm:cxn modelId="{30E5F6F4-6D54-4F93-9506-560127EF2D20}" type="presParOf" srcId="{0C0D9D50-183B-41AC-8FB0-B46FEA10DCF7}" destId="{73A88F77-0D07-4889-98C8-78132EC332A6}" srcOrd="1" destOrd="0" presId="urn:microsoft.com/office/officeart/2005/8/layout/pyramid3"/>
    <dgm:cxn modelId="{8D10C20B-535F-47B3-A7BB-FA2E7D37BC1C}" type="presParOf" srcId="{0C0D9D50-183B-41AC-8FB0-B46FEA10DCF7}" destId="{4C2FA7C6-AF96-4F05-B185-6D6F3FDEA708}" srcOrd="2" destOrd="0" presId="urn:microsoft.com/office/officeart/2005/8/layout/pyramid3"/>
    <dgm:cxn modelId="{AD64E13A-EFC0-4576-A986-4B3B69BA64F7}" type="presParOf" srcId="{0C0D9D50-183B-41AC-8FB0-B46FEA10DCF7}" destId="{B30C8F67-43B9-4235-9D76-B5DF11FC3788}" srcOrd="3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EC5235F-FB8A-483A-903D-687FC030B95E}" type="doc">
      <dgm:prSet loTypeId="urn:microsoft.com/office/officeart/2005/8/layout/vList3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00750040-3A67-45DC-B610-C30A676AB00B}">
      <dgm:prSet/>
      <dgm:spPr/>
      <dgm:t>
        <a:bodyPr/>
        <a:lstStyle/>
        <a:p>
          <a:pPr rtl="0"/>
          <a:r>
            <a:rPr lang="es-ES" dirty="0" smtClean="0"/>
            <a:t>Efectos comunes: arts. </a:t>
          </a:r>
          <a:r>
            <a:rPr lang="es-ES" dirty="0" smtClean="0">
              <a:hlinkClick xmlns:r="http://schemas.openxmlformats.org/officeDocument/2006/relationships" r:id="rId1"/>
            </a:rPr>
            <a:t>596.1 y 2 CDFA</a:t>
          </a:r>
          <a:endParaRPr lang="es-ES_tradnl" dirty="0"/>
        </a:p>
      </dgm:t>
    </dgm:pt>
    <dgm:pt modelId="{8BD60C50-C82B-4732-AC19-37FF62B6DE0B}" type="parTrans" cxnId="{2DA2ED73-0DC5-4DFE-AE8B-8234E5E45B39}">
      <dgm:prSet/>
      <dgm:spPr/>
      <dgm:t>
        <a:bodyPr/>
        <a:lstStyle/>
        <a:p>
          <a:endParaRPr lang="es-ES_tradnl"/>
        </a:p>
      </dgm:t>
    </dgm:pt>
    <dgm:pt modelId="{CBDC09A3-1936-4142-A393-0ACFFC6DB896}" type="sibTrans" cxnId="{2DA2ED73-0DC5-4DFE-AE8B-8234E5E45B39}">
      <dgm:prSet/>
      <dgm:spPr/>
      <dgm:t>
        <a:bodyPr/>
        <a:lstStyle/>
        <a:p>
          <a:endParaRPr lang="es-ES_tradnl"/>
        </a:p>
      </dgm:t>
    </dgm:pt>
    <dgm:pt modelId="{8383E812-6357-4F13-91FA-EBB731BDBE41}">
      <dgm:prSet/>
      <dgm:spPr/>
      <dgm:t>
        <a:bodyPr/>
        <a:lstStyle/>
        <a:p>
          <a:pPr rtl="0"/>
          <a:r>
            <a:rPr lang="es-ES" dirty="0" smtClean="0"/>
            <a:t>Adquisición  propiedad</a:t>
          </a:r>
          <a:endParaRPr lang="es-ES_tradnl" dirty="0"/>
        </a:p>
      </dgm:t>
    </dgm:pt>
    <dgm:pt modelId="{CE48AF10-DD6E-4B93-8EAE-AB1867D5CFEC}" type="parTrans" cxnId="{E924DB49-1309-43E6-A469-5ED86497CAFB}">
      <dgm:prSet/>
      <dgm:spPr/>
      <dgm:t>
        <a:bodyPr/>
        <a:lstStyle/>
        <a:p>
          <a:endParaRPr lang="es-ES_tradnl"/>
        </a:p>
      </dgm:t>
    </dgm:pt>
    <dgm:pt modelId="{F00A1BE1-6EBB-4E95-9AD1-0967F78A2D97}" type="sibTrans" cxnId="{E924DB49-1309-43E6-A469-5ED86497CAFB}">
      <dgm:prSet/>
      <dgm:spPr/>
      <dgm:t>
        <a:bodyPr/>
        <a:lstStyle/>
        <a:p>
          <a:endParaRPr lang="es-ES_tradnl"/>
        </a:p>
      </dgm:t>
    </dgm:pt>
    <dgm:pt modelId="{57573070-B5E6-4D63-B4D3-D3536BBADD14}">
      <dgm:prSet/>
      <dgm:spPr/>
      <dgm:t>
        <a:bodyPr/>
        <a:lstStyle/>
        <a:p>
          <a:pPr rtl="0"/>
          <a:r>
            <a:rPr lang="es-ES" dirty="0" smtClean="0"/>
            <a:t>Efectos propios: art. </a:t>
          </a:r>
          <a:r>
            <a:rPr lang="es-ES" dirty="0" smtClean="0">
              <a:hlinkClick xmlns:r="http://schemas.openxmlformats.org/officeDocument/2006/relationships" r:id="rId1"/>
            </a:rPr>
            <a:t>596.3 CDFA</a:t>
          </a:r>
          <a:endParaRPr lang="es-ES_tradnl" dirty="0"/>
        </a:p>
      </dgm:t>
    </dgm:pt>
    <dgm:pt modelId="{7C6BE12C-3574-4936-B097-46CC0FD6D4E6}" type="parTrans" cxnId="{E57AC625-6BB8-4C20-B1C2-A5AF9CD9FA68}">
      <dgm:prSet/>
      <dgm:spPr/>
      <dgm:t>
        <a:bodyPr/>
        <a:lstStyle/>
        <a:p>
          <a:endParaRPr lang="es-ES_tradnl"/>
        </a:p>
      </dgm:t>
    </dgm:pt>
    <dgm:pt modelId="{AADC4C71-634F-48B4-8FCC-7E9F0279FA40}" type="sibTrans" cxnId="{E57AC625-6BB8-4C20-B1C2-A5AF9CD9FA68}">
      <dgm:prSet/>
      <dgm:spPr/>
      <dgm:t>
        <a:bodyPr/>
        <a:lstStyle/>
        <a:p>
          <a:endParaRPr lang="es-ES_tradnl"/>
        </a:p>
      </dgm:t>
    </dgm:pt>
    <dgm:pt modelId="{E9B135DC-3D02-49E0-9677-8135F0F597CF}">
      <dgm:prSet/>
      <dgm:spPr/>
      <dgm:t>
        <a:bodyPr/>
        <a:lstStyle/>
        <a:p>
          <a:pPr rtl="0"/>
          <a:r>
            <a:rPr lang="es-ES" smtClean="0"/>
            <a:t>Prohibición de disponer</a:t>
          </a:r>
          <a:endParaRPr lang="es-ES_tradnl"/>
        </a:p>
      </dgm:t>
    </dgm:pt>
    <dgm:pt modelId="{169377F8-513D-4C60-9C08-776BBAD8E4FF}" type="parTrans" cxnId="{4771A50C-B184-436E-8360-B329F483B6EF}">
      <dgm:prSet/>
      <dgm:spPr/>
      <dgm:t>
        <a:bodyPr/>
        <a:lstStyle/>
        <a:p>
          <a:endParaRPr lang="es-ES_tradnl"/>
        </a:p>
      </dgm:t>
    </dgm:pt>
    <dgm:pt modelId="{40ED502D-ADD8-4725-AC1F-61F88F89A178}" type="sibTrans" cxnId="{4771A50C-B184-436E-8360-B329F483B6EF}">
      <dgm:prSet/>
      <dgm:spPr/>
      <dgm:t>
        <a:bodyPr/>
        <a:lstStyle/>
        <a:p>
          <a:endParaRPr lang="es-ES_tradnl"/>
        </a:p>
      </dgm:t>
    </dgm:pt>
    <dgm:pt modelId="{54905346-FB83-4A88-BC83-B4E6A56F21C2}">
      <dgm:prSet/>
      <dgm:spPr/>
      <dgm:t>
        <a:bodyPr/>
        <a:lstStyle/>
        <a:p>
          <a:pPr rtl="0"/>
          <a:r>
            <a:rPr lang="es-ES" dirty="0" smtClean="0"/>
            <a:t>Renuncia: art</a:t>
          </a:r>
          <a:r>
            <a:rPr lang="es-ES" smtClean="0"/>
            <a:t>. </a:t>
          </a:r>
          <a:r>
            <a:rPr lang="es-ES" smtClean="0">
              <a:hlinkClick xmlns:r="http://schemas.openxmlformats.org/officeDocument/2006/relationships" r:id="rId1"/>
            </a:rPr>
            <a:t>597 CDFA</a:t>
          </a:r>
          <a:endParaRPr lang="es-ES_tradnl" dirty="0"/>
        </a:p>
      </dgm:t>
    </dgm:pt>
    <dgm:pt modelId="{D0791DFC-731C-4840-8A58-A5CE418DAED4}" type="parTrans" cxnId="{2E464888-5514-4FF5-9714-B6670F52F9CC}">
      <dgm:prSet/>
      <dgm:spPr/>
      <dgm:t>
        <a:bodyPr/>
        <a:lstStyle/>
        <a:p>
          <a:endParaRPr lang="es-ES_tradnl"/>
        </a:p>
      </dgm:t>
    </dgm:pt>
    <dgm:pt modelId="{4D579C29-145C-4EB0-8A8A-B12E52226DFA}" type="sibTrans" cxnId="{2E464888-5514-4FF5-9714-B6670F52F9CC}">
      <dgm:prSet/>
      <dgm:spPr/>
      <dgm:t>
        <a:bodyPr/>
        <a:lstStyle/>
        <a:p>
          <a:endParaRPr lang="es-ES_tradnl"/>
        </a:p>
      </dgm:t>
    </dgm:pt>
    <dgm:pt modelId="{91393A03-101C-427B-80A4-A0B302D1E753}">
      <dgm:prSet/>
      <dgm:spPr/>
      <dgm:t>
        <a:bodyPr/>
        <a:lstStyle/>
        <a:p>
          <a:pPr rtl="0"/>
          <a:r>
            <a:rPr lang="es-ES" dirty="0" smtClean="0"/>
            <a:t>Colisión</a:t>
          </a:r>
          <a:r>
            <a:rPr lang="es-ES" dirty="0" smtClean="0">
              <a:hlinkClick xmlns:r="http://schemas.openxmlformats.org/officeDocument/2006/relationships" r:id="rId1"/>
            </a:rPr>
            <a:t>: art. 598 </a:t>
          </a:r>
          <a:r>
            <a:rPr lang="es-ES" dirty="0" smtClean="0"/>
            <a:t>CDFA.</a:t>
          </a:r>
          <a:endParaRPr lang="es-ES_tradnl" dirty="0"/>
        </a:p>
      </dgm:t>
    </dgm:pt>
    <dgm:pt modelId="{EB904F7D-CBE6-4FF2-B70E-3D8DABA6F2EA}" type="parTrans" cxnId="{F10464F2-F481-4AA3-9843-561013B0C751}">
      <dgm:prSet/>
      <dgm:spPr/>
      <dgm:t>
        <a:bodyPr/>
        <a:lstStyle/>
        <a:p>
          <a:endParaRPr lang="es-ES_tradnl"/>
        </a:p>
      </dgm:t>
    </dgm:pt>
    <dgm:pt modelId="{C58FB4F1-CAE5-4D11-925C-30D13D02E366}" type="sibTrans" cxnId="{F10464F2-F481-4AA3-9843-561013B0C751}">
      <dgm:prSet/>
      <dgm:spPr/>
      <dgm:t>
        <a:bodyPr/>
        <a:lstStyle/>
        <a:p>
          <a:endParaRPr lang="es-ES_tradnl"/>
        </a:p>
      </dgm:t>
    </dgm:pt>
    <dgm:pt modelId="{3192F849-5765-4463-BC40-CFD0414F04BB}" type="pres">
      <dgm:prSet presAssocID="{3EC5235F-FB8A-483A-903D-687FC030B95E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C96729F3-9D7A-48E7-B8CD-BE069A8BCAEC}" type="pres">
      <dgm:prSet presAssocID="{00750040-3A67-45DC-B610-C30A676AB00B}" presName="composite" presStyleCnt="0"/>
      <dgm:spPr/>
    </dgm:pt>
    <dgm:pt modelId="{860F8373-8C52-4BB6-A998-69CCC6D82822}" type="pres">
      <dgm:prSet presAssocID="{00750040-3A67-45DC-B610-C30A676AB00B}" presName="imgShp" presStyleLbl="fgImgPlace1" presStyleIdx="0" presStyleCnt="4" custLinFactNeighborX="-13261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813576E-5449-4BA1-AC31-BE1E9AD3F1A6}" type="pres">
      <dgm:prSet presAssocID="{00750040-3A67-45DC-B610-C30A676AB00B}" presName="txShp" presStyleLbl="node1" presStyleIdx="0" presStyleCnt="4" custLinFactNeighborX="-305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1B1591C3-690B-4A66-9272-887BFDC93A7B}" type="pres">
      <dgm:prSet presAssocID="{CBDC09A3-1936-4142-A393-0ACFFC6DB896}" presName="spacing" presStyleCnt="0"/>
      <dgm:spPr/>
    </dgm:pt>
    <dgm:pt modelId="{58772E7C-F6D1-4995-A256-E41EDFD04EDE}" type="pres">
      <dgm:prSet presAssocID="{57573070-B5E6-4D63-B4D3-D3536BBADD14}" presName="composite" presStyleCnt="0"/>
      <dgm:spPr/>
    </dgm:pt>
    <dgm:pt modelId="{DDBBB96B-3B38-416C-B476-DDC8ADBFAEBC}" type="pres">
      <dgm:prSet presAssocID="{57573070-B5E6-4D63-B4D3-D3536BBADD14}" presName="imgShp" presStyleLbl="fgImgPlace1" presStyleIdx="1" presStyleCnt="4" custLinFactNeighborX="-13261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6000" r="-56000"/>
          </a:stretch>
        </a:blipFill>
      </dgm:spPr>
    </dgm:pt>
    <dgm:pt modelId="{A03F4C22-1D2A-4CD9-A8DE-3FB772813751}" type="pres">
      <dgm:prSet presAssocID="{57573070-B5E6-4D63-B4D3-D3536BBADD14}" presName="txShp" presStyleLbl="node1" presStyleIdx="1" presStyleCnt="4" custLinFactNeighborX="-305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6C95E64-6F13-410C-8786-333927D1E3CA}" type="pres">
      <dgm:prSet presAssocID="{AADC4C71-634F-48B4-8FCC-7E9F0279FA40}" presName="spacing" presStyleCnt="0"/>
      <dgm:spPr/>
    </dgm:pt>
    <dgm:pt modelId="{90965192-5447-4333-9450-A4EB81E1B582}" type="pres">
      <dgm:prSet presAssocID="{54905346-FB83-4A88-BC83-B4E6A56F21C2}" presName="composite" presStyleCnt="0"/>
      <dgm:spPr/>
    </dgm:pt>
    <dgm:pt modelId="{06EF92F0-F25D-432E-920B-4C82546DC546}" type="pres">
      <dgm:prSet presAssocID="{54905346-FB83-4A88-BC83-B4E6A56F21C2}" presName="imgShp" presStyleLbl="fgImgPlace1" presStyleIdx="2" presStyleCnt="4" custLinFactNeighborX="-13261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6000" r="-46000"/>
          </a:stretch>
        </a:blipFill>
      </dgm:spPr>
    </dgm:pt>
    <dgm:pt modelId="{0575AA22-F4F9-4635-97BD-33B74587404A}" type="pres">
      <dgm:prSet presAssocID="{54905346-FB83-4A88-BC83-B4E6A56F21C2}" presName="txShp" presStyleLbl="node1" presStyleIdx="2" presStyleCnt="4" custLinFactNeighborX="-305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8772C36-A6CF-4E1D-B128-695381DE4B47}" type="pres">
      <dgm:prSet presAssocID="{4D579C29-145C-4EB0-8A8A-B12E52226DFA}" presName="spacing" presStyleCnt="0"/>
      <dgm:spPr/>
    </dgm:pt>
    <dgm:pt modelId="{964372C3-4B0D-46CB-9433-A3ECA838F29C}" type="pres">
      <dgm:prSet presAssocID="{91393A03-101C-427B-80A4-A0B302D1E753}" presName="composite" presStyleCnt="0"/>
      <dgm:spPr/>
    </dgm:pt>
    <dgm:pt modelId="{E8637CDB-C5ED-45A9-8CE4-D4D0A963D281}" type="pres">
      <dgm:prSet presAssocID="{91393A03-101C-427B-80A4-A0B302D1E753}" presName="imgShp" presStyleLbl="fgImgPlace1" presStyleIdx="3" presStyleCnt="4" custLinFactNeighborX="-13261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" b="-2000"/>
          </a:stretch>
        </a:blipFill>
      </dgm:spPr>
    </dgm:pt>
    <dgm:pt modelId="{E313B126-1C4E-42B6-B0A4-6F7EA65C6DB5}" type="pres">
      <dgm:prSet presAssocID="{91393A03-101C-427B-80A4-A0B302D1E753}" presName="txShp" presStyleLbl="node1" presStyleIdx="3" presStyleCnt="4" custLinFactNeighborX="-305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910EDE5C-26E5-4BFF-9BBA-968D9F2D6E97}" type="presOf" srcId="{54905346-FB83-4A88-BC83-B4E6A56F21C2}" destId="{0575AA22-F4F9-4635-97BD-33B74587404A}" srcOrd="0" destOrd="0" presId="urn:microsoft.com/office/officeart/2005/8/layout/vList3"/>
    <dgm:cxn modelId="{736CCA08-5160-47C7-ADE8-D992C8E6D676}" type="presOf" srcId="{E9B135DC-3D02-49E0-9677-8135F0F597CF}" destId="{A03F4C22-1D2A-4CD9-A8DE-3FB772813751}" srcOrd="0" destOrd="1" presId="urn:microsoft.com/office/officeart/2005/8/layout/vList3"/>
    <dgm:cxn modelId="{AE4517D6-2DC1-448A-BF48-1074AEF036FF}" type="presOf" srcId="{8383E812-6357-4F13-91FA-EBB731BDBE41}" destId="{1813576E-5449-4BA1-AC31-BE1E9AD3F1A6}" srcOrd="0" destOrd="1" presId="urn:microsoft.com/office/officeart/2005/8/layout/vList3"/>
    <dgm:cxn modelId="{4771A50C-B184-436E-8360-B329F483B6EF}" srcId="{57573070-B5E6-4D63-B4D3-D3536BBADD14}" destId="{E9B135DC-3D02-49E0-9677-8135F0F597CF}" srcOrd="0" destOrd="0" parTransId="{169377F8-513D-4C60-9C08-776BBAD8E4FF}" sibTransId="{40ED502D-ADD8-4725-AC1F-61F88F89A178}"/>
    <dgm:cxn modelId="{E924DB49-1309-43E6-A469-5ED86497CAFB}" srcId="{00750040-3A67-45DC-B610-C30A676AB00B}" destId="{8383E812-6357-4F13-91FA-EBB731BDBE41}" srcOrd="0" destOrd="0" parTransId="{CE48AF10-DD6E-4B93-8EAE-AB1867D5CFEC}" sibTransId="{F00A1BE1-6EBB-4E95-9AD1-0967F78A2D97}"/>
    <dgm:cxn modelId="{ED51D732-CFF4-4FBD-A06E-1EAE991DBC45}" type="presOf" srcId="{57573070-B5E6-4D63-B4D3-D3536BBADD14}" destId="{A03F4C22-1D2A-4CD9-A8DE-3FB772813751}" srcOrd="0" destOrd="0" presId="urn:microsoft.com/office/officeart/2005/8/layout/vList3"/>
    <dgm:cxn modelId="{80E52E2B-034E-4D9E-B4C8-34CC6B6D1FA5}" type="presOf" srcId="{00750040-3A67-45DC-B610-C30A676AB00B}" destId="{1813576E-5449-4BA1-AC31-BE1E9AD3F1A6}" srcOrd="0" destOrd="0" presId="urn:microsoft.com/office/officeart/2005/8/layout/vList3"/>
    <dgm:cxn modelId="{2DA2ED73-0DC5-4DFE-AE8B-8234E5E45B39}" srcId="{3EC5235F-FB8A-483A-903D-687FC030B95E}" destId="{00750040-3A67-45DC-B610-C30A676AB00B}" srcOrd="0" destOrd="0" parTransId="{8BD60C50-C82B-4732-AC19-37FF62B6DE0B}" sibTransId="{CBDC09A3-1936-4142-A393-0ACFFC6DB896}"/>
    <dgm:cxn modelId="{E3433C25-9E00-44B5-969B-516D5E5995BA}" type="presOf" srcId="{91393A03-101C-427B-80A4-A0B302D1E753}" destId="{E313B126-1C4E-42B6-B0A4-6F7EA65C6DB5}" srcOrd="0" destOrd="0" presId="urn:microsoft.com/office/officeart/2005/8/layout/vList3"/>
    <dgm:cxn modelId="{2E464888-5514-4FF5-9714-B6670F52F9CC}" srcId="{3EC5235F-FB8A-483A-903D-687FC030B95E}" destId="{54905346-FB83-4A88-BC83-B4E6A56F21C2}" srcOrd="2" destOrd="0" parTransId="{D0791DFC-731C-4840-8A58-A5CE418DAED4}" sibTransId="{4D579C29-145C-4EB0-8A8A-B12E52226DFA}"/>
    <dgm:cxn modelId="{E57AC625-6BB8-4C20-B1C2-A5AF9CD9FA68}" srcId="{3EC5235F-FB8A-483A-903D-687FC030B95E}" destId="{57573070-B5E6-4D63-B4D3-D3536BBADD14}" srcOrd="1" destOrd="0" parTransId="{7C6BE12C-3574-4936-B097-46CC0FD6D4E6}" sibTransId="{AADC4C71-634F-48B4-8FCC-7E9F0279FA40}"/>
    <dgm:cxn modelId="{48088C58-2F68-4F02-B75C-C85E3A2C71D9}" type="presOf" srcId="{3EC5235F-FB8A-483A-903D-687FC030B95E}" destId="{3192F849-5765-4463-BC40-CFD0414F04BB}" srcOrd="0" destOrd="0" presId="urn:microsoft.com/office/officeart/2005/8/layout/vList3"/>
    <dgm:cxn modelId="{F10464F2-F481-4AA3-9843-561013B0C751}" srcId="{3EC5235F-FB8A-483A-903D-687FC030B95E}" destId="{91393A03-101C-427B-80A4-A0B302D1E753}" srcOrd="3" destOrd="0" parTransId="{EB904F7D-CBE6-4FF2-B70E-3D8DABA6F2EA}" sibTransId="{C58FB4F1-CAE5-4D11-925C-30D13D02E366}"/>
    <dgm:cxn modelId="{BDA5FD69-04A4-473D-AEEB-50F0CBD05D4F}" type="presParOf" srcId="{3192F849-5765-4463-BC40-CFD0414F04BB}" destId="{C96729F3-9D7A-48E7-B8CD-BE069A8BCAEC}" srcOrd="0" destOrd="0" presId="urn:microsoft.com/office/officeart/2005/8/layout/vList3"/>
    <dgm:cxn modelId="{F5EF0430-1578-4A5D-8095-73F556285D41}" type="presParOf" srcId="{C96729F3-9D7A-48E7-B8CD-BE069A8BCAEC}" destId="{860F8373-8C52-4BB6-A998-69CCC6D82822}" srcOrd="0" destOrd="0" presId="urn:microsoft.com/office/officeart/2005/8/layout/vList3"/>
    <dgm:cxn modelId="{622C7936-AADD-4DBB-845E-E278BFB8A704}" type="presParOf" srcId="{C96729F3-9D7A-48E7-B8CD-BE069A8BCAEC}" destId="{1813576E-5449-4BA1-AC31-BE1E9AD3F1A6}" srcOrd="1" destOrd="0" presId="urn:microsoft.com/office/officeart/2005/8/layout/vList3"/>
    <dgm:cxn modelId="{52713F63-3FA3-4430-AA95-049B7A4CB566}" type="presParOf" srcId="{3192F849-5765-4463-BC40-CFD0414F04BB}" destId="{1B1591C3-690B-4A66-9272-887BFDC93A7B}" srcOrd="1" destOrd="0" presId="urn:microsoft.com/office/officeart/2005/8/layout/vList3"/>
    <dgm:cxn modelId="{C301134B-1417-481F-B990-F35D0088E28B}" type="presParOf" srcId="{3192F849-5765-4463-BC40-CFD0414F04BB}" destId="{58772E7C-F6D1-4995-A256-E41EDFD04EDE}" srcOrd="2" destOrd="0" presId="urn:microsoft.com/office/officeart/2005/8/layout/vList3"/>
    <dgm:cxn modelId="{D5119158-0F45-48C1-99D8-6202F5428300}" type="presParOf" srcId="{58772E7C-F6D1-4995-A256-E41EDFD04EDE}" destId="{DDBBB96B-3B38-416C-B476-DDC8ADBFAEBC}" srcOrd="0" destOrd="0" presId="urn:microsoft.com/office/officeart/2005/8/layout/vList3"/>
    <dgm:cxn modelId="{F22069D6-6EF1-40B7-B4F3-DD0D41C11E1B}" type="presParOf" srcId="{58772E7C-F6D1-4995-A256-E41EDFD04EDE}" destId="{A03F4C22-1D2A-4CD9-A8DE-3FB772813751}" srcOrd="1" destOrd="0" presId="urn:microsoft.com/office/officeart/2005/8/layout/vList3"/>
    <dgm:cxn modelId="{52A993AE-E09D-4D13-941B-12913DCBAB19}" type="presParOf" srcId="{3192F849-5765-4463-BC40-CFD0414F04BB}" destId="{66C95E64-6F13-410C-8786-333927D1E3CA}" srcOrd="3" destOrd="0" presId="urn:microsoft.com/office/officeart/2005/8/layout/vList3"/>
    <dgm:cxn modelId="{E608D6DA-D85C-4BAD-B333-59C1B66EDDEE}" type="presParOf" srcId="{3192F849-5765-4463-BC40-CFD0414F04BB}" destId="{90965192-5447-4333-9450-A4EB81E1B582}" srcOrd="4" destOrd="0" presId="urn:microsoft.com/office/officeart/2005/8/layout/vList3"/>
    <dgm:cxn modelId="{5D67CA79-6687-44D1-9C5F-B6B25E98C30E}" type="presParOf" srcId="{90965192-5447-4333-9450-A4EB81E1B582}" destId="{06EF92F0-F25D-432E-920B-4C82546DC546}" srcOrd="0" destOrd="0" presId="urn:microsoft.com/office/officeart/2005/8/layout/vList3"/>
    <dgm:cxn modelId="{FAC81C24-6904-491B-BD72-35A9C9922C83}" type="presParOf" srcId="{90965192-5447-4333-9450-A4EB81E1B582}" destId="{0575AA22-F4F9-4635-97BD-33B74587404A}" srcOrd="1" destOrd="0" presId="urn:microsoft.com/office/officeart/2005/8/layout/vList3"/>
    <dgm:cxn modelId="{F2720BEF-EB9F-4921-8A10-75CF4DF29A16}" type="presParOf" srcId="{3192F849-5765-4463-BC40-CFD0414F04BB}" destId="{88772C36-A6CF-4E1D-B128-695381DE4B47}" srcOrd="5" destOrd="0" presId="urn:microsoft.com/office/officeart/2005/8/layout/vList3"/>
    <dgm:cxn modelId="{82E08384-A74F-4B2C-8E09-D80C56BA2704}" type="presParOf" srcId="{3192F849-5765-4463-BC40-CFD0414F04BB}" destId="{964372C3-4B0D-46CB-9433-A3ECA838F29C}" srcOrd="6" destOrd="0" presId="urn:microsoft.com/office/officeart/2005/8/layout/vList3"/>
    <dgm:cxn modelId="{06A28DA9-BCFE-4D47-A781-BBD10BDBDBA1}" type="presParOf" srcId="{964372C3-4B0D-46CB-9433-A3ECA838F29C}" destId="{E8637CDB-C5ED-45A9-8CE4-D4D0A963D281}" srcOrd="0" destOrd="0" presId="urn:microsoft.com/office/officeart/2005/8/layout/vList3"/>
    <dgm:cxn modelId="{8CB6F162-44F4-42B7-A216-1491F0EF074E}" type="presParOf" srcId="{964372C3-4B0D-46CB-9433-A3ECA838F29C}" destId="{E313B126-1C4E-42B6-B0A4-6F7EA65C6DB5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382E4B-FFAA-4A0A-8DAE-5D6B117117B1}">
      <dsp:nvSpPr>
        <dsp:cNvPr id="0" name=""/>
        <dsp:cNvSpPr/>
      </dsp:nvSpPr>
      <dsp:spPr>
        <a:xfrm>
          <a:off x="0" y="0"/>
          <a:ext cx="2983499" cy="68350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t" anchorCtr="1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>
              <a:hlinkClick xmlns:r="http://schemas.openxmlformats.org/officeDocument/2006/relationships" r:id="rId1"/>
            </a:rPr>
            <a:t>El CDFA</a:t>
          </a:r>
          <a:endParaRPr lang="es-ES_tradnl" sz="2400" kern="1200" dirty="0"/>
        </a:p>
        <a:p>
          <a:pPr marL="228600" lvl="1" indent="-228600" algn="ctr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400" kern="1200" dirty="0" smtClean="0"/>
            <a:t>Libro IV</a:t>
          </a:r>
          <a:endParaRPr lang="es-ES_tradnl" sz="2400" kern="1200" dirty="0"/>
        </a:p>
        <a:p>
          <a:pPr marL="228600" lvl="1" indent="-228600" algn="ctr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400" kern="1200" dirty="0" smtClean="0"/>
            <a:t>Título III</a:t>
          </a:r>
          <a:endParaRPr lang="es-ES_tradnl" sz="2400" kern="1200" dirty="0"/>
        </a:p>
        <a:p>
          <a:pPr marL="228600" lvl="1" indent="-228600" algn="ctr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400" kern="1200" dirty="0" smtClean="0">
              <a:hlinkClick xmlns:r="http://schemas.openxmlformats.org/officeDocument/2006/relationships" r:id="rId2"/>
            </a:rPr>
            <a:t>Arts. 588 a 598</a:t>
          </a:r>
          <a:endParaRPr lang="es-ES_tradnl" sz="2400" kern="1200" dirty="0"/>
        </a:p>
      </dsp:txBody>
      <dsp:txXfrm>
        <a:off x="0" y="2734024"/>
        <a:ext cx="2983499" cy="2734024"/>
      </dsp:txXfrm>
    </dsp:sp>
    <dsp:sp modelId="{A4DA3C13-636C-4396-94EB-1DA90539B783}">
      <dsp:nvSpPr>
        <dsp:cNvPr id="0" name=""/>
        <dsp:cNvSpPr/>
      </dsp:nvSpPr>
      <dsp:spPr>
        <a:xfrm>
          <a:off x="355629" y="410103"/>
          <a:ext cx="2276075" cy="227607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0DAFB1F6-5F42-4ADD-96D9-FA80AA575A1D}">
      <dsp:nvSpPr>
        <dsp:cNvPr id="0" name=""/>
        <dsp:cNvSpPr/>
      </dsp:nvSpPr>
      <dsp:spPr>
        <a:xfrm>
          <a:off x="3074922" y="0"/>
          <a:ext cx="2983499" cy="68350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Antecedentes: 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Derecho Histórico: Fuero de Jaca (hermanos)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F. 4º y 5º </a:t>
          </a:r>
          <a:r>
            <a:rPr lang="es-ES" sz="1800" kern="1200" dirty="0" err="1" smtClean="0"/>
            <a:t>Comunmni</a:t>
          </a:r>
          <a:r>
            <a:rPr lang="es-ES" sz="1800" kern="1200" dirty="0" smtClean="0"/>
            <a:t> </a:t>
          </a:r>
          <a:r>
            <a:rPr lang="es-ES" sz="1800" kern="1200" dirty="0" err="1" smtClean="0"/>
            <a:t>dividumdo</a:t>
          </a:r>
          <a:r>
            <a:rPr lang="es-ES" sz="1800" kern="1200" dirty="0" smtClean="0"/>
            <a:t> (línea familiar)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hlinkClick xmlns:r="http://schemas.openxmlformats.org/officeDocument/2006/relationships" r:id="rId4"/>
            </a:rPr>
            <a:t>Apéndice</a:t>
          </a:r>
          <a:r>
            <a:rPr lang="es-ES" sz="1800" kern="1200" dirty="0" smtClean="0"/>
            <a:t>: </a:t>
          </a:r>
          <a:r>
            <a:rPr lang="es-ES" sz="1800" kern="1200" dirty="0" smtClean="0">
              <a:hlinkClick xmlns:r="http://schemas.openxmlformats.org/officeDocument/2006/relationships" r:id="rId5"/>
            </a:rPr>
            <a:t>arts. 76</a:t>
          </a:r>
          <a:r>
            <a:rPr lang="es-ES" sz="1800" kern="1200" dirty="0" smtClean="0"/>
            <a:t>. retracto.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hlinkClick xmlns:r="http://schemas.openxmlformats.org/officeDocument/2006/relationships" r:id="rId6"/>
            </a:rPr>
            <a:t>Compilación</a:t>
          </a:r>
          <a:r>
            <a:rPr lang="es-ES" sz="1800" kern="1200" dirty="0" smtClean="0"/>
            <a:t>: arts. 149 a 152: Tanteo y retracto/ facultad moderadora Tb. 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Ley 8/2010, de 10 de diciembre, de Derecho patrimonial </a:t>
          </a:r>
          <a:endParaRPr lang="es-ES_tradnl" sz="1800" kern="1200" dirty="0"/>
        </a:p>
      </dsp:txBody>
      <dsp:txXfrm>
        <a:off x="3074922" y="2734024"/>
        <a:ext cx="2983499" cy="2734024"/>
      </dsp:txXfrm>
    </dsp:sp>
    <dsp:sp modelId="{41D6724D-4EAB-46BA-8FC6-13FB29926793}">
      <dsp:nvSpPr>
        <dsp:cNvPr id="0" name=""/>
        <dsp:cNvSpPr/>
      </dsp:nvSpPr>
      <dsp:spPr>
        <a:xfrm>
          <a:off x="3428634" y="410103"/>
          <a:ext cx="2276075" cy="2276075"/>
        </a:xfrm>
        <a:prstGeom prst="ellipse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D9FE230-101D-4326-A4B6-7CB492BAAF07}">
      <dsp:nvSpPr>
        <dsp:cNvPr id="0" name=""/>
        <dsp:cNvSpPr/>
      </dsp:nvSpPr>
      <dsp:spPr>
        <a:xfrm>
          <a:off x="6147926" y="0"/>
          <a:ext cx="2983499" cy="68350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Objetivos y principios: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Evitar la enajenación de bienes a extraños a la familia.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Desaparece la facultad moderadora</a:t>
          </a:r>
          <a:endParaRPr lang="es-ES_tradnl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Se solucionan problemas: Plazos</a:t>
          </a:r>
          <a:endParaRPr lang="es-ES_tradnl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Bienes en proindiviso/pluralidad de bienes</a:t>
          </a:r>
          <a:endParaRPr lang="es-ES_tradnl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Consignación</a:t>
          </a:r>
          <a:endParaRPr lang="es-ES_tradnl" sz="1800" kern="1200" dirty="0"/>
        </a:p>
      </dsp:txBody>
      <dsp:txXfrm>
        <a:off x="6147926" y="2734024"/>
        <a:ext cx="2983499" cy="2734024"/>
      </dsp:txXfrm>
    </dsp:sp>
    <dsp:sp modelId="{D2582E07-1151-477C-A676-A40AC44F1F91}">
      <dsp:nvSpPr>
        <dsp:cNvPr id="0" name=""/>
        <dsp:cNvSpPr/>
      </dsp:nvSpPr>
      <dsp:spPr>
        <a:xfrm>
          <a:off x="6501638" y="305017"/>
          <a:ext cx="2276075" cy="2276075"/>
        </a:xfrm>
        <a:prstGeom prst="ellipse">
          <a:avLst/>
        </a:prstGeom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E1C30CB0-F3FA-4672-BAA2-6D3AA2D509A3}">
      <dsp:nvSpPr>
        <dsp:cNvPr id="0" name=""/>
        <dsp:cNvSpPr/>
      </dsp:nvSpPr>
      <dsp:spPr>
        <a:xfrm>
          <a:off x="379618" y="6360940"/>
          <a:ext cx="8374107" cy="474120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E92E1D-5DFA-4CEC-B61F-51F56442DEAF}">
      <dsp:nvSpPr>
        <dsp:cNvPr id="0" name=""/>
        <dsp:cNvSpPr/>
      </dsp:nvSpPr>
      <dsp:spPr>
        <a:xfrm>
          <a:off x="4928485" y="2830992"/>
          <a:ext cx="3513612" cy="3513612"/>
        </a:xfrm>
        <a:prstGeom prst="gear9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Concepto:</a:t>
          </a:r>
          <a:endParaRPr lang="es-ES_tradnl" sz="2400" kern="1200" dirty="0"/>
        </a:p>
      </dsp:txBody>
      <dsp:txXfrm>
        <a:off x="5634877" y="3654039"/>
        <a:ext cx="2100828" cy="1806069"/>
      </dsp:txXfrm>
    </dsp:sp>
    <dsp:sp modelId="{C800D7F1-A03E-42CC-9FF2-D34BE66B2E87}">
      <dsp:nvSpPr>
        <dsp:cNvPr id="0" name=""/>
        <dsp:cNvSpPr/>
      </dsp:nvSpPr>
      <dsp:spPr>
        <a:xfrm>
          <a:off x="4372924" y="4915480"/>
          <a:ext cx="2452709" cy="15166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hlinkClick xmlns:r="http://schemas.openxmlformats.org/officeDocument/2006/relationships" r:id="rId1"/>
            </a:rPr>
            <a:t>art. 588 </a:t>
          </a:r>
          <a:r>
            <a:rPr lang="es-ES" sz="2000" kern="1200" dirty="0" smtClean="0"/>
            <a:t>CDFA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Elemento subjetivo y objetivo</a:t>
          </a:r>
          <a:endParaRPr lang="es-ES_tradnl" sz="2000" kern="1200" dirty="0"/>
        </a:p>
      </dsp:txBody>
      <dsp:txXfrm>
        <a:off x="4417346" y="4959902"/>
        <a:ext cx="2363865" cy="1427844"/>
      </dsp:txXfrm>
    </dsp:sp>
    <dsp:sp modelId="{4ADE9884-FD3E-4045-B5C5-9A61903D7EE0}">
      <dsp:nvSpPr>
        <dsp:cNvPr id="0" name=""/>
        <dsp:cNvSpPr/>
      </dsp:nvSpPr>
      <dsp:spPr>
        <a:xfrm>
          <a:off x="2866317" y="2000501"/>
          <a:ext cx="2591180" cy="2555354"/>
        </a:xfrm>
        <a:prstGeom prst="gear6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Naturaleza</a:t>
          </a:r>
          <a:endParaRPr lang="es-ES_tradnl" sz="2200" kern="1200" dirty="0"/>
        </a:p>
      </dsp:txBody>
      <dsp:txXfrm>
        <a:off x="3514843" y="2647707"/>
        <a:ext cx="1294128" cy="1260942"/>
      </dsp:txXfrm>
    </dsp:sp>
    <dsp:sp modelId="{809D4EFC-52DF-4CE0-8B48-BFB6F814FF6D}">
      <dsp:nvSpPr>
        <dsp:cNvPr id="0" name=""/>
        <dsp:cNvSpPr/>
      </dsp:nvSpPr>
      <dsp:spPr>
        <a:xfrm>
          <a:off x="1922631" y="3533021"/>
          <a:ext cx="2498121" cy="15984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Derecho legal de adquisición preferente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Dos fases: tanteo  retracto (subsidiario)</a:t>
          </a:r>
          <a:endParaRPr lang="es-ES_tradnl" sz="1800" kern="1200" dirty="0"/>
        </a:p>
      </dsp:txBody>
      <dsp:txXfrm>
        <a:off x="1969449" y="3579839"/>
        <a:ext cx="2404485" cy="1504847"/>
      </dsp:txXfrm>
    </dsp:sp>
    <dsp:sp modelId="{CF888CC2-C6FB-4DE0-B216-2F08B42604E4}">
      <dsp:nvSpPr>
        <dsp:cNvPr id="0" name=""/>
        <dsp:cNvSpPr/>
      </dsp:nvSpPr>
      <dsp:spPr>
        <a:xfrm rot="20700000">
          <a:off x="4315413" y="237567"/>
          <a:ext cx="2503726" cy="2503726"/>
        </a:xfrm>
        <a:prstGeom prst="gear6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Estatuto aplicable: </a:t>
          </a:r>
          <a:endParaRPr lang="es-ES_tradnl" sz="2400" kern="1200" dirty="0"/>
        </a:p>
      </dsp:txBody>
      <dsp:txXfrm rot="-20700000">
        <a:off x="4864553" y="786708"/>
        <a:ext cx="1405445" cy="1405445"/>
      </dsp:txXfrm>
    </dsp:sp>
    <dsp:sp modelId="{0A8934DA-73E6-4B32-B92A-2892B685A382}">
      <dsp:nvSpPr>
        <dsp:cNvPr id="0" name=""/>
        <dsp:cNvSpPr/>
      </dsp:nvSpPr>
      <dsp:spPr>
        <a:xfrm>
          <a:off x="6441586" y="667007"/>
          <a:ext cx="2472296" cy="15809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Bienes: Situados en Aragón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Titulares del Derecho: cualquier vecindad</a:t>
          </a:r>
          <a:endParaRPr lang="es-ES_tradnl" sz="1800" kern="1200" dirty="0"/>
        </a:p>
      </dsp:txBody>
      <dsp:txXfrm>
        <a:off x="6487891" y="713312"/>
        <a:ext cx="2379686" cy="1488352"/>
      </dsp:txXfrm>
    </dsp:sp>
    <dsp:sp modelId="{3585008B-011A-43D4-A7EF-939917C1C60E}">
      <dsp:nvSpPr>
        <dsp:cNvPr id="0" name=""/>
        <dsp:cNvSpPr/>
      </dsp:nvSpPr>
      <dsp:spPr>
        <a:xfrm>
          <a:off x="4683072" y="2286588"/>
          <a:ext cx="4497424" cy="4497424"/>
        </a:xfrm>
        <a:prstGeom prst="circularArrow">
          <a:avLst>
            <a:gd name="adj1" fmla="val 4688"/>
            <a:gd name="adj2" fmla="val 299029"/>
            <a:gd name="adj3" fmla="val 2551836"/>
            <a:gd name="adj4" fmla="val 15786469"/>
            <a:gd name="adj5" fmla="val 546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AE498C-2506-4E85-84C1-BEA8289139C7}">
      <dsp:nvSpPr>
        <dsp:cNvPr id="0" name=""/>
        <dsp:cNvSpPr/>
      </dsp:nvSpPr>
      <dsp:spPr>
        <a:xfrm>
          <a:off x="2431617" y="1425682"/>
          <a:ext cx="3267659" cy="3267659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C8FC55-4B24-4206-8CEB-D10238CEF2DB}">
      <dsp:nvSpPr>
        <dsp:cNvPr id="0" name=""/>
        <dsp:cNvSpPr/>
      </dsp:nvSpPr>
      <dsp:spPr>
        <a:xfrm>
          <a:off x="3736317" y="-320258"/>
          <a:ext cx="3523195" cy="352319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FF9667-024B-4746-90AD-4F8B9A3503F9}">
      <dsp:nvSpPr>
        <dsp:cNvPr id="0" name=""/>
        <dsp:cNvSpPr/>
      </dsp:nvSpPr>
      <dsp:spPr>
        <a:xfrm>
          <a:off x="0" y="267777"/>
          <a:ext cx="9113551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D8E1635-6D99-4314-98C6-CFA9BF0AA573}">
      <dsp:nvSpPr>
        <dsp:cNvPr id="0" name=""/>
        <dsp:cNvSpPr/>
      </dsp:nvSpPr>
      <dsp:spPr>
        <a:xfrm>
          <a:off x="455677" y="61137"/>
          <a:ext cx="6379485" cy="4132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129" tIns="0" rIns="241129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1. Titulares del derecho (legitimación activa)</a:t>
          </a:r>
          <a:endParaRPr lang="es-ES_tradnl" sz="2000" kern="1200" dirty="0"/>
        </a:p>
      </dsp:txBody>
      <dsp:txXfrm>
        <a:off x="475852" y="81312"/>
        <a:ext cx="6339135" cy="372930"/>
      </dsp:txXfrm>
    </dsp:sp>
    <dsp:sp modelId="{08A015E4-E28B-42D1-8D63-862FE790EF52}">
      <dsp:nvSpPr>
        <dsp:cNvPr id="0" name=""/>
        <dsp:cNvSpPr/>
      </dsp:nvSpPr>
      <dsp:spPr>
        <a:xfrm>
          <a:off x="0" y="902817"/>
          <a:ext cx="9113551" cy="2072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7313" tIns="291592" rIns="707313" bIns="128016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Colaterales hasta 4º (línea de procedencia bienes)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Ascendientes (≈recobrantes)</a:t>
          </a:r>
          <a:endParaRPr lang="es-ES_tradnl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Sobre bienes donados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Descendientes:</a:t>
          </a:r>
          <a:endParaRPr lang="es-ES_tradnl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14 años</a:t>
          </a:r>
          <a:endParaRPr lang="es-ES_tradnl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Titulares de bienes abolorio</a:t>
          </a:r>
          <a:endParaRPr lang="es-ES_tradnl" sz="1800" kern="1200" dirty="0"/>
        </a:p>
      </dsp:txBody>
      <dsp:txXfrm>
        <a:off x="0" y="902817"/>
        <a:ext cx="9113551" cy="2072700"/>
      </dsp:txXfrm>
    </dsp:sp>
    <dsp:sp modelId="{0DD68437-BFEC-49DA-8B6F-EA5C1EBD39BA}">
      <dsp:nvSpPr>
        <dsp:cNvPr id="0" name=""/>
        <dsp:cNvSpPr/>
      </dsp:nvSpPr>
      <dsp:spPr>
        <a:xfrm>
          <a:off x="455677" y="696177"/>
          <a:ext cx="6379485" cy="4132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129" tIns="0" rIns="241129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hlinkClick xmlns:r="http://schemas.openxmlformats.org/officeDocument/2006/relationships" r:id="rId1"/>
            </a:rPr>
            <a:t>Art. 590 CDFA</a:t>
          </a:r>
          <a:endParaRPr lang="es-ES_tradnl" sz="1800" kern="1200" dirty="0"/>
        </a:p>
      </dsp:txBody>
      <dsp:txXfrm>
        <a:off x="475852" y="716352"/>
        <a:ext cx="6339135" cy="372930"/>
      </dsp:txXfrm>
    </dsp:sp>
    <dsp:sp modelId="{91710BDF-A559-428E-A128-B3625389A85A}">
      <dsp:nvSpPr>
        <dsp:cNvPr id="0" name=""/>
        <dsp:cNvSpPr/>
      </dsp:nvSpPr>
      <dsp:spPr>
        <a:xfrm>
          <a:off x="0" y="3257757"/>
          <a:ext cx="9113551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7313" tIns="291592" rIns="707313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No afines ni cónyuge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Igualdad de filiaciones</a:t>
          </a:r>
          <a:endParaRPr lang="es-ES_tradnl" sz="1600" kern="1200" dirty="0"/>
        </a:p>
      </dsp:txBody>
      <dsp:txXfrm>
        <a:off x="0" y="3257757"/>
        <a:ext cx="9113551" cy="882000"/>
      </dsp:txXfrm>
    </dsp:sp>
    <dsp:sp modelId="{E9F2EDC2-A144-4DAD-9431-8CA5A463FD2C}">
      <dsp:nvSpPr>
        <dsp:cNvPr id="0" name=""/>
        <dsp:cNvSpPr/>
      </dsp:nvSpPr>
      <dsp:spPr>
        <a:xfrm>
          <a:off x="455677" y="3051117"/>
          <a:ext cx="6379485" cy="41328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129" tIns="0" rIns="241129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Parentesco: consanguíneo</a:t>
          </a:r>
          <a:endParaRPr lang="es-ES_tradnl" sz="2000" kern="1200" dirty="0"/>
        </a:p>
      </dsp:txBody>
      <dsp:txXfrm>
        <a:off x="475852" y="3071292"/>
        <a:ext cx="6339135" cy="372930"/>
      </dsp:txXfrm>
    </dsp:sp>
    <dsp:sp modelId="{16A6630F-C43A-40D0-B840-9FD9AA84B1BB}">
      <dsp:nvSpPr>
        <dsp:cNvPr id="0" name=""/>
        <dsp:cNvSpPr/>
      </dsp:nvSpPr>
      <dsp:spPr>
        <a:xfrm>
          <a:off x="0" y="4421997"/>
          <a:ext cx="9113551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0BE8244-A9E1-42B2-BE3C-FE0D2F1B47C1}">
      <dsp:nvSpPr>
        <dsp:cNvPr id="0" name=""/>
        <dsp:cNvSpPr/>
      </dsp:nvSpPr>
      <dsp:spPr>
        <a:xfrm>
          <a:off x="455677" y="4215357"/>
          <a:ext cx="6379485" cy="41328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129" tIns="0" rIns="241129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Concurrencia de titulares: art. </a:t>
          </a:r>
          <a:r>
            <a:rPr lang="es-ES" sz="1800" kern="1200" dirty="0" smtClean="0">
              <a:hlinkClick xmlns:r="http://schemas.openxmlformats.org/officeDocument/2006/relationships" r:id="rId1"/>
            </a:rPr>
            <a:t>590.2 CDFA</a:t>
          </a:r>
          <a:endParaRPr lang="es-ES_tradnl" sz="1800" kern="1200" dirty="0"/>
        </a:p>
      </dsp:txBody>
      <dsp:txXfrm>
        <a:off x="475852" y="4235532"/>
        <a:ext cx="6339135" cy="372930"/>
      </dsp:txXfrm>
    </dsp:sp>
    <dsp:sp modelId="{0AC3022A-2F43-46F7-AC25-D999562A8292}">
      <dsp:nvSpPr>
        <dsp:cNvPr id="0" name=""/>
        <dsp:cNvSpPr/>
      </dsp:nvSpPr>
      <dsp:spPr>
        <a:xfrm>
          <a:off x="0" y="5057037"/>
          <a:ext cx="9113551" cy="1367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7313" tIns="291592" rIns="707313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Tanteo: pariente que enajena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Retracto: Adquirente/es</a:t>
          </a:r>
          <a:endParaRPr lang="es-ES_tradnl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No </a:t>
          </a:r>
          <a:r>
            <a:rPr lang="es-ES" sz="1600" kern="1200" dirty="0" smtClean="0">
              <a:hlinkClick xmlns:r="http://schemas.openxmlformats.org/officeDocument/2006/relationships" r:id="rId2"/>
            </a:rPr>
            <a:t>34LH</a:t>
          </a:r>
          <a:r>
            <a:rPr lang="es-ES" sz="1600" kern="1200" dirty="0" smtClean="0"/>
            <a:t>.</a:t>
          </a:r>
          <a:endParaRPr lang="es-ES_tradnl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hlinkClick xmlns:r="http://schemas.openxmlformats.org/officeDocument/2006/relationships" r:id="rId3"/>
            </a:rPr>
            <a:t>art. 588 CDFA</a:t>
          </a:r>
          <a:r>
            <a:rPr lang="es-ES" sz="1600" kern="1200" dirty="0" smtClean="0"/>
            <a:t>: no pariente.</a:t>
          </a:r>
          <a:endParaRPr lang="es-ES_tradnl" sz="1600" kern="1200" dirty="0"/>
        </a:p>
      </dsp:txBody>
      <dsp:txXfrm>
        <a:off x="0" y="5057037"/>
        <a:ext cx="9113551" cy="1367100"/>
      </dsp:txXfrm>
    </dsp:sp>
    <dsp:sp modelId="{DD5E971D-9647-4389-B26D-D576109C2C73}">
      <dsp:nvSpPr>
        <dsp:cNvPr id="0" name=""/>
        <dsp:cNvSpPr/>
      </dsp:nvSpPr>
      <dsp:spPr>
        <a:xfrm>
          <a:off x="455677" y="4850397"/>
          <a:ext cx="6379485" cy="41328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129" tIns="0" rIns="241129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2. Legitimación pasiva: Dueño actual de los bienes</a:t>
          </a:r>
          <a:endParaRPr lang="es-ES_tradnl" sz="2000" kern="1200" dirty="0"/>
        </a:p>
      </dsp:txBody>
      <dsp:txXfrm>
        <a:off x="475852" y="4870572"/>
        <a:ext cx="6339135" cy="3729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A271C6-5A78-40FF-89F1-840B3C84EF4A}">
      <dsp:nvSpPr>
        <dsp:cNvPr id="0" name=""/>
        <dsp:cNvSpPr/>
      </dsp:nvSpPr>
      <dsp:spPr>
        <a:xfrm rot="2533345">
          <a:off x="2797153" y="4871261"/>
          <a:ext cx="1053242" cy="67939"/>
        </a:xfrm>
        <a:custGeom>
          <a:avLst/>
          <a:gdLst/>
          <a:ahLst/>
          <a:cxnLst/>
          <a:rect l="0" t="0" r="0" b="0"/>
          <a:pathLst>
            <a:path>
              <a:moveTo>
                <a:pt x="0" y="33969"/>
              </a:moveTo>
              <a:lnTo>
                <a:pt x="1053242" y="339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2FFDA4-C047-4D91-9020-4BB8DADA8449}">
      <dsp:nvSpPr>
        <dsp:cNvPr id="0" name=""/>
        <dsp:cNvSpPr/>
      </dsp:nvSpPr>
      <dsp:spPr>
        <a:xfrm>
          <a:off x="2933790" y="3421190"/>
          <a:ext cx="1186643" cy="67939"/>
        </a:xfrm>
        <a:custGeom>
          <a:avLst/>
          <a:gdLst/>
          <a:ahLst/>
          <a:cxnLst/>
          <a:rect l="0" t="0" r="0" b="0"/>
          <a:pathLst>
            <a:path>
              <a:moveTo>
                <a:pt x="0" y="33969"/>
              </a:moveTo>
              <a:lnTo>
                <a:pt x="1186643" y="339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4BCA57-5C53-4788-AB71-7CEBDF0DA42B}">
      <dsp:nvSpPr>
        <dsp:cNvPr id="0" name=""/>
        <dsp:cNvSpPr/>
      </dsp:nvSpPr>
      <dsp:spPr>
        <a:xfrm rot="19066655">
          <a:off x="2797153" y="1971119"/>
          <a:ext cx="1053242" cy="67939"/>
        </a:xfrm>
        <a:custGeom>
          <a:avLst/>
          <a:gdLst/>
          <a:ahLst/>
          <a:cxnLst/>
          <a:rect l="0" t="0" r="0" b="0"/>
          <a:pathLst>
            <a:path>
              <a:moveTo>
                <a:pt x="0" y="33969"/>
              </a:moveTo>
              <a:lnTo>
                <a:pt x="1053242" y="339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7B4B68-2356-4B62-884D-CAD651B44FCE}">
      <dsp:nvSpPr>
        <dsp:cNvPr id="0" name=""/>
        <dsp:cNvSpPr/>
      </dsp:nvSpPr>
      <dsp:spPr>
        <a:xfrm>
          <a:off x="164" y="1729498"/>
          <a:ext cx="3451324" cy="3451324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96565C9-3563-4A69-9FC9-69B527FB5962}">
      <dsp:nvSpPr>
        <dsp:cNvPr id="0" name=""/>
        <dsp:cNvSpPr/>
      </dsp:nvSpPr>
      <dsp:spPr>
        <a:xfrm>
          <a:off x="3463113" y="35967"/>
          <a:ext cx="1932077" cy="193207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Bienes objeto del derecho: art. </a:t>
          </a:r>
          <a:r>
            <a:rPr lang="es-ES" sz="1700" kern="1200" dirty="0" smtClean="0">
              <a:hlinkClick xmlns:r="http://schemas.openxmlformats.org/officeDocument/2006/relationships" r:id="rId2"/>
            </a:rPr>
            <a:t>589 CDFA</a:t>
          </a:r>
          <a:endParaRPr lang="es-ES_tradnl" sz="1700" kern="1200" dirty="0"/>
        </a:p>
      </dsp:txBody>
      <dsp:txXfrm>
        <a:off x="3746059" y="318913"/>
        <a:ext cx="1366185" cy="1366185"/>
      </dsp:txXfrm>
    </dsp:sp>
    <dsp:sp modelId="{9D3E58A2-EDC1-4FA3-A2CC-FCC0B178585E}">
      <dsp:nvSpPr>
        <dsp:cNvPr id="0" name=""/>
        <dsp:cNvSpPr/>
      </dsp:nvSpPr>
      <dsp:spPr>
        <a:xfrm>
          <a:off x="5588398" y="35967"/>
          <a:ext cx="2898116" cy="19320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b="1" u="sng" kern="1200" dirty="0" smtClean="0">
              <a:solidFill>
                <a:srgbClr val="FF0000"/>
              </a:solidFill>
            </a:rPr>
            <a:t>Inmuebles</a:t>
          </a:r>
          <a:r>
            <a:rPr lang="es-ES" sz="1900" kern="1200" dirty="0" smtClean="0"/>
            <a:t> (STSJ 10/2/2016)</a:t>
          </a:r>
          <a:endParaRPr lang="es-ES_tradnl" sz="1900" kern="1200" dirty="0"/>
        </a:p>
        <a:p>
          <a:pPr marL="342900" lvl="2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Rústicos, edificios o parte </a:t>
          </a:r>
          <a:endParaRPr lang="es-ES_tradnl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b="1" u="sng" kern="1200" dirty="0" smtClean="0">
              <a:solidFill>
                <a:srgbClr val="FF0000"/>
              </a:solidFill>
            </a:rPr>
            <a:t>Familiares</a:t>
          </a:r>
          <a:r>
            <a:rPr lang="es-ES" sz="1900" kern="1200" dirty="0" smtClean="0"/>
            <a:t>: </a:t>
          </a:r>
          <a:endParaRPr lang="es-ES_tradnl" sz="1900" kern="1200" dirty="0"/>
        </a:p>
        <a:p>
          <a:pPr marL="342900" lvl="2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2 generaciones</a:t>
          </a:r>
          <a:endParaRPr lang="es-ES_tradnl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b="1" u="sng" kern="1200" dirty="0" smtClean="0">
              <a:solidFill>
                <a:srgbClr val="FF0000"/>
              </a:solidFill>
            </a:rPr>
            <a:t>Sitos en Aragón</a:t>
          </a:r>
          <a:r>
            <a:rPr lang="es-ES" sz="1900" kern="1200" dirty="0" smtClean="0"/>
            <a:t>.</a:t>
          </a:r>
          <a:endParaRPr lang="es-ES_tradnl" sz="1900" kern="1200" dirty="0"/>
        </a:p>
      </dsp:txBody>
      <dsp:txXfrm>
        <a:off x="5588398" y="35967"/>
        <a:ext cx="2898116" cy="1932077"/>
      </dsp:txXfrm>
    </dsp:sp>
    <dsp:sp modelId="{5E4A9A32-A591-4959-B4D8-9FAD6D6C2867}">
      <dsp:nvSpPr>
        <dsp:cNvPr id="0" name=""/>
        <dsp:cNvSpPr/>
      </dsp:nvSpPr>
      <dsp:spPr>
        <a:xfrm>
          <a:off x="4120434" y="2489121"/>
          <a:ext cx="1932077" cy="193207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smtClean="0"/>
            <a:t>Enajenación de una cuota o varios bienes.</a:t>
          </a:r>
          <a:endParaRPr lang="es-ES_tradnl" sz="1700" kern="1200"/>
        </a:p>
      </dsp:txBody>
      <dsp:txXfrm>
        <a:off x="4403380" y="2772067"/>
        <a:ext cx="1366185" cy="1366185"/>
      </dsp:txXfrm>
    </dsp:sp>
    <dsp:sp modelId="{648632C3-2171-4F9E-8921-128CE308702A}">
      <dsp:nvSpPr>
        <dsp:cNvPr id="0" name=""/>
        <dsp:cNvSpPr/>
      </dsp:nvSpPr>
      <dsp:spPr>
        <a:xfrm>
          <a:off x="6245719" y="2489121"/>
          <a:ext cx="2898116" cy="19320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/>
            <a:t>arts</a:t>
          </a:r>
          <a:r>
            <a:rPr lang="es-ES" sz="1900" kern="1200" dirty="0" smtClean="0">
              <a:hlinkClick xmlns:r="http://schemas.openxmlformats.org/officeDocument/2006/relationships" r:id="rId3"/>
            </a:rPr>
            <a:t>. 592 y 593 CDFA</a:t>
          </a:r>
          <a:endParaRPr lang="es-ES_tradnl" sz="1900" kern="1200" dirty="0"/>
        </a:p>
      </dsp:txBody>
      <dsp:txXfrm>
        <a:off x="6245719" y="2489121"/>
        <a:ext cx="2898116" cy="1932077"/>
      </dsp:txXfrm>
    </dsp:sp>
    <dsp:sp modelId="{AF6EED6A-530A-418A-BAAC-4B5024715D5F}">
      <dsp:nvSpPr>
        <dsp:cNvPr id="0" name=""/>
        <dsp:cNvSpPr/>
      </dsp:nvSpPr>
      <dsp:spPr>
        <a:xfrm>
          <a:off x="3463113" y="4942275"/>
          <a:ext cx="1932077" cy="193207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Enajenaciones: </a:t>
          </a:r>
          <a:r>
            <a:rPr lang="es-ES" sz="1700" kern="1200" dirty="0" smtClean="0">
              <a:hlinkClick xmlns:r="http://schemas.openxmlformats.org/officeDocument/2006/relationships" r:id="rId3"/>
            </a:rPr>
            <a:t>art. 591 CDFA</a:t>
          </a:r>
          <a:endParaRPr lang="es-ES_tradnl" sz="1700" kern="1200" dirty="0"/>
        </a:p>
      </dsp:txBody>
      <dsp:txXfrm>
        <a:off x="3746059" y="5225221"/>
        <a:ext cx="1366185" cy="1366185"/>
      </dsp:txXfrm>
    </dsp:sp>
    <dsp:sp modelId="{529CFEE3-85D8-4F7C-A5C4-5CE0AAA475EA}">
      <dsp:nvSpPr>
        <dsp:cNvPr id="0" name=""/>
        <dsp:cNvSpPr/>
      </dsp:nvSpPr>
      <dsp:spPr>
        <a:xfrm>
          <a:off x="5588398" y="4942275"/>
          <a:ext cx="2898116" cy="19320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Venta</a:t>
          </a:r>
          <a:endParaRPr lang="es-ES_tradnl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dación en pago</a:t>
          </a:r>
          <a:endParaRPr lang="es-ES_tradnl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Enajenaciones forzosas.</a:t>
          </a:r>
          <a:endParaRPr lang="es-ES_tradnl" sz="1900" kern="1200"/>
        </a:p>
      </dsp:txBody>
      <dsp:txXfrm>
        <a:off x="5588398" y="4942275"/>
        <a:ext cx="2898116" cy="19320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94A41B-32AA-40B4-A7C9-6C4E52BF2B54}">
      <dsp:nvSpPr>
        <dsp:cNvPr id="0" name=""/>
        <dsp:cNvSpPr/>
      </dsp:nvSpPr>
      <dsp:spPr>
        <a:xfrm rot="10800000">
          <a:off x="0" y="0"/>
          <a:ext cx="6193091" cy="1377076"/>
        </a:xfrm>
        <a:prstGeom prst="trapezoid">
          <a:avLst>
            <a:gd name="adj" fmla="val 44973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Regulación: arts</a:t>
          </a:r>
          <a:r>
            <a:rPr lang="es-ES" sz="2000" kern="1200" dirty="0" smtClean="0">
              <a:hlinkClick xmlns:r="http://schemas.openxmlformats.org/officeDocument/2006/relationships" r:id="rId1"/>
            </a:rPr>
            <a:t>.  594 y 595 CDFA</a:t>
          </a:r>
          <a:r>
            <a:rPr lang="es-ES" sz="2000" kern="1200" dirty="0" smtClean="0"/>
            <a:t>.</a:t>
          </a:r>
          <a:endParaRPr lang="es-ES_tradnl" sz="2000" kern="1200" dirty="0"/>
        </a:p>
      </dsp:txBody>
      <dsp:txXfrm rot="-10800000">
        <a:off x="1083791" y="0"/>
        <a:ext cx="4025509" cy="1377076"/>
      </dsp:txXfrm>
    </dsp:sp>
    <dsp:sp modelId="{B85B885F-5050-422C-9345-6734FB3DF9A3}">
      <dsp:nvSpPr>
        <dsp:cNvPr id="0" name=""/>
        <dsp:cNvSpPr/>
      </dsp:nvSpPr>
      <dsp:spPr>
        <a:xfrm>
          <a:off x="4934906" y="1333568"/>
          <a:ext cx="4172581" cy="1464094"/>
        </a:xfrm>
        <a:prstGeom prst="nonIsoscelesTrapezoid">
          <a:avLst>
            <a:gd name="adj1" fmla="val 44973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30 días/notificación fehaciente</a:t>
          </a:r>
          <a:endParaRPr lang="es-ES_tradnl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No verbal, etc.</a:t>
          </a:r>
          <a:endParaRPr lang="es-ES_tradnl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Completa.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1 año: </a:t>
          </a:r>
          <a:r>
            <a:rPr lang="es-ES" sz="1800" kern="1200" dirty="0" smtClean="0">
              <a:hlinkClick xmlns:r="http://schemas.openxmlformats.org/officeDocument/2006/relationships" r:id="rId1"/>
            </a:rPr>
            <a:t>ART. 594.3 CDFA</a:t>
          </a:r>
          <a:r>
            <a:rPr lang="es-ES" sz="1800" kern="1200" dirty="0" smtClean="0"/>
            <a:t>.</a:t>
          </a:r>
          <a:endParaRPr lang="es-ES_tradnl" sz="1800" kern="1200" dirty="0"/>
        </a:p>
      </dsp:txBody>
      <dsp:txXfrm>
        <a:off x="5573782" y="1333568"/>
        <a:ext cx="3533705" cy="1464094"/>
      </dsp:txXfrm>
    </dsp:sp>
    <dsp:sp modelId="{34FE8FD7-7B1A-4A27-BF3B-34B95F8CB11F}">
      <dsp:nvSpPr>
        <dsp:cNvPr id="0" name=""/>
        <dsp:cNvSpPr/>
      </dsp:nvSpPr>
      <dsp:spPr>
        <a:xfrm rot="10800000">
          <a:off x="619309" y="1377076"/>
          <a:ext cx="4954473" cy="1377076"/>
        </a:xfrm>
        <a:prstGeom prst="trapezoid">
          <a:avLst>
            <a:gd name="adj" fmla="val 44973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Plazos: fase de tanteo : </a:t>
          </a:r>
          <a:r>
            <a:rPr lang="es-ES" sz="2000" kern="1200" dirty="0" smtClean="0">
              <a:hlinkClick xmlns:r="http://schemas.openxmlformats.org/officeDocument/2006/relationships" r:id="rId1"/>
            </a:rPr>
            <a:t>art. 594. 1.2.3 </a:t>
          </a:r>
          <a:r>
            <a:rPr lang="es-ES" sz="2000" kern="1200" dirty="0" smtClean="0"/>
            <a:t>CDFA</a:t>
          </a:r>
          <a:endParaRPr lang="es-ES_tradnl" sz="2000" kern="1200" dirty="0"/>
        </a:p>
      </dsp:txBody>
      <dsp:txXfrm rot="-10800000">
        <a:off x="1486342" y="1377076"/>
        <a:ext cx="3220407" cy="1377076"/>
      </dsp:txXfrm>
    </dsp:sp>
    <dsp:sp modelId="{1E89D80C-2F29-499D-BFC2-5F82F1CB3074}">
      <dsp:nvSpPr>
        <dsp:cNvPr id="0" name=""/>
        <dsp:cNvSpPr/>
      </dsp:nvSpPr>
      <dsp:spPr>
        <a:xfrm>
          <a:off x="4335164" y="2754153"/>
          <a:ext cx="4772323" cy="1377076"/>
        </a:xfrm>
        <a:prstGeom prst="nonIsoscelesTrapezoid">
          <a:avLst>
            <a:gd name="adj1" fmla="val 44973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Se notifica: 30 días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No notifica/</a:t>
          </a:r>
          <a:r>
            <a:rPr lang="es-ES" sz="2000" kern="1200" dirty="0" err="1" smtClean="0"/>
            <a:t>defe</a:t>
          </a:r>
          <a:r>
            <a:rPr lang="es-ES" sz="2000" kern="1200" dirty="0" smtClean="0"/>
            <a:t>: 90 días/conocimiento</a:t>
          </a:r>
          <a:endParaRPr lang="es-ES_tradnl" sz="2000" kern="1200" dirty="0"/>
        </a:p>
      </dsp:txBody>
      <dsp:txXfrm>
        <a:off x="4954473" y="2754153"/>
        <a:ext cx="4153014" cy="1377076"/>
      </dsp:txXfrm>
    </dsp:sp>
    <dsp:sp modelId="{CCFC2E03-ED1B-4D4B-9650-3994F9D32BA4}">
      <dsp:nvSpPr>
        <dsp:cNvPr id="0" name=""/>
        <dsp:cNvSpPr/>
      </dsp:nvSpPr>
      <dsp:spPr>
        <a:xfrm rot="10800000">
          <a:off x="1238618" y="2754153"/>
          <a:ext cx="3715855" cy="1377076"/>
        </a:xfrm>
        <a:prstGeom prst="trapezoid">
          <a:avLst>
            <a:gd name="adj" fmla="val 44973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Plazos: fase de retracto: art. </a:t>
          </a:r>
          <a:r>
            <a:rPr lang="es-ES" sz="2000" kern="1200" dirty="0" smtClean="0">
              <a:hlinkClick xmlns:r="http://schemas.openxmlformats.org/officeDocument/2006/relationships" r:id="rId1"/>
            </a:rPr>
            <a:t>594.4 CDFA</a:t>
          </a:r>
          <a:endParaRPr lang="es-ES_tradnl" sz="2000" kern="1200" dirty="0"/>
        </a:p>
      </dsp:txBody>
      <dsp:txXfrm rot="-10800000">
        <a:off x="1888893" y="2754153"/>
        <a:ext cx="2415305" cy="1377076"/>
      </dsp:txXfrm>
    </dsp:sp>
    <dsp:sp modelId="{EFE19B3B-5416-43F4-AD70-CFEB7C23E85F}">
      <dsp:nvSpPr>
        <dsp:cNvPr id="0" name=""/>
        <dsp:cNvSpPr/>
      </dsp:nvSpPr>
      <dsp:spPr>
        <a:xfrm>
          <a:off x="3715855" y="4131230"/>
          <a:ext cx="5391632" cy="1377076"/>
        </a:xfrm>
        <a:prstGeom prst="nonIsoscelesTrapezoid">
          <a:avLst>
            <a:gd name="adj1" fmla="val 44973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2 años desde la enajenación: </a:t>
          </a:r>
          <a:r>
            <a:rPr lang="es-ES" sz="2000" kern="1200" dirty="0" smtClean="0">
              <a:hlinkClick xmlns:r="http://schemas.openxmlformats.org/officeDocument/2006/relationships" r:id="rId1"/>
            </a:rPr>
            <a:t>art. 594.5 </a:t>
          </a:r>
          <a:r>
            <a:rPr lang="es-ES" sz="2000" kern="1200" dirty="0" smtClean="0"/>
            <a:t>CDFA</a:t>
          </a:r>
          <a:endParaRPr lang="es-ES_tradnl" sz="2000" kern="1200" dirty="0"/>
        </a:p>
      </dsp:txBody>
      <dsp:txXfrm>
        <a:off x="4335164" y="4131230"/>
        <a:ext cx="4772323" cy="1377076"/>
      </dsp:txXfrm>
    </dsp:sp>
    <dsp:sp modelId="{3A93867A-AD3F-46BE-92E9-E21B2B1B47D6}">
      <dsp:nvSpPr>
        <dsp:cNvPr id="0" name=""/>
        <dsp:cNvSpPr/>
      </dsp:nvSpPr>
      <dsp:spPr>
        <a:xfrm rot="10800000">
          <a:off x="1857927" y="4131230"/>
          <a:ext cx="2477236" cy="1377076"/>
        </a:xfrm>
        <a:prstGeom prst="trapezoid">
          <a:avLst>
            <a:gd name="adj" fmla="val 44973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Plazo general de caducidad:</a:t>
          </a:r>
          <a:endParaRPr lang="es-ES_tradnl" sz="2000" kern="1200" dirty="0"/>
        </a:p>
      </dsp:txBody>
      <dsp:txXfrm rot="-10800000">
        <a:off x="2291443" y="4131230"/>
        <a:ext cx="1610203" cy="1377076"/>
      </dsp:txXfrm>
    </dsp:sp>
    <dsp:sp modelId="{E9CD99D3-A6C3-4C0A-B0C8-9449BDDA6DBE}">
      <dsp:nvSpPr>
        <dsp:cNvPr id="0" name=""/>
        <dsp:cNvSpPr/>
      </dsp:nvSpPr>
      <dsp:spPr>
        <a:xfrm>
          <a:off x="3096545" y="5508307"/>
          <a:ext cx="6010942" cy="1377076"/>
        </a:xfrm>
        <a:prstGeom prst="nonIsoscelesTrapezoid">
          <a:avLst>
            <a:gd name="adj1" fmla="val 44973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Precio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documentos.</a:t>
          </a:r>
          <a:endParaRPr lang="es-ES_tradnl" sz="2000" kern="1200" dirty="0"/>
        </a:p>
      </dsp:txBody>
      <dsp:txXfrm>
        <a:off x="3715855" y="5508307"/>
        <a:ext cx="5391632" cy="1377076"/>
      </dsp:txXfrm>
    </dsp:sp>
    <dsp:sp modelId="{4C2FA7C6-AF96-4F05-B185-6D6F3FDEA708}">
      <dsp:nvSpPr>
        <dsp:cNvPr id="0" name=""/>
        <dsp:cNvSpPr/>
      </dsp:nvSpPr>
      <dsp:spPr>
        <a:xfrm rot="10800000">
          <a:off x="2477236" y="5508307"/>
          <a:ext cx="1238618" cy="1377076"/>
        </a:xfrm>
        <a:prstGeom prst="trapezoid">
          <a:avLst>
            <a:gd name="adj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Pago o consignación: </a:t>
          </a:r>
          <a:r>
            <a:rPr lang="es-ES" sz="2000" kern="1200" dirty="0" smtClean="0">
              <a:hlinkClick xmlns:r="http://schemas.openxmlformats.org/officeDocument/2006/relationships" r:id="rId2"/>
            </a:rPr>
            <a:t>art. 595 CDFA.</a:t>
          </a:r>
          <a:endParaRPr lang="es-ES_tradnl" sz="2000" kern="1200" dirty="0"/>
        </a:p>
      </dsp:txBody>
      <dsp:txXfrm rot="-10800000">
        <a:off x="2477236" y="5508307"/>
        <a:ext cx="1238618" cy="13770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13576E-5449-4BA1-AC31-BE1E9AD3F1A6}">
      <dsp:nvSpPr>
        <dsp:cNvPr id="0" name=""/>
        <dsp:cNvSpPr/>
      </dsp:nvSpPr>
      <dsp:spPr>
        <a:xfrm rot="10800000">
          <a:off x="1696095" y="2143"/>
          <a:ext cx="6080760" cy="1399996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17360" tIns="106680" rIns="199136" bIns="106680" numCol="1" spcCol="1270" anchor="t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Efectos comunes: arts. </a:t>
          </a:r>
          <a:r>
            <a:rPr lang="es-ES" sz="2800" kern="1200" dirty="0" smtClean="0">
              <a:hlinkClick xmlns:r="http://schemas.openxmlformats.org/officeDocument/2006/relationships" r:id="rId1"/>
            </a:rPr>
            <a:t>596.1 y 2 CDFA</a:t>
          </a:r>
          <a:endParaRPr lang="es-ES_tradnl" sz="28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kern="1200" dirty="0" smtClean="0"/>
            <a:t>Adquisición  propiedad</a:t>
          </a:r>
          <a:endParaRPr lang="es-ES_tradnl" sz="2200" kern="1200" dirty="0"/>
        </a:p>
      </dsp:txBody>
      <dsp:txXfrm rot="10800000">
        <a:off x="2046094" y="2143"/>
        <a:ext cx="5730761" cy="1399996"/>
      </dsp:txXfrm>
    </dsp:sp>
    <dsp:sp modelId="{860F8373-8C52-4BB6-A998-69CCC6D82822}">
      <dsp:nvSpPr>
        <dsp:cNvPr id="0" name=""/>
        <dsp:cNvSpPr/>
      </dsp:nvSpPr>
      <dsp:spPr>
        <a:xfrm>
          <a:off x="995967" y="2143"/>
          <a:ext cx="1399996" cy="1399996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A03F4C22-1D2A-4CD9-A8DE-3FB772813751}">
      <dsp:nvSpPr>
        <dsp:cNvPr id="0" name=""/>
        <dsp:cNvSpPr/>
      </dsp:nvSpPr>
      <dsp:spPr>
        <a:xfrm rot="10800000">
          <a:off x="1696095" y="1820048"/>
          <a:ext cx="6080760" cy="1399996"/>
        </a:xfrm>
        <a:prstGeom prst="homePlat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17360" tIns="106680" rIns="199136" bIns="106680" numCol="1" spcCol="1270" anchor="t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Efectos propios: art. </a:t>
          </a:r>
          <a:r>
            <a:rPr lang="es-ES" sz="2800" kern="1200" dirty="0" smtClean="0">
              <a:hlinkClick xmlns:r="http://schemas.openxmlformats.org/officeDocument/2006/relationships" r:id="rId1"/>
            </a:rPr>
            <a:t>596.3 CDFA</a:t>
          </a:r>
          <a:endParaRPr lang="es-ES_tradnl" sz="28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kern="1200" smtClean="0"/>
            <a:t>Prohibición de disponer</a:t>
          </a:r>
          <a:endParaRPr lang="es-ES_tradnl" sz="2200" kern="1200"/>
        </a:p>
      </dsp:txBody>
      <dsp:txXfrm rot="10800000">
        <a:off x="2046094" y="1820048"/>
        <a:ext cx="5730761" cy="1399996"/>
      </dsp:txXfrm>
    </dsp:sp>
    <dsp:sp modelId="{DDBBB96B-3B38-416C-B476-DDC8ADBFAEBC}">
      <dsp:nvSpPr>
        <dsp:cNvPr id="0" name=""/>
        <dsp:cNvSpPr/>
      </dsp:nvSpPr>
      <dsp:spPr>
        <a:xfrm>
          <a:off x="995967" y="1820048"/>
          <a:ext cx="1399996" cy="1399996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6000" r="-56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0575AA22-F4F9-4635-97BD-33B74587404A}">
      <dsp:nvSpPr>
        <dsp:cNvPr id="0" name=""/>
        <dsp:cNvSpPr/>
      </dsp:nvSpPr>
      <dsp:spPr>
        <a:xfrm rot="10800000">
          <a:off x="1696095" y="3637954"/>
          <a:ext cx="6080760" cy="1399996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17360" tIns="106680" rIns="199136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Renuncia: art</a:t>
          </a:r>
          <a:r>
            <a:rPr lang="es-ES" sz="2800" kern="1200" smtClean="0"/>
            <a:t>. </a:t>
          </a:r>
          <a:r>
            <a:rPr lang="es-ES" sz="2800" kern="1200" smtClean="0">
              <a:hlinkClick xmlns:r="http://schemas.openxmlformats.org/officeDocument/2006/relationships" r:id="rId1"/>
            </a:rPr>
            <a:t>597 CDFA</a:t>
          </a:r>
          <a:endParaRPr lang="es-ES_tradnl" sz="2800" kern="1200" dirty="0"/>
        </a:p>
      </dsp:txBody>
      <dsp:txXfrm rot="10800000">
        <a:off x="2046094" y="3637954"/>
        <a:ext cx="5730761" cy="1399996"/>
      </dsp:txXfrm>
    </dsp:sp>
    <dsp:sp modelId="{06EF92F0-F25D-432E-920B-4C82546DC546}">
      <dsp:nvSpPr>
        <dsp:cNvPr id="0" name=""/>
        <dsp:cNvSpPr/>
      </dsp:nvSpPr>
      <dsp:spPr>
        <a:xfrm>
          <a:off x="995967" y="3637954"/>
          <a:ext cx="1399996" cy="1399996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6000" r="-46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E313B126-1C4E-42B6-B0A4-6F7EA65C6DB5}">
      <dsp:nvSpPr>
        <dsp:cNvPr id="0" name=""/>
        <dsp:cNvSpPr/>
      </dsp:nvSpPr>
      <dsp:spPr>
        <a:xfrm rot="10800000">
          <a:off x="1696095" y="5455860"/>
          <a:ext cx="6080760" cy="1399996"/>
        </a:xfrm>
        <a:prstGeom prst="homePlat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17360" tIns="106680" rIns="199136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Colisión</a:t>
          </a:r>
          <a:r>
            <a:rPr lang="es-ES" sz="2800" kern="1200" dirty="0" smtClean="0">
              <a:hlinkClick xmlns:r="http://schemas.openxmlformats.org/officeDocument/2006/relationships" r:id="rId1"/>
            </a:rPr>
            <a:t>: art. 598 </a:t>
          </a:r>
          <a:r>
            <a:rPr lang="es-ES" sz="2800" kern="1200" dirty="0" smtClean="0"/>
            <a:t>CDFA.</a:t>
          </a:r>
          <a:endParaRPr lang="es-ES_tradnl" sz="2800" kern="1200" dirty="0"/>
        </a:p>
      </dsp:txBody>
      <dsp:txXfrm rot="10800000">
        <a:off x="2046094" y="5455860"/>
        <a:ext cx="5730761" cy="1399996"/>
      </dsp:txXfrm>
    </dsp:sp>
    <dsp:sp modelId="{E8637CDB-C5ED-45A9-8CE4-D4D0A963D281}">
      <dsp:nvSpPr>
        <dsp:cNvPr id="0" name=""/>
        <dsp:cNvSpPr/>
      </dsp:nvSpPr>
      <dsp:spPr>
        <a:xfrm>
          <a:off x="995967" y="5455860"/>
          <a:ext cx="1399996" cy="1399996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" b="-2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F6882B-27EE-4754-BADD-2E488FE69736}" type="datetimeFigureOut">
              <a:rPr lang="es-ES_tradnl" smtClean="0"/>
              <a:t>24/04/2023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179C5-E372-423A-BA22-F04BCE1830F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12627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83BEE-5D72-4EDB-B03F-E3CF11BA8660}" type="datetimeFigureOut">
              <a:rPr lang="es-ES_tradnl" smtClean="0"/>
              <a:t>24/04/2023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F598F-0590-4857-88FF-91CB8AEC795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29461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F598F-0590-4857-88FF-91CB8AEC795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36558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CF45F-E9BD-41DF-A209-DF30A0202C7D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366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B95C-EFA9-4E06-B910-EC6F55003D25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7170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C10E3-598D-4047-95F6-E9F4C83CAD8C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45489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7ADA-AF8E-4B85-97FD-4FE7C1583266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87553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D893-5D7F-4796-B62E-6366C83C46EE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27163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9A551-B057-40CF-BDE0-B9D1C497CF84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02260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90567-CA9D-473F-9FAD-123A89CB28AE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7719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0F8ED-1B9E-4EDA-B078-15ECC5823415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20412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96B55-45F2-4E6E-9D8D-38E626D304BC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59716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FBD16-40CA-4DAD-A133-3EED27B1F4BF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18935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3A60F-1D1F-4ED0-9BA9-C58EE933833E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6769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16794-F823-45E8-A365-87AF329ABE45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31808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7.jfi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fif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0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0" y="6608385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</a:t>
            </a:fld>
            <a:endParaRPr lang="es-ES_tradnl" dirty="0"/>
          </a:p>
        </p:txBody>
      </p:sp>
      <p:sp>
        <p:nvSpPr>
          <p:cNvPr id="2" name="AutoShape 4" descr="data:image/png;base64,iVBORw0KGgoAAAANSUhEUgAAAs4AAAEICAYAAABPtXIYAAAACXBIWXMAABcSAAAXEgFnn9JSAAAAIGNIUk0AAHolAACAgwAA+f8AAIDpAAB1MAAA6mAAADqYAAAXb5JfxUYAADBsSURBVHja7N1/iNX3ne/xZ3aWucxlLrN4cZlllunancXFZcIsUywWuwaLxWAwpBhSLCkGexMMKQmGhISEhISEhISEhIgh3khCJVJJqCREKisrcSuVSqWyUql0tm5l5coKsnIHBoY7eP/4fM7O8cz3nPP9fM/3/Jp5PmBQx/Pr++Oc8/p+vu/v+3PHrVu3kCRJktTYHQZnSZIkyeAsSZIkGZwlSZIkg7MkSZJkcJYkSZIMzpIkSZLBWZIkSTI4S5IkSTI4S5IkSQZnSZIkyeAsSZIkGZwlSZIkg7MkSZJkcJYkSZIMzpIkSZIMzpIkSZLBWZIkSTI4S5IkSQZnSZIkyeAsSZIkGZwlSZIkg7MkSZJkcJYkSZJkcJYkSZIMzpIkSZLBWZIkSTI4S5IkSQZnSZIkyeAsSZIkGZwlSZIkGZwlSZIkg7MkSZJkcJYkSZIMzpIkSZLBWZIkSTI4S5IkSQZnSZIkSQZnSZIkyeAsSZIkGZwlSZIkg7MkSZJkcJYkSZIMzpIkSZLBWZIkSTI4S5IkSTI4S5IkSQZnSZIkyeAsSZIkGZwlSZIkg7MkSZJkcJYkSZIMzpIkSZIMzpIkSZLBWZIkSTI4S5IkSQZnSZIkyeAsSZIkGZwlSZIkg7OK+ut/2Jv3pruAx1xjLbsEvAjM5L3Dv/7z2641SZKUy5+6CnrCx8Aw8A4w4OpIdg14GTgALLg6JEmSwXl520cYKb3PVZFkBngfmF2pKyDhzIaWGc+YSJLBeSU7Hn+kVMPA2oTbXyrpYGMIWJd4oHNzGW+Djh7AedC0ot7fs64GD5RlcF4pNgC/wDKMXjAP3A98scyWayruY3l9GzhdwvNOAL9OuP09wLFl9t5+CZgERuPvzsVlfB2Y8y2ngkH5BWBLfG8DXAUuAM8C53vgNb4DbEw4YP6+m3WJr+K2zuNjwplpGZxXhDOE+ts9rgpDs5aNd4DHM34/HX8eAO4ljO5LeU0DPwPGa34/Fn+2xPD8Zpdf50R8rXkMulkzTQEjOW97wtXVG/7EVdAxT8cRAxma1f+eqhOaq60FPsIzTcpvCPhpRmiuNgC8AWxydUkG5+VsFnjU1WBo1rIIN8/lvO0G4EFXmRIOyCZy3vYdV5dkcF7uvgCOuhoMzeprG8h/ehVgm6tMbdhXpgilG5I6yBrnzvtx/LDz9G1nvGxoVslGE2+/xlWmNu1b41gCKBmcl7mrwDddDVLfSm2nd8NVpjbtW7aokzrMUg1JSnOGtBkqT7rKlFNKi8gbwEVXmWRwlqRedoPQozmPq4SZLaU8XiX/qPPTiQdwkgzOktQVL9N8Eop54CGW70yJKt9VwnUwzXwBHHR1SQZnSeoH84TZF98le3bAU4RrGZy0QKkOEWbYvJDxfzcIk598z9UkdYcXB0pSMbPAE/FngjDhyTXClNtSK47FnxHCdO6DhHrma64aqbscce4fY4SG978A3qN+i6sRwqxSXwEfxg/deh4DPgc+BXY2uN3OeJvP4306+RonCbOv/RPwCjDsrqAeNBODjqFZZbpJuGDwpKFZ6g2OOPeHUeA3wOr4743ALuAbwKWq2w3H21UC6ybCrGV3EToBVPsQ2F317x2EEbMXa273EvBC1b+3Exrv/6jk1/hdwuntapuAfySMtgBsjq/zW9jiS5IkdZgjzv3hpapAWh1A36j53TMsHeUdJIz+VltfE5orniM01K8YJ3tq4d3xMcp8je9kPM8bVaG5Yi3wsLuEJEkyOCvLdJ3fT9X8e7LF2w0A66r+vY76MxxOtuE1DtaE6XqPud5dQpIkdZqlGv1hMOftBnL+fjDnYwwkvKZWXyPAEKFbQeXvAy2uD61M6whlPZOEEqIx4DpwhVAnegw462oqxeq4rtfG9bwGWBX/70pc7xcIrftOd/m1DgD3EcrIJuK+sQB8BryZ+FhThFKydVX7WMVCXN5rhAv6zhFq4HvRALAV2BI/c6eqPnfPETrGnIg/8116jSOEQZTpuN0gnA2tPsM5Q6gHnyXUg5+ic7Mqrga2ARsIZ1nXxt/fAC4TWgweJbtLigzOklTYK2SXBtV6njBRRO3B1G5gD40vNoVQs38deJv67eSafZH/Z8LtH2VxEpT1wK8Sn+/OAl+6A8B/VIXYPL4ev+ibGSZcMLwrhoV6as8Y3QCOAPtIn/FuHfDbHLc7Anw/Y9/YRXaZGDEQ5gnOE4SLo3fFfaCR2rNiV+IB2+EmBxD74z6cxxXgay0cXD5DuGZlpMn2ezyG0qPxfdfug4DBGOZ3xIOcNTnuU72v7Y1/nowHRQfbFPor74EtOW77Utxe78b9v1sHISqBpRqSekXeEaKxjC/N38bQMZnzMVYDrwF/iF/SnXK2QPDYVuB5phND88mcofnBuM4+aBKas6yKofC3hIuTRxLuezPhOaqNA7+Mr3dNwW02AvwE+H0MkSMFHmM8LvsvgJ938T22Kr5P/iVuy5GEdbAr3m9Pm17bZFzP/0Ho4PRgC9sMwpmQ/cDv4mOVZYrQEeqTnKG5eh94i3BxvOWGBmdJalnekd/Rqr/vjGFkouBzjgJfxlDQKYc6EJw3l/yaJggdbn7C0ouAi9gdQ1jeAJH3oGqk5gDrl9S/ViKPrTHolxm8utVWbn0MkXtoXDLXyFAMoy+U/No+KhDm81oT99tPaL3M7/EYfDe18Bjr4ntpEhmcJakDwXms6kvsk/hl3oqB+MW9o0eD8wbSRo9Tw/Yc4ZR2o+f/DWmja3mME0bu8jxu6ojzIGHUcqyF1/dACY+R5WQX3ltb47peXdLjvdTiAUnR934rdsaD5KJzAbxDdvenIkZieB5CBmd1NFDM57zdXMKH1HyDxy/ymPMJt5tv8O9qs+4Sy1Le7TpOGPF5q+Tn/4Db2zG2y2WW9ixvFuxTyklWkVZGcaTBut8Yv+DbNfHQUAyneUbf5nMuO4Q611aC3QbCKGU7LkQ+1eH31dYYGMsOaaMlPtaxDq2LLQXD7/54oF72+vNC9z7kxYH94V6yRz1qT/k9AryecbvayUIOkX2xUeVq8IoTwN+TfVrvfBte41xNwP5bskfaLrtLrOjgvDqGrYGSn38Voef5vR1Y1sOkne7dFu+TN/SlrJt6I+DThHrcds/WOQT8LH7WzDY5WB/MsQ2HCRe+FTXYxtB8Jf50ymhcloEef++fjNu3EyOwuwlnWI7nvP0DtK+uWwZntck18tXF3SDfjHoL5J8a+HyXXmMlIBuSV46FnLcboPw6yIrthHZSl9q8rJ8RRr7yBoWtcbnzrKOUMo0rZI+ADhLKYIqE5psFts8E4fT/kyWs25da3D8epnjNfDOdHG0eAD6lvPKMdpqL4Xlbh55vP/A3Od5PawhnoqT/YqmGJN3usQ48xw3STk+nlF+khI+P64SHV1jsR5snKP8Y+AvgDuDP4p93E85apaz3NSWs270d3P6zwAHgfuAb8ede4AlCCczVmtt3sr55N6HUpl/Uez+cIbRxe6hqHd8JfJNwBvNV0kfx15Cvtn5/Gw/S1acccZbUKxZavP8VQn/gypfoVorVLO+MwWehzct7iLQLErfRfBKRicRlzirTmEoIn+diULya8X/H488LhFHgZgYJp8SfrvP/neh9O55wwDAHfIelk+lUzua9W7Xd9sQ/OzXiPFDwAGKe0Pf4KKFt4mVCucdGQo1vO4N4denEaUJp0hEan6GsrPtX4/K+RP6ylIdpXK6xkWKtKq/HbX8irsMbcZ/aFtfhOOprjjhL6hVFL/q8SZhk5OuEUc5H4s/XCCOBqY+7is70WT1O/rKlSgBrJqXzxRmye0rnDR9X4/q+2uR2L5O/k8iDDZ67zM4L9dZ76kWVeWagPAbcA/wlnSs9uy/hAKBihjCa+2gMfZXXeo1QWvRtwqhvuw5gLsew/K34XO8nvD/mYnh+MeH5ttK4VKrIgccXhBKQV+O+UXn9lwgTLv0t6V11ZHCWpFLD9nfjl2zWCPFnhBHR1NHj6Q689nnyX/AHofNEs9GqlDKNgxm/myDUeefxY8LoWh7P59wGo5Tf9g7CxdCPxGD434H/SSgn+W/Aj6puN56476W42sH3xeMFXttdNJ+h8uMYntvlB/GArqh3E97rQ9Tv5jKa8D6oDs3fo3HrxDngh4nvexmcJanUL9pmo34n4xd+ik5NTlDmZChD5J/4pF7v5rwTfVwknM7P6wr563vLnsnxaULHjgOEMoq5moOX6gtBU7pP7KA3L7wbJ72k4vsJwb5SQtGrB9IpM3NO1fn9fYn7wvX4WZQ3tD9C9ybCkcFZ0gp1hjDKk0dqcB7r0DKcJa2DR6PgPE3+Lh1fkD0ydl+bAj80r8+uXo6yPAK8mRBobiY89ihhZsKtPfa+SB2xP56wbSre7PIyjsWDg4fjz3OE7hcfJB7MjJW0Dl8m7QzELLDPj/D+5MWBkvpVSleKM/HLKm97tVUdXI7D5Lt4DsKI8hDZ9b6p3TRqjZN/pP10geXMW987Tf7We40cJYwyp7iQePsJQq/r04RyoaN0Zha8RlLr84sEuHOEswidutBtcwyzm+M+Wla/59ES1uFcgQPzysHrK36MG5wlqVMuJtx2IYaivBd/DXdwOQ4lBOdKOcaxFoLzVbLbxKWEhT3kL+uoWJOwjBO03kv71QL3OUM47Z5agrEx/tyMB0IHyd8rv2xTiaHvRMHnudTm4LyWMJHN9jYeyA7XOWhOOeN0imIXNl9CBmd13Lb4oTJN6DV5Pn5Yv0/aKcdGdsYv6spp4HOE08sHKGdkZTI+x3T8srwcn+NIF794lF/qjGRlTpeeuo/f6NF1WJmCe1PC+742OK8m/2jxYbJHc6cSPxfaaazFYHGl4OfHAmEE9qWCzzsSDyr2xOd/nexa8nZK6YV9geJdMtrVXWMyBuadXXo/pvYSP9vC+pvHabf7jjXO/Wk1YYraLwn1XZXQuQN4DfgtrdfdrQG+Iswetjt+qa6NH2bvAL+htZZdA4S6tF/HD8kt8Tk3A08BvyKcxvJDpT0hsiypkwOU2Rt5vk/WUd4wm3LAXCulJvPjOr/vpf6yrZ6Kv9jCfd+mnNHAacLMfb+mM+0NK+stZbS810Y998T1tbOLryH1fdDKOpxDBmd1JDT/isYX8YwR6u6KfvhMxA+vRiNgawkXxhRtHfVRk2BcCdafusnbEiLLOvWZWtJww02V6bOEL9Fxlo6K5T1QPtsgVPZSh4hWZ2u73sJ9ZwldJso60JoGfhEHCHrtgKNX3o9DwE8IM/UN9sBr8TNNBudl5B3yn0r6gGLdAT7KGawG4oddanjaQf76yO2EUXU1ltraqKyQlBrAr7up6n75plzsWNt2Lm+Zx6ESD4LaqdXQ2mpJ0HnCrIBl7a+DhLOB77V5vaVuw14Y8RwAfkp6zXyvHLTNIoOzetY4aaPIw4RTXykqF7nkNVrgA++5xNs/46bPFTRSvgTXlPS8KbOTzRucC4faRsF5nHynl1MnXOmmXggj5wj9n4+X+JiPkT45SYrUUqihHljPj5M+2Ui1C3FbnSBce3O6xdeTevZuABmc1bOK1C1v68Bz7EgM2lOJj78GWOfmbyplOt+yeuWua9PrW4mOkf+076Y6f2/kiyaP30sjZ71Sj16ZVvyHlHex8hslHri2ug1Hurx+R0m/ELPS/u1u4H8AdxJmhPwuoW93qweHcwWWoSiv4TE4q82KfNiO99hzTHRw2VealAui1lPOaFNKAL/gJmpoIeFLf4zF0f68Z4iajWj3Uq1mrx1kHYrh7C7yT7rTKCy16yzaLGkjpq0MSJQx0rqXtPKSU8DfEab9Pt6mg73Us2JrW1h/Q6jv2I6uv4wUfHO2+zk8au6/4LyK+v2A89qYeNB01k2UK6A9lvO2GwhX9OfpTX09x7ZOCas/ItQBt0uvdkA5FX8m4nZ6kGIX2u4EHqXcLjOVg68rCQMUlclEitQ6j5bweh9I/Py4m/bXZacetG0o+DzjyOAsqetf6il2tRicdyTe/oybKFc4uES+UawNhG4ceUYND+UIaSlttQZZ2X3WZ4AngKfj++Al0s6mDRPO+rTjPXEp4bUMETo0pZY3DFF8pLU6tKeExydzhuZWB3Iux+fJOxq8JR5EXCuw/OpDlmpIy8cZ0kZjdlC8v+wYob93XjcMzrnlvUhwPYvTU5fxmCnbZ7ebCVi84PLvCBNPpZho02tKPbPzWIHn2E7rZQYpwXGW/Bf9tVq3XZllNK+Bgu+HHb59DM6SuqvI9Ln7C3wBDhJaFqbUJh6l/NPSy1Xe0b9J8l0YeJ58ZRUz5D9NPU13J6noxQD9Y9JG4dvVN/tk4u03EM4+pbz/XyjhdaaUeqTUHU91YR0+Q9p1OOt8/xicJfWGQ4m3nwY+TwjPldCcOvHNATdNbpUpuJsZIMyy2czHCc99JOG2H7K0n/RKtkDaaG+7DiTPkH6h537yX2T6AeV0OUopqVhNvjMrE6R3ksqSegHocPwcXZ1zWT7FNnYGZ0k94QtCC60UW8g3Tfsmik2HewYvDGzXAVCzUf+UTh0ABxMC3RDwj4QZQFs5PT5CWu/4dns8HhQUKWNKGUW91qbXv1DgAHqIMNvs402W7XPSRqcbSen+MZwjEI8An1DOxepnSJ9Ke5IwQ2SjfXkDYcZd26v2MS8OlJaXeeBt4K3E+62JX5xXCG2eLrJ4gcy6GKqLXgX+vJsl2VHCLHOt1pEeI+0090w8+Lov5+0HCBMaPUYYrT4aD5LqjXgOxoAxFgPGphhQ5wg9eXuhnGdLDGm747IciMvWrPXZdtIm8mhne8YDcZukjGoOE2amfYxw0enlqsC8Lu4TZXZQmkm8/f74uTRTJ7R+RHn96QH2kT7T49oYnk8SyuZuVP1+mvw912VwltRB+wgzRha5+Giccqc4/4z0ekEtTsHd6gVEhwrc5+kYHFNC0kjcbyr7zjVuP/OxrslBQOUArdu9vge4fcRwffz5kFAnfiqGt4X478kYODcnHGwQD1AvtnE5LsawX6SOdoLy+0xnnZFIPQs1RjgzdjCu+5m4z6Su+9rtXc/BuB7GCjzuZsovY7Ltq8FZfWQhfgivotjMguqsecIMWv/U5ddxndCrVsVDbyvB+QbFJuuotFrb38Jzj5Le53e6B4LzNPXLTqYo58Kzogc0RQ6AtlKsz3QnXCOURKT0QR6MgwJlaVTqNEe44PNnPbK+nCylR1jjLJp8cOwD/iYGsbsJs2cdddX0vJPAi13ed+4hfRYuLTrW4vo7TFodabX3SW+v1qqpHljnnTiVfoNQTtVuV+PndjvNtHj/fV3e3s1KWY4SRp7buS/00oydMjirhTfzq8DX4hH3BuDfgT/GL+LvAXeS3jRfnfUyaR0Vytx/vocXBLaqcqanqFZHNZ8gvb1hK3phQohOBOdHOhiWPmtj8DucsI/VKzM4Qncn0hnO+T641Kbnf4L8JTuWahic1aPejoH5ZeA1Qr/O3YTTl+Px7z8hXEDzA+BvDdA97SE6O6ozA3yTcIGhWlc0/F4s4cBlnnDWoFPv7+kur+va+uZ2eDSG2U56pA0H0BfisuTt4DPU4ODwfso9M3Wa/NPB5+kGMwvcRfllRO/H9/f1FtehDM5q8oFQ5AMu9TnWE0ZedhOmkj1R9QGyADwYQ/UooSflswmPf5n00ZZZWj8luJL9OB7k3Gzz8xyNodltVZ7KFNypygpK83HfeaQD+88I7ZtNL48pWp91rtFn2EN0vvylEk4fAt4t8Xvo7rg/3EjYto2+E+6nnFH448B3yX+mJO8kNNdieC7rLNrb8XO58thlhXx1gBcH9pfDhKu68150M58QnIfjzzOEXp5HCDWyN+MH7uH44T8ffy4Cv4mv5Z745Z4nMF0F/pK0PpaXaN4KSs33nePxgGcX5Z72O0oo7Tnnam6LQ4ReySlBqexR4kpLtocJk66UPevdfNw/57u4nq/GYPsgabNiNnOMMDp7pcv70RNxHb9X8ABlnnAm8nUW2wam9KIeIlz7kOVUPOj+ktC6LdVcDKMvJ37vrY6fhXn2uxvAt4C9hDOxwwX3sR9x+xm5vCPOw8jgrMIf7ldLfsxB4PfxQ+Tp+AFxlsULWNbFD4qbMUxXRpg3E67a3ho/8A4TRqfyfMgZsjrvBmHk8HnC2YTNhFPTRU4BnieM6hyi+50QVsJBT0pwPtGGzwji+/9NQunPA4SexRtbCNEzhK4KJwjdP252eT1fiwH3eUI3k22EkrQi74/r8b1xkPa2nUt1nHB9ymPxAHpdzs+Nz+JBxfmM5SwjOFf2hzvjZ9ML5Bsgmo0H7s/XHJjk/UwaiAcRebfRQnwPHCb0L9+Rc/+fifvDuxn7uaUafeaOW7duuRba5K//YW8/vMzn4ht/O6Ft0TdYHDleEz/AdmUc2b9Z9QHwAPBTFi9CqUwa0PP+9Z/fXun72QChLGdT1RfVJLePSJ+rCk6n449Xgqtibdx/VrM4SU6lb/NM1efE1RhOL8Tf90PHlQEW29BNxmWazghT5+Nn49n4frnUJ9tuXfz8Ho0BcqRqeWbje/0Y3TkTsJHFiZfW1XwezcYDrhN0f9KcyuBR9b5xg1CCcjW+xjN+XxmctXyC8wPxDX8o/jkbP0QrFwUONhiFeDmOQszHD9ybhNNYF+mTi8MMzpIkv69kcDbQFLGKUOP8GIunhU4C36m6zSChNV3l9NRlQvnGoX7cRn4QSZKkvOyqIQgXHbwA/IFw4U91LVVtTdp8ze/WENrT/QZnFZQkSQZnLVNDhA4afyS0nWul3c0U8HPCNM/TrlpJkmRw1nIwQKhf/h3wDqFEo56RjPs2uop4M/Br4BO625NVkiTJ4KyWPAD8FviQxSvgG9kQfyoeJl9bnJ3xefY3CeaSJEkGZ/WUbYQ65J+S1mB+APiK0Kf5qxiE8xoE9hBKQYo2jJckSeoJToCyMuwijBqfpfUpQ4v2Jx0jXHj4LvYAliRJBmf1qI/jjyRJkgqyVEMVrZZRjLgKJUmSwVnL3XvAfxJqoFcn3neaUMP874SJUyRJkpYlSzU0WhV4p4DtwMGE++9isTvHM8A+V2l3/NXXvu5KkPrUv/3xD64EyeCsNhkBbua43TAw2+Q214CLwDrCrICpFw+eqgrep9qwDHlvp2AN3W3/N0vxC0glSTI4q9RQ9CVhYpHXgRfr3G498GkMnU/SfAT5W8B9wJkCoecz4NuErhlHc9x+VVyGDcD7wKMtLqtu9wqhh3a3nI77gyRJy441zv1lJ2FkeJBQFlHPbkL5xEiT21XcJHTdqA3Nq+NzvgN8EH8eZ2kf6NPAEcKIdTPbWJxQZU8M3K0sqyRJUkc44txfTlf9/UyD250hzPBXe5+81gIvEWYZrOcC8CxwLPGxz8aAPQjMEEpFWllWSZIkg7OWOAV8IwbbRmURHwOXCSPGRxOf40HCyHKzabUnCaUUBwnlFvM5H/8ScCdh1PkosNDisqq3HHAVSJIMzuoV5+JPnpCdajfwYYH7rAbuTbjPJfLVUuddVi16Hni7zc+xDvhJxu/fBQ65CSRJBmf1smHCRXdXWniM9cD+gvfdDrwAvFzgvmsJLe22xH8vACcII9mX3bTJLrd5vY0An2T8/jTwtKtfkrSceXFg/xqPQfd3wP8lTELyH8DPCRfgpXqLUHdc1FPUv9Cvnr2ESVeeIUykMh0D/HPAv7BYp63e8QlLLw69CnyP/OU6kiQZnNUxW4DfErpSVIeY1cBWQu3xB8BAzsfbAGxs8TUNEzpu5PVRDOtDDR7vA4qPgqt8L2QclM0D9wPXXT2SJIOzes008HkMlo08HINpHttLem335bzdA4TyjDz2lPj6VNzWGJxrPYFdTyRJBmf1qP0073hR8ThhGu08YbwMEzkCPaT3ZX7Ozd5VE8BPWXoG4yBhEhtJklYELw7sL1OEGuAUD1N/dr6K0RJf4yihP3M9YznDfLX18XGvuQt03BDwM8JFgdXO5divUvftdTUHXlfjNu90Z5W18bWsjs//ReL9p+P9qw9wr8THOt+B178qLsNk/HdlGvRL8e90YX2OE2YDraj0cL+4jN4n6zIGIS7F5XQaesngrC7Y3KH7tPoF0siago87bnDuig+rAljFdVq/GHCc0DN8K83r62djeH2dMPFOEa/E56p+zLtqbrMdeC0GoIrTOYLzBGGmy60szorZaFmOxmUpOzTuJpRBbWlwm+PAm8DJqt9tJMwOWu1JirW0rD542E2oiR9vcLsbcf2+T5gcKa9ngB1t2N9/lHBwsz6+hu0svWC21jXgcNzuXg8gGZzVIWMF7jPaY8swUvB+g27+jtsbA2G1BcLFgEVbH04RZqVMqVsfjq/jAUKP6ucLhPZV1C9JGgI+Jb0bzXRGIM+zLA/WLMtCi9tpI/Ae+c7kbI0/p+LBz40YbGvXzUDB17I2rpMdCdtlV/w5RqiZn8l54DXdhn0+T6nZtriMUwmPOxrfT7vjMn7sx4vUn6xx7i9DrgJ1yCbgjYzfP01rI5GvUPxizwFC28PPCxxIzdY5GBsgdKEp0sLxjcTQXPvcz5A9kUyKx4CvSC9/2gT8Kh6MZ32u3CzwWnYQ2ksWHQneFu9/Xw+/LwYIHYGmCt5/JN7/BT9ipP7kiLOkWmOEEdjaUcfPaH1WwsMZIfUs4fT4eRZHXyv1olllHFsJo9bPJjzvXJ0D0acoXs50pOa+C3FZLmQsywayr0/YSZiw5vkCz/9cPBCp5zyL5Q/DMSxXn7WaiMH9aM4DjUaeIZS5UCeEHyOMbs/E9TFRZ70Px33vITo/C+U8zc+kLMT3wZ6adXWWUHpTXUo0HZdxIuNxXiLU7h/z40YyOEvqX4MxuKyu+f0F4IclPP7RGGLngQMxiDeqXZ8kTLpSW2f9FOF0d96LrubqPPZTNb+7XhXir9J4ZPszQpebm8C++HO9ybL8lNtrqCvLkjpT5rY6oXkhvo434+uvdR9hpLwS5uoFu7mE17KjTmieJZyhOFQniE/EwL275vcDhNr6ygFIltfjOiui3pTxL5KvBOlIDM4zhGnmP25yoLGNMMpc+556jzBLqhMHSQZnSX1qP0svcLtJqIedK+Hx54B7Cb2f84xqXgC+QygrWFMTrvYQ6kWL2lsTjCs1x3mX8wZwD6F0ZS7nstwF/JrbL5gbJHS/yTuCPlYn+N0E7qZxX+2jhFHOT1ksmRlvYR3WC6Ezcd00OrCZIVyMdzoGy9oDuJ8Bd9bZT65QvM4+K+SfjQcbeZyO+3DebivHgO8Cv+T2spg1MVQf9WNH6h/WOEuq2M3S0b8F4Afku2ArrxOklQJcJ4xc1tpB/ovYsp6vUks7HwPnkwUODo4n3ud6nYC8MzH4rar53XwMZ3kmo5kHvk9aF4t6PmBpjfTNHKG52sfAyxm/X0Oo4S7TOEtLROYJZ1PyXqS5QHqLwvNk9zzf4ceOZHCW1H+myZ7e/GV6ow7zKGGEt9oY2WUG9cJOPU/GANzJZZnLCHR5Rn7H64Ts1xOD8Fw8IGqlTGAT2TXoz5Let/hFsssy9lLuRdFZB1vP05k+yx9n/G4zkgzOkvrKarI7VRwjeySwGxbI7ns82eLjXqTzsx/O1QmJeZZlV0bwuxGDc6oZQp12UXvqrM8DBR/v2Tr75s6S1vsqls5CeobWL3jN60LGgcooS2ufJRmcJfWoAUK9a22P8EuEEcleknUR4XiLj3mA1vsoF3G14LJkndr/mOL150Xra4fIbit4qIX1eZzskqCy2tN9xO0lLnOE7h0LXd6H1yCpb3hxoLSyvUE45V5tlnAx4M0uvq61hNZk1VNXZwXL4RafpxMlGpVlaLYszSYHGiF7VLqVUpqiJQrryS6hONLiujrK0k4nG0rYBk9lBP12l2hM1/xZOVAtex+WZHCW1AEPEGpIaz1E+dNBNwuEmwkji5OkTS7RSv3rbBuC0whhyuvKsqSUkjQLUFnrpdI7uqiiB0dZPamvk9ZSL8u5jN+tIpwRuVrwMTeytJPGGUIrubKMETpkbGOxT3Un9mFJBmdJHTDJ0hZgEFpyfdbB1/BMDPADXVgHV9uwLK3U4zZbB1mj1JdJn6ykDFnlBRdKeNwLDZa9yPZazdLJfOZI66LRyBbCLIAb/UiRDM6SlqcRQo/c2pGuE6TNxlfUMKGDx4NdXg/zJS3LhzH8t1vWRWTXu7TuVrfpQKTe8qwqeCDyCeECvGrP0np7xbVxuxuYJYOzpGXuE5aeSr5CuBiw3RdKrSF08KhXwnCZMMHEOcLI4GUW29Dtovy+vq2YAL6MISrLTNWyzMd/V0ojniG9h2/WLIYLXVr2rPKCMibIKXMWvRcII8LVThNmVmzFlnjgWa+05jyhFOR81b8r2+lD0kqRJBmcJXXRS4Q6zNrAcy/tH71cBfwj2fWfRwgt1c43CSy9YhT4iqXdSAAOx2VpVLpQ1roe6dLyL9TZvq2qV66SGsq3srT13Cytd9GYjgd+Qxmv793402gK+VkkGZwl9YVthFG4Wo82CaxleS8jNM8B99Mbk6ykLstYRii6FzjZpue8USfAd8ONNgXnsYTnq2ecMA141kQnrZRoVEo/akPzZcK08JeRtOzZx1laGSbil36t98me0axsa8muA/5BH4bmNWT3Fr6/jaGZOsFsdYvhuWjYvZLxu3UlLON0nd/nDbyDwE9ZWoN9ita7aGxnaVnODeDbhmbJ4Cxp+Rgm1GTWntY/DTzRodeQ1TnjDMUn4OimXRnLcor294Q+X+f3rUzbXHTyjawWeKOktWHLktWz+RL5SxzeyHiMWeBHJW33Wu9SbncWSQZnSV32EUsvxrtGGCGd79BryApEqaG5VyaK2JTxu0608LtOdt10K91Jtha838k6+862Fl7LINkj+XlH8XcAj2f8vowuGvW2e+rB0gCSDM6SetZelnZvmI+h+VoHX0dWD+LUkbp1PbJOs+pwU9dl0ZHerJn5tlCsU8MqirfRmyN71HlPC+FwB9lt7vIcYFXaw2Xdd18J23yY7AsxO7XdJRmc1UPKbGk17+rsGZsIp65rPUEo0+ikoTrBLa/VFB8dLVur0yaPUby8Yh9LyxYGCH2xBxMf6y1a68rxbp0AW6Rl4DBLZ/eDUKZxMse+9WnGslwg1NCXod66TVl/W+nexZySDM4rUpELUPK0vTpV4utrdkr0UoFwPUf2xUiqb5ylM6ZBuBDw/S68nqyRuQ0J93+D3pmaOGtZ1ifc/70CIbfiJnCgzrr8hPyjva+RXbOb4ijZpSOvkDbVOMA7ZJ+VeDnHgf3+jOe7DtxDOb2lIVwEmPW5lXcClKE6B7GS+ozt6PrL28BF6rdsqjVPvo4FTxBOAU+28NquEer9mn3JzQB/TtpFRNUTR6i5QcLFgLWnvc8TWs91w6mMoLyDUH/a7KDouQYhrxt9jM9lLMtuwmjwxSb3/YDsOt4ULxJqiddmrM9fEqaTvlTnvmsIvbzLmLVxIW6/L2t+P0zo1/2dHOujEpp319lnDje57+6MfaNSilT2wfbZjKD8MHCwyWDAEKHTx2SD/5dkcFZB45R3SnqwhC/pvEZpfQSrnukm/38cR6Sr7a+zzq7GkNJOc2R36jhCmC2vdv/8OfB9skcuJwmjl9t7bP0eYWk5QqUN2vfrhMUpwihvo/d23nKP2RiOv8oIXeuB3xFKcY7G296MgXkqfh5Uj3Y/S3aJRN7yrWPxgOGxjM+DXxN6J++rEyyn4oHE+joHy/c3ee5Jwuh9rdPxoGJtC9v4MEtLYo5kBOcpwpmdh8juNb0trt/JJp/TkgzOKmgyfpkov3sMzv9lN9mjd5Uv8Xa7WSc4n49BrvZAbh3wG0JXivMxfEwTzkjU1gG/CTxVMGyW6TRwgqUzGU4C/xID1oWqZVnL0o4Mr9c5kMjrLHA3YbQ3ax1spHkZwfvx57U64TyvJwhnN2ovNBwi1FE/E9fXFcKZqXVxvdQ7IL4Wl61RmVmlrjlrtHYzrbXoqxyM166Dg3H/qy0p2Q78Ie7DFwjlMmvj+l9Xc1B5gKWdPwzOksFZUpds7uHX9ghhdLG21Ggghq5GHR6eJZQq7eX2Ot5uXWz1wxiSV2csy84m932UUGteG5xXJ76GU8BdhFnyUjqOzANPEkaCyyh1WSCMtF/OWKbKcu1MWKYf0LzjympaG1EuYi6+tn/KCLsjDQ5YK/e9J677x1vc7pK6yIsDJXXKdeBbZJdlNLrP3YQR2nmWXpjXrdBxLS5LSn/gq8B3CaO8cyw9tT9W4HWcA+4kjPo2O+syFwP7N1ls0TZUJ1gXuabg2RgOLxa47w3gaUJddC9PKHI6bsOUKcDPA39P6A6StY3stCH1EUece88x4A5Xgwq6HMNUtzQ7xX8lBrc9hNHjemHxUgx5B2pCykluH129nvN1Xc9YL61OijETQ+teQo1vvQB0IS7LwZpAepLb+/oW7au9QGgN9y5hRH89t9fUzsTH/iIjEK+qs65a+fw6Rrj48AHCGZChBq/7FKGE5yBpHTDm27yfN7rY7xTwd8ALhJH0kQa3O0go3ZmvOng6l7EeJPWJO27duuVaaJO//oe9jf57CmeRarcF6k9TDMC//vPby2Zh/+prX+/Hlz3J7R0qKiHvYh8uyxS3X+h2KS7LpR5+zVsIHTCqnSGMppdhMG7jtdxei30+buPZPn/bDRDq1ydqlu0aiddd/Nsf/+AnttQHHHHunq/oTiutleQm8Geuhp52gbTSjV52vtmBWg+arrNNylIZGT63TPffBcKZg5O+laWVwRpnSVq5NmX87pyrRZIMzpKkRWtZ2lIPQis2SZLBWZIUvcLS6yxOY090SarLGufuOU93Jm9YSWZdBVrGhlvYx/cSpuiutc/VKkkG5150l6tAUkEDwO8JU0O/Sf5WdoOEmQKzWv6cI8x+J0mqw1INSeo/Wwh9o/cC/4cw9fbj1J/GegPwHPDvdULzHGE2RHsKS1IDjji315fANldDTzpGmOVM6kfba/69LeOz5hJhgpXBJo81C9xLf/bOlqSOcsRZkvrPfTluszZHaD4LfAP7EEuSwVmSlqlvEabxni94/6vAE/FxLrk6JSkfSzUkqf9cBh6K4XcLsJUw5fcUS1vMQahhPht/TmKvZkkyOEvSCnOT0AmjuhvGIDBZ9W9nApQkg7MkrWz/9sc/ZP163rAsSQbnfvQE8KKroSfdXCEhSpIkGZz7woyrQJIkaXm449atW64FSZIkyeAsSZIkGZwlSZIkg7MkSZJkcJYkSZIMzpIkSZLBWZIkSTI4S5IkSTI4S5IkSQZnSZIkyeCs/3Lv/3p72S/j5/97rxtakiT1lD9xFfS9NcB7wK/jz8ac93uq6j61P1sTnv+ZmvtONbn9KPBavO3/A34HfAmsd1NKkqRe9qeugr61FngJeKDm9yM5778RmK7zf6tyPsa6+BoGq3433OD2Y8DvgaGa5VgLbAO+Bxx100qSJIOzyrSuKjTP14TXPMbjn2eB8zX/N5PzMT6Iz3sdWJ3j9lfjc40Ax+LzPABsrnq8L4AFN68kSTI4qyxngJPAq8AOYE/B4LwPOFTg+XcRRq1vAB8TSj/yeAi4HMM+wEFCucZEDN/rgAtuXkmSZHBWWa4B34l/35F43xEWyzGmCKUTV4BTwFyO+68C3op/f538pR0Al2r+vRDDtyRJUk/z4sCVaU3V3/cSSiR+DvwReDjH/d+KYXkGeLeE1zIV/34VuOjmkSRJvcgR55VpGDgHzMa/TxJqlVfHEH2NUGucZSOhTAPgCRZLLooYBD5ksT77VaxvliRJPcoR55XpNPAN4K74518Ax6v+f3eToAuhtGOMMEI9VXWb7eRrZzcEfM7ihYEHgffdNJIkqVc54iwINcYvVgXeNXVuN0poHQfh4sIPMm7zFOECv+M5QvOW+O8jwCNuBkmSZHBWP5io+vvlOreZJ5R41BqLoRrCxX+N2tkNc/tI82fAD7FEQ5IkGZzVg14ijCqfjv/ewO0Tqeyrc79rhNKOWq8RZhAE+FHV49YaJcwSWJl4ZZYw2v1e1W2O0ni0WpIkyeCsjrmPcEHggxn/9zxwoo3PWz1b4TBLu3hcNjhLkiSDs9rlCoslFDdz3P5ADLGVmuXzhDZwb7N0FsE8rlY9/2yD210nu9Sj2jU3pyRJ6kV33Lp1y7UgSZIkGZwlSZIkg7MkSZJkcJYkSZIMzpIkSZLBWZIkSTI4S5IkSQZnSZIkSQZnSZIkyeAsSZIkGZwlSZIkg7MkSZJkcJYkSZIMzpIkSZLBWZIkSZLBWZIkSTI4S5IkSQZnSZIkyeAsSZIkGZwlSZIkg7MkSZJkcJYkSZIMzpIkSZIMzpIkSZLBWZIkSTI4S5IkSQZnSZIkyeAsSZIkGZwlSZIkg7MkSZIkg7MkSZJkcJYkSZIMzpIkSZLBWZIkSTI4S5IkSQZnSZIkyeAsSZIkyeAsSZIkGZwlSZIkg7MkSZJkcJYkSZIMzpIkSZLBWZIkSTI4S5IkSQZnSZIkSQZnSZIkyeAsSZIkGZwlSZIkg7MkSZJkcJYkSZIMzpIkSZLBWZIkSZLBWZIkSUry/wcA0uuSrX3sCqUAAAAASUVORK5CYII="/>
          <p:cNvSpPr>
            <a:spLocks noChangeAspect="1" noChangeArrowheads="1"/>
          </p:cNvSpPr>
          <p:nvPr/>
        </p:nvSpPr>
        <p:spPr bwMode="auto">
          <a:xfrm>
            <a:off x="155575" y="-465138"/>
            <a:ext cx="26479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" name="AutoShape 6" descr="data:image/png;base64,iVBORw0KGgoAAAANSUhEUgAAAs4AAAEICAYAAABPtXIYAAAACXBIWXMAABcSAAAXEgFnn9JSAAAAIGNIUk0AAHolAACAgwAA+f8AAIDpAAB1MAAA6mAAADqYAAAXb5JfxUYAADBsSURBVHja7N1/iNX3ne/xZ3aWucxlLrN4cZlllunancXFZcIsUywWuwaLxWAwpBhSLCkGexMMKQmGhISEhISEhISEhIgh3khCJVJJqCREKisrcSuVSqWyUql0tm5l5coKsnIHBoY7eP/4fM7O8cz3nPP9fM/3/Jp5PmBQx/Pr++Oc8/p+vu/v+3PHrVu3kCRJktTYHQZnSZIkyeAsSZIkGZwlSZIkg7MkSZJkcJYkSZIMzpIkSZLBWZIkSTI4S5IkSTI4S5IkSQZnSZIkyeAsSZIkGZwlSZIkg7MkSZJkcJYkSZIMzpIkSZIMzpIkSZLBWZIkSTI4S5IkSQZnSZIkyeAsSZIkGZwlSZIkg7MkSZJkcJYkSZJkcJYkSZIMzpIkSZLBWZIkSTI4S5IkSQZnSZIkyeAsSZIkGZwlSZIkGZwlSZIkg7MkSZJkcJYkSZIMzpIkSZLBWZIkSTI4S5IkSQZnSZIkSQZnSZIkyeAsSZIkGZwlSZIkg7MkSZJkcJYkSZIMzpIkSZLBWZIkSTI4S5IkSTI4S5IkSQZnSZIkyeAsSZIkGZwlSZIkg7MkSZJkcJYkSZIMzpIkSZIMzpIkSZLBWZIkSTI4S5IkSQZnSZIkyeAsSZIkGZwlSZIkg7OK+ut/2Jv3pruAx1xjLbsEvAjM5L3Dv/7z2641SZKUy5+6CnrCx8Aw8A4w4OpIdg14GTgALLg6JEmSwXl520cYKb3PVZFkBngfmF2pKyDhzIaWGc+YSJLBeSU7Hn+kVMPA2oTbXyrpYGMIWJd4oHNzGW+Djh7AedC0ot7fs64GD5RlcF4pNgC/wDKMXjAP3A98scyWayruY3l9GzhdwvNOAL9OuP09wLFl9t5+CZgERuPvzsVlfB2Y8y2ngkH5BWBLfG8DXAUuAM8C53vgNb4DbEw4YP6+m3WJr+K2zuNjwplpGZxXhDOE+ts9rgpDs5aNd4DHM34/HX8eAO4ljO5LeU0DPwPGa34/Fn+2xPD8Zpdf50R8rXkMulkzTQEjOW97wtXVG/7EVdAxT8cRAxma1f+eqhOaq60FPsIzTcpvCPhpRmiuNgC8AWxydUkG5+VsFnjU1WBo1rIIN8/lvO0G4EFXmRIOyCZy3vYdV5dkcF7uvgCOuhoMzeprG8h/ehVgm6tMbdhXpgilG5I6yBrnzvtx/LDz9G1nvGxoVslGE2+/xlWmNu1b41gCKBmcl7mrwDddDVLfSm2nd8NVpjbtW7aokzrMUg1JSnOGtBkqT7rKlFNKi8gbwEVXmWRwlqRedoPQozmPq4SZLaU8XiX/qPPTiQdwkgzOktQVL9N8Eop54CGW70yJKt9VwnUwzXwBHHR1SQZnSeoH84TZF98le3bAU4RrGZy0QKkOEWbYvJDxfzcIk598z9UkdYcXB0pSMbPAE/FngjDhyTXClNtSK47FnxHCdO6DhHrma64aqbscce4fY4SG978A3qN+i6sRwqxSXwEfxg/deh4DPgc+BXY2uN3OeJvP4306+RonCbOv/RPwCjDsrqAeNBODjqFZZbpJuGDwpKFZ6g2OOPeHUeA3wOr4743ALuAbwKWq2w3H21UC6ybCrGV3EToBVPsQ2F317x2EEbMXa273EvBC1b+3Exrv/6jk1/hdwuntapuAfySMtgBsjq/zW9jiS5IkdZgjzv3hpapAWh1A36j53TMsHeUdJIz+VltfE5orniM01K8YJ3tq4d3xMcp8je9kPM8bVaG5Yi3wsLuEJEkyOCvLdJ3fT9X8e7LF2w0A66r+vY76MxxOtuE1DtaE6XqPud5dQpIkdZqlGv1hMOftBnL+fjDnYwwkvKZWXyPAEKFbQeXvAy2uD61M6whlPZOEEqIx4DpwhVAnegw462oqxeq4rtfG9bwGWBX/70pc7xcIrftOd/m1DgD3EcrIJuK+sQB8BryZ+FhThFKydVX7WMVCXN5rhAv6zhFq4HvRALAV2BI/c6eqPnfPETrGnIg/8116jSOEQZTpuN0gnA2tPsM5Q6gHnyXUg5+ic7Mqrga2ARsIZ1nXxt/fAC4TWgweJbtLigzOklTYK2SXBtV6njBRRO3B1G5gD40vNoVQs38deJv67eSafZH/Z8LtH2VxEpT1wK8Sn+/OAl+6A8B/VIXYPL4ev+ibGSZcMLwrhoV6as8Y3QCOAPtIn/FuHfDbHLc7Anw/Y9/YRXaZGDEQ5gnOE4SLo3fFfaCR2rNiV+IB2+EmBxD74z6cxxXgay0cXD5DuGZlpMn2ezyG0qPxfdfug4DBGOZ3xIOcNTnuU72v7Y1/nowHRQfbFPor74EtOW77Utxe78b9v1sHISqBpRqSekXeEaKxjC/N38bQMZnzMVYDrwF/iF/SnXK2QPDYVuB5phND88mcofnBuM4+aBKas6yKofC3hIuTRxLuezPhOaqNA7+Mr3dNwW02AvwE+H0MkSMFHmM8LvsvgJ938T22Kr5P/iVuy5GEdbAr3m9Pm17bZFzP/0Ho4PRgC9sMwpmQ/cDv4mOVZYrQEeqTnKG5eh94i3BxvOWGBmdJalnekd/Rqr/vjGFkouBzjgJfxlDQKYc6EJw3l/yaJggdbn7C0ouAi9gdQ1jeAJH3oGqk5gDrl9S/ViKPrTHolxm8utVWbn0MkXtoXDLXyFAMoy+U/No+KhDm81oT99tPaL3M7/EYfDe18Bjr4ntpEhmcJakDwXms6kvsk/hl3oqB+MW9o0eD8wbSRo9Tw/Yc4ZR2o+f/DWmja3mME0bu8jxu6ojzIGHUcqyF1/dACY+R5WQX3ltb47peXdLjvdTiAUnR934rdsaD5KJzAbxDdvenIkZieB5CBmd1NFDM57zdXMKH1HyDxy/ymPMJt5tv8O9qs+4Sy1Le7TpOGPF5q+Tn/4Db2zG2y2WW9ixvFuxTyklWkVZGcaTBut8Yv+DbNfHQUAyneUbf5nMuO4Q611aC3QbCKGU7LkQ+1eH31dYYGMsOaaMlPtaxDq2LLQXD7/54oF72+vNC9z7kxYH94V6yRz1qT/k9AryecbvayUIOkX2xUeVq8IoTwN+TfVrvfBte41xNwP5bskfaLrtLrOjgvDqGrYGSn38Voef5vR1Y1sOkne7dFu+TN/SlrJt6I+DThHrcds/WOQT8LH7WzDY5WB/MsQ2HCRe+FTXYxtB8Jf50ymhcloEef++fjNu3EyOwuwlnWI7nvP0DtK+uWwZntck18tXF3SDfjHoL5J8a+HyXXmMlIBuSV46FnLcboPw6yIrthHZSl9q8rJ8RRr7yBoWtcbnzrKOUMo0rZI+ADhLKYIqE5psFts8E4fT/kyWs25da3D8epnjNfDOdHG0eAD6lvPKMdpqL4Xlbh55vP/A3Od5PawhnoqT/YqmGJN3usQ48xw3STk+nlF+khI+P64SHV1jsR5snKP8Y+AvgDuDP4p93E85apaz3NSWs270d3P6zwAHgfuAb8ede4AlCCczVmtt3sr55N6HUpl/Uez+cIbRxe6hqHd8JfJNwBvNV0kfx15Cvtn5/Gw/S1acccZbUKxZavP8VQn/gypfoVorVLO+MwWehzct7iLQLErfRfBKRicRlzirTmEoIn+diULya8X/H488LhFHgZgYJp8SfrvP/neh9O55wwDAHfIelk+lUzua9W7Xd9sQ/OzXiPFDwAGKe0Pf4KKFt4mVCucdGQo1vO4N4denEaUJp0hEan6GsrPtX4/K+RP6ylIdpXK6xkWKtKq/HbX8irsMbcZ/aFtfhOOprjjhL6hVFL/q8SZhk5OuEUc5H4s/XCCOBqY+7is70WT1O/rKlSgBrJqXzxRmye0rnDR9X4/q+2uR2L5O/k8iDDZ67zM4L9dZ76kWVeWagPAbcA/wlnSs9uy/hAKBihjCa+2gMfZXXeo1QWvRtwqhvuw5gLsew/K34XO8nvD/mYnh+MeH5ttK4VKrIgccXhBKQV+O+UXn9lwgTLv0t6V11ZHCWpFLD9nfjl2zWCPFnhBHR1NHj6Q689nnyX/AHofNEs9GqlDKNgxm/myDUeefxY8LoWh7P59wGo5Tf9g7CxdCPxGD434H/SSgn+W/Aj6puN56476W42sH3xeMFXttdNJ+h8uMYntvlB/GArqh3E97rQ9Tv5jKa8D6oDs3fo3HrxDngh4nvexmcJanUL9pmo34n4xd+ik5NTlDmZChD5J/4pF7v5rwTfVwknM7P6wr563vLnsnxaULHjgOEMoq5moOX6gtBU7pP7KA3L7wbJ72k4vsJwb5SQtGrB9IpM3NO1fn9fYn7wvX4WZQ3tD9C9ybCkcFZ0gp1hjDKk0dqcB7r0DKcJa2DR6PgPE3+Lh1fkD0ydl+bAj80r8+uXo6yPAK8mRBobiY89ihhZsKtPfa+SB2xP56wbSre7PIyjsWDg4fjz3OE7hcfJB7MjJW0Dl8m7QzELLDPj/D+5MWBkvpVSleKM/HLKm97tVUdXI7D5Lt4DsKI8hDZ9b6p3TRqjZN/pP10geXMW987Tf7We40cJYwyp7iQePsJQq/r04RyoaN0Zha8RlLr84sEuHOEswidutBtcwyzm+M+Wla/59ES1uFcgQPzysHrK36MG5wlqVMuJtx2IYaivBd/DXdwOQ4lBOdKOcaxFoLzVbLbxKWEhT3kL+uoWJOwjBO03kv71QL3OUM47Z5agrEx/tyMB0IHyd8rv2xTiaHvRMHnudTm4LyWMJHN9jYeyA7XOWhOOeN0imIXNl9CBmd13Lb4oTJN6DV5Pn5Yv0/aKcdGdsYv6spp4HOE08sHKGdkZTI+x3T8srwcn+NIF794lF/qjGRlTpeeuo/f6NF1WJmCe1PC+742OK8m/2jxYbJHc6cSPxfaaazFYHGl4OfHAmEE9qWCzzsSDyr2xOd/nexa8nZK6YV9geJdMtrVXWMyBuadXXo/pvYSP9vC+pvHabf7jjXO/Wk1YYraLwn1XZXQuQN4DfgtrdfdrQG+Iswetjt+qa6NH2bvAL+htZZdA4S6tF/HD8kt8Tk3A08BvyKcxvJDpT0hsiypkwOU2Rt5vk/WUd4wm3LAXCulJvPjOr/vpf6yrZ6Kv9jCfd+mnNHAacLMfb+mM+0NK+stZbS810Y998T1tbOLryH1fdDKOpxDBmd1JDT/isYX8YwR6u6KfvhMxA+vRiNgawkXxhRtHfVRk2BcCdafusnbEiLLOvWZWtJww02V6bOEL9Fxlo6K5T1QPtsgVPZSh4hWZ2u73sJ9ZwldJso60JoGfhEHCHrtgKNX3o9DwE8IM/UN9sBr8TNNBudl5B3yn0r6gGLdAT7KGawG4oddanjaQf76yO2EUXU1ltraqKyQlBrAr7up6n75plzsWNt2Lm+Zx6ESD4LaqdXQ2mpJ0HnCrIBl7a+DhLOB77V5vaVuw14Y8RwAfkp6zXyvHLTNIoOzetY4aaPIw4RTXykqF7nkNVrgA++5xNs/46bPFTRSvgTXlPS8KbOTzRucC4faRsF5nHynl1MnXOmmXggj5wj9n4+X+JiPkT45SYrUUqihHljPj5M+2Ui1C3FbnSBce3O6xdeTevZuABmc1bOK1C1v68Bz7EgM2lOJj78GWOfmbyplOt+yeuWua9PrW4mOkf+076Y6f2/kiyaP30sjZ71Sj16ZVvyHlHex8hslHri2ug1Hurx+R0m/ELPS/u1u4H8AdxJmhPwuoW93qweHcwWWoSiv4TE4q82KfNiO99hzTHRw2VealAui1lPOaFNKAL/gJmpoIeFLf4zF0f68Z4iajWj3Uq1mrx1kHYrh7C7yT7rTKCy16yzaLGkjpq0MSJQx0rqXtPKSU8DfEab9Pt6mg73Us2JrW1h/Q6jv2I6uv4wUfHO2+zk8au6/4LyK+v2A89qYeNB01k2UK6A9lvO2GwhX9OfpTX09x7ZOCas/ItQBt0uvdkA5FX8m4nZ6kGIX2u4EHqXcLjOVg68rCQMUlclEitQ6j5bweh9I/Py4m/bXZacetG0o+DzjyOAsqetf6il2tRicdyTe/oybKFc4uES+UawNhG4ceUYND+UIaSlttQZZ2X3WZ4AngKfj++Al0s6mDRPO+rTjPXEp4bUMETo0pZY3DFF8pLU6tKeExydzhuZWB3Iux+fJOxq8JR5EXCuw/OpDlmpIy8cZ0kZjdlC8v+wYob93XjcMzrnlvUhwPYvTU5fxmCnbZ7ebCVi84PLvCBNPpZho02tKPbPzWIHn2E7rZQYpwXGW/Bf9tVq3XZllNK+Bgu+HHb59DM6SuqvI9Ln7C3wBDhJaFqbUJh6l/NPSy1Xe0b9J8l0YeJ58ZRUz5D9NPU13J6noxQD9Y9JG4dvVN/tk4u03EM4+pbz/XyjhdaaUeqTUHU91YR0+Q9p1OOt8/xicJfWGQ4m3nwY+TwjPldCcOvHNATdNbpUpuJsZIMyy2czHCc99JOG2H7K0n/RKtkDaaG+7DiTPkH6h537yX2T6AeV0OUopqVhNvjMrE6R3ksqSegHocPwcXZ1zWT7FNnYGZ0k94QtCC60UW8g3Tfsmik2HewYvDGzXAVCzUf+UTh0ABxMC3RDwj4QZQFs5PT5CWu/4dns8HhQUKWNKGUW91qbXv1DgAHqIMNvs402W7XPSRqcbSen+MZwjEI8An1DOxepnSJ9Ke5IwQ2SjfXkDYcZd26v2MS8OlJaXeeBt4K3E+62JX5xXCG2eLrJ4gcy6GKqLXgX+vJsl2VHCLHOt1pEeI+0090w8+Lov5+0HCBMaPUYYrT4aD5LqjXgOxoAxFgPGphhQ5wg9eXuhnGdLDGm747IciMvWrPXZdtIm8mhne8YDcZukjGoOE2amfYxw0enlqsC8Lu4TZXZQmkm8/f74uTRTJ7R+RHn96QH2kT7T49oYnk8SyuZuVP1+mvw912VwltRB+wgzRha5+Giccqc4/4z0ekEtTsHd6gVEhwrc5+kYHFNC0kjcbyr7zjVuP/OxrslBQOUArdu9vge4fcRwffz5kFAnfiqGt4X478kYODcnHGwQD1AvtnE5LsawX6SOdoLy+0xnnZFIPQs1RjgzdjCu+5m4z6Su+9rtXc/BuB7GCjzuZsovY7Ltq8FZfWQhfgivotjMguqsecIMWv/U5ddxndCrVsVDbyvB+QbFJuuotFrb38Jzj5Le53e6B4LzNPXLTqYo58Kzogc0RQ6AtlKsz3QnXCOURKT0QR6MgwJlaVTqNEe44PNnPbK+nCylR1jjLJp8cOwD/iYGsbsJs2cdddX0vJPAi13ed+4hfRYuLTrW4vo7TFodabX3SW+v1qqpHljnnTiVfoNQTtVuV+PndjvNtHj/fV3e3s1KWY4SRp7buS/00oydMjirhTfzq8DX4hH3BuDfgT/GL+LvAXeS3jRfnfUyaR0Vytx/vocXBLaqcqanqFZHNZ8gvb1hK3phQohOBOdHOhiWPmtj8DucsI/VKzM4Qncn0hnO+T641Kbnf4L8JTuWahic1aPejoH5ZeA1Qr/O3YTTl+Px7z8hXEDzA+BvDdA97SE6O6ozA3yTcIGhWlc0/F4s4cBlnnDWoFPv7+kur+va+uZ2eDSG2U56pA0H0BfisuTt4DPU4ODwfso9M3Wa/NPB5+kGMwvcRfllRO/H9/f1FtehDM5q8oFQ5AMu9TnWE0ZedhOmkj1R9QGyADwYQ/UooSflswmPf5n00ZZZWj8luJL9OB7k3Gzz8xyNodltVZ7KFNypygpK83HfeaQD+88I7ZtNL48pWp91rtFn2EN0vvylEk4fAt4t8Xvo7rg/3EjYto2+E+6nnFH448B3yX+mJO8kNNdieC7rLNrb8XO58thlhXx1gBcH9pfDhKu68150M58QnIfjzzOEXp5HCDWyN+MH7uH44T8ffy4Cv4mv5Z745Z4nMF0F/pK0PpaXaN4KSs33nePxgGcX5Z72O0oo7Tnnam6LQ4ReySlBqexR4kpLtocJk66UPevdfNw/57u4nq/GYPsgabNiNnOMMDp7pcv70RNxHb9X8ABlnnAm8nUW2wam9KIeIlz7kOVUPOj+ktC6LdVcDKMvJ37vrY6fhXn2uxvAt4C9hDOxwwX3sR9x+xm5vCPOw8jgrMIf7ldLfsxB4PfxQ+Tp+AFxlsULWNbFD4qbMUxXRpg3E67a3ho/8A4TRqfyfMgZsjrvBmHk8HnC2YTNhFPTRU4BnieM6hyi+50QVsJBT0pwPtGGzwji+/9NQunPA4SexRtbCNEzhK4KJwjdP252eT1fiwH3eUI3k22EkrQi74/r8b1xkPa2nUt1nHB9ymPxAHpdzs+Nz+JBxfmM5SwjOFf2hzvjZ9ML5Bsgmo0H7s/XHJjk/UwaiAcRebfRQnwPHCb0L9+Rc/+fifvDuxn7uaUafeaOW7duuRba5K//YW8/vMzn4ht/O6Ft0TdYHDleEz/AdmUc2b9Z9QHwAPBTFi9CqUwa0PP+9Z/fXun72QChLGdT1RfVJLePSJ+rCk6n449Xgqtibdx/VrM4SU6lb/NM1efE1RhOL8Tf90PHlQEW29BNxmWazghT5+Nn49n4frnUJ9tuXfz8Ho0BcqRqeWbje/0Y3TkTsJHFiZfW1XwezcYDrhN0f9KcyuBR9b5xg1CCcjW+xjN+XxmctXyC8wPxDX8o/jkbP0QrFwUONhiFeDmOQszHD9ybhNNYF+mTi8MMzpIkv69kcDbQFLGKUOP8GIunhU4C36m6zSChNV3l9NRlQvnGoX7cRn4QSZKkvOyqIQgXHbwA/IFw4U91LVVtTdp8ze/WENrT/QZnFZQkSQZnLVNDhA4afyS0nWul3c0U8HPCNM/TrlpJkmRw1nIwQKhf/h3wDqFEo56RjPs2uop4M/Br4BO625NVkiTJ4KyWPAD8FviQxSvgG9kQfyoeJl9bnJ3xefY3CeaSJEkGZ/WUbYQ65J+S1mB+APiK0Kf5qxiE8xoE9hBKQYo2jJckSeoJToCyMuwijBqfpfUpQ4v2Jx0jXHj4LvYAliRJBmf1qI/jjyRJkgqyVEMVrZZRjLgKJUmSwVnL3XvAfxJqoFcn3neaUMP874SJUyRJkpYlSzU0WhV4p4DtwMGE++9isTvHM8A+V2l3/NXXvu5KkPrUv/3xD64EyeCsNhkBbua43TAw2+Q214CLwDrCrICpFw+eqgrep9qwDHlvp2AN3W3/N0vxC0glSTI4q9RQ9CVhYpHXgRfr3G498GkMnU/SfAT5W8B9wJkCoecz4NuErhlHc9x+VVyGDcD7wKMtLqtu9wqhh3a3nI77gyRJy441zv1lJ2FkeJBQFlHPbkL5xEiT21XcJHTdqA3Nq+NzvgN8EH8eZ2kf6NPAEcKIdTPbWJxQZU8M3K0sqyRJUkc44txfTlf9/UyD250hzPBXe5+81gIvEWYZrOcC8CxwLPGxz8aAPQjMEEpFWllWSZIkg7OWOAV8IwbbRmURHwOXCSPGRxOf40HCyHKzabUnCaUUBwnlFvM5H/8ScCdh1PkosNDisqq3HHAVSJIMzuoV5+JPnpCdajfwYYH7rAbuTbjPJfLVUuddVi16Hni7zc+xDvhJxu/fBQ65CSRJBmf1smHCRXdXWniM9cD+gvfdDrwAvFzgvmsJLe22xH8vACcII9mX3bTJLrd5vY0An2T8/jTwtKtfkrSceXFg/xqPQfd3wP8lTELyH8DPCRfgpXqLUHdc1FPUv9Cvnr2ESVeeIUykMh0D/HPAv7BYp63e8QlLLw69CnyP/OU6kiQZnNUxW4DfErpSVIeY1cBWQu3xB8BAzsfbAGxs8TUNEzpu5PVRDOtDDR7vA4qPgqt8L2QclM0D9wPXXT2SJIOzes008HkMlo08HINpHttLem335bzdA4TyjDz2lPj6VNzWGJxrPYFdTyRJBmf1qP0073hR8ThhGu08YbwMEzkCPaT3ZX7Ozd5VE8BPWXoG4yBhEhtJklYELw7sL1OEGuAUD1N/dr6K0RJf4yihP3M9YznDfLX18XGvuQt03BDwM8JFgdXO5divUvftdTUHXlfjNu90Z5W18bWsjs//ReL9p+P9qw9wr8THOt+B178qLsNk/HdlGvRL8e90YX2OE2YDraj0cL+4jN4n6zIGIS7F5XQaesngrC7Y3KH7tPoF0siago87bnDuig+rAljFdVq/GHCc0DN8K83r62djeH2dMPFOEa/E56p+zLtqbrMdeC0GoIrTOYLzBGGmy60szorZaFmOxmUpOzTuJpRBbWlwm+PAm8DJqt9tJMwOWu1JirW0rD542E2oiR9vcLsbcf2+T5gcKa9ngB1t2N9/lHBwsz6+hu0svWC21jXgcNzuXg8gGZzVIWMF7jPaY8swUvB+g27+jtsbA2G1BcLFgEVbH04RZqVMqVsfjq/jAUKP6ucLhPZV1C9JGgI+Jb0bzXRGIM+zLA/WLMtCi9tpI/Ae+c7kbI0/p+LBz40YbGvXzUDB17I2rpMdCdtlV/w5RqiZn8l54DXdhn0+T6nZtriMUwmPOxrfT7vjMn7sx4vUn6xx7i9DrgJ1yCbgjYzfP01rI5GvUPxizwFC28PPCxxIzdY5GBsgdKEp0sLxjcTQXPvcz5A9kUyKx4CvSC9/2gT8Kh6MZ32u3CzwWnYQ2ksWHQneFu9/Xw+/LwYIHYGmCt5/JN7/BT9ipP7kiLOkWmOEEdjaUcfPaH1WwsMZIfUs4fT4eRZHXyv1olllHFsJo9bPJjzvXJ0D0acoXs50pOa+C3FZLmQsywayr0/YSZiw5vkCz/9cPBCp5zyL5Q/DMSxXn7WaiMH9aM4DjUaeIZS5UCeEHyOMbs/E9TFRZ70Px33vITo/C+U8zc+kLMT3wZ6adXWWUHpTXUo0HZdxIuNxXiLU7h/z40YyOEvqX4MxuKyu+f0F4IclPP7RGGLngQMxiDeqXZ8kTLpSW2f9FOF0d96LrubqPPZTNb+7XhXir9J4ZPszQpebm8C++HO9ybL8lNtrqCvLkjpT5rY6oXkhvo434+uvdR9hpLwS5uoFu7mE17KjTmieJZyhOFQniE/EwL275vcDhNr6ygFIltfjOiui3pTxL5KvBOlIDM4zhGnmP25yoLGNMMpc+556jzBLqhMHSQZnSX1qP0svcLtJqIedK+Hx54B7Cb2f84xqXgC+QygrWFMTrvYQ6kWL2lsTjCs1x3mX8wZwD6F0ZS7nstwF/JrbL5gbJHS/yTuCPlYn+N0E7qZxX+2jhFHOT1ksmRlvYR3WC6Ezcd00OrCZIVyMdzoGy9oDuJ8Bd9bZT65QvM4+K+SfjQcbeZyO+3DebivHgO8Cv+T2spg1MVQf9WNH6h/WOEuq2M3S0b8F4Afku2ArrxOklQJcJ4xc1tpB/ovYsp6vUks7HwPnkwUODo4n3ud6nYC8MzH4rar53XwMZ3kmo5kHvk9aF4t6PmBpjfTNHKG52sfAyxm/X0Oo4S7TOEtLROYJZ1PyXqS5QHqLwvNk9zzf4ceOZHCW1H+myZ7e/GV6ow7zKGGEt9oY2WUG9cJOPU/GANzJZZnLCHR5Rn7H64Ts1xOD8Fw8IGqlTGAT2TXoz5Let/hFsssy9lLuRdFZB1vP05k+yx9n/G4zkgzOkvrKarI7VRwjeySwGxbI7ns82eLjXqTzsx/O1QmJeZZlV0bwuxGDc6oZQp12UXvqrM8DBR/v2Tr75s6S1vsqls5CeobWL3jN60LGgcooS2ufJRmcJfWoAUK9a22P8EuEEcleknUR4XiLj3mA1vsoF3G14LJkndr/mOL150Xra4fIbit4qIX1eZzskqCy2tN9xO0lLnOE7h0LXd6H1yCpb3hxoLSyvUE45V5tlnAx4M0uvq61hNZk1VNXZwXL4RafpxMlGpVlaLYszSYHGiF7VLqVUpqiJQrryS6hONLiujrK0k4nG0rYBk9lBP12l2hM1/xZOVAtex+WZHCW1AEPEGpIaz1E+dNBNwuEmwkji5OkTS7RSv3rbBuC0whhyuvKsqSUkjQLUFnrpdI7uqiiB0dZPamvk9ZSL8u5jN+tIpwRuVrwMTeytJPGGUIrubKMETpkbGOxT3Un9mFJBmdJHTDJ0hZgEFpyfdbB1/BMDPADXVgHV9uwLK3U4zZbB1mj1JdJn6ykDFnlBRdKeNwLDZa9yPZazdLJfOZI66LRyBbCLIAb/UiRDM6SlqcRQo/c2pGuE6TNxlfUMKGDx4NdXg/zJS3LhzH8t1vWRWTXu7TuVrfpQKTe8qwqeCDyCeECvGrP0np7xbVxuxuYJYOzpGXuE5aeSr5CuBiw3RdKrSF08KhXwnCZMMHEOcLI4GUW29Dtovy+vq2YAL6MISrLTNWyzMd/V0ojniG9h2/WLIYLXVr2rPKCMibIKXMWvRcII8LVThNmVmzFlnjgWa+05jyhFOR81b8r2+lD0kqRJBmcJXXRS4Q6zNrAcy/tH71cBfwj2fWfRwgt1c43CSy9YhT4iqXdSAAOx2VpVLpQ1roe6dLyL9TZvq2qV66SGsq3srT13Cytd9GYjgd+Qxmv793402gK+VkkGZwl9YVthFG4Wo82CaxleS8jNM8B99Mbk6ykLstYRii6FzjZpue8USfAd8ONNgXnsYTnq2ecMA141kQnrZRoVEo/akPzZcK08JeRtOzZx1laGSbil36t98me0axsa8muA/5BH4bmNWT3Fr6/jaGZOsFsdYvhuWjYvZLxu3UlLON0nd/nDbyDwE9ZWoN9ita7aGxnaVnODeDbhmbJ4Cxp+Rgm1GTWntY/DTzRodeQ1TnjDMUn4OimXRnLcor294Q+X+f3rUzbXHTyjawWeKOktWHLktWz+RL5SxzeyHiMWeBHJW33Wu9SbncWSQZnSV32EUsvxrtGGCGd79BryApEqaG5VyaK2JTxu0608LtOdt10K91Jtha838k6+862Fl7LINkj+XlH8XcAj2f8vowuGvW2e+rB0gCSDM6SetZelnZvmI+h+VoHX0dWD+LUkbp1PbJOs+pwU9dl0ZHerJn5tlCsU8MqirfRmyN71HlPC+FwB9lt7vIcYFXaw2Xdd18J23yY7AsxO7XdJRmc1UPKbGk17+rsGZsIp65rPUEo0+ikoTrBLa/VFB8dLVur0yaPUby8Yh9LyxYGCH2xBxMf6y1a68rxbp0AW6Rl4DBLZ/eDUKZxMse+9WnGslwg1NCXod66TVl/W+nexZySDM4rUpELUPK0vTpV4utrdkr0UoFwPUf2xUiqb5ylM6ZBuBDw/S68nqyRuQ0J93+D3pmaOGtZ1ifc/70CIbfiJnCgzrr8hPyjva+RXbOb4ijZpSOvkDbVOMA7ZJ+VeDnHgf3+jOe7DtxDOb2lIVwEmPW5lXcClKE6B7GS+ozt6PrL28BF6rdsqjVPvo4FTxBOAU+28NquEer9mn3JzQB/TtpFRNUTR6i5QcLFgLWnvc8TWs91w6mMoLyDUH/a7KDouQYhrxt9jM9lLMtuwmjwxSb3/YDsOt4ULxJqiddmrM9fEqaTvlTnvmsIvbzLmLVxIW6/L2t+P0zo1/2dHOujEpp319lnDje57+6MfaNSilT2wfbZjKD8MHCwyWDAEKHTx2SD/5dkcFZB45R3SnqwhC/pvEZpfQSrnukm/38cR6Sr7a+zzq7GkNJOc2R36jhCmC2vdv/8OfB9skcuJwmjl9t7bP0eYWk5QqUN2vfrhMUpwihvo/d23nKP2RiOv8oIXeuB3xFKcY7G296MgXkqfh5Uj3Y/S3aJRN7yrWPxgOGxjM+DXxN6J++rEyyn4oHE+joHy/c3ee5Jwuh9rdPxoGJtC9v4MEtLYo5kBOcpwpmdh8juNb0trt/JJp/TkgzOKmgyfpkov3sMzv9lN9mjd5Uv8Xa7WSc4n49BrvZAbh3wG0JXivMxfEwTzkjU1gG/CTxVMGyW6TRwgqUzGU4C/xID1oWqZVnL0o4Mr9c5kMjrLHA3YbQ3ax1spHkZwfvx57U64TyvJwhnN2ovNBwi1FE/E9fXFcKZqXVxvdQ7IL4Wl61RmVmlrjlrtHYzrbXoqxyM166Dg3H/qy0p2Q78Ie7DFwjlMmvj+l9Xc1B5gKWdPwzOksFZUpds7uHX9ghhdLG21Ggghq5GHR6eJZQq7eX2Ot5uXWz1wxiSV2csy84m932UUGteG5xXJ76GU8BdhFnyUjqOzANPEkaCyyh1WSCMtF/OWKbKcu1MWKYf0LzjympaG1EuYi6+tn/KCLsjDQ5YK/e9J677x1vc7pK6yIsDJXXKdeBbZJdlNLrP3YQR2nmWXpjXrdBxLS5LSn/gq8B3CaO8cyw9tT9W4HWcA+4kjPo2O+syFwP7N1ls0TZUJ1gXuabg2RgOLxa47w3gaUJddC9PKHI6bsOUKcDPA39P6A6StY3stCH1EUece88x4A5Xgwq6HMNUtzQ7xX8lBrc9hNHjemHxUgx5B2pCykluH129nvN1Xc9YL61OijETQ+teQo1vvQB0IS7LwZpAepLb+/oW7au9QGgN9y5hRH89t9fUzsTH/iIjEK+qs65a+fw6Rrj48AHCGZChBq/7FKGE5yBpHTDm27yfN7rY7xTwd8ALhJH0kQa3O0go3ZmvOng6l7EeJPWJO27duuVaaJO//oe9jf57CmeRarcF6k9TDMC//vPby2Zh/+prX+/Hlz3J7R0qKiHvYh8uyxS3X+h2KS7LpR5+zVsIHTCqnSGMppdhMG7jtdxei30+buPZPn/bDRDq1ydqlu0aiddd/Nsf/+AnttQHHHHunq/oTiutleQm8Geuhp52gbTSjV52vtmBWg+arrNNylIZGT63TPffBcKZg5O+laWVwRpnSVq5NmX87pyrRZIMzpKkRWtZ2lIPQis2SZLBWZIUvcLS6yxOY090SarLGufuOU93Jm9YSWZdBVrGhlvYx/cSpuiutc/VKkkG5150l6tAUkEDwO8JU0O/Sf5WdoOEmQKzWv6cI8x+J0mqw1INSeo/Wwh9o/cC/4cw9fbj1J/GegPwHPDvdULzHGE2RHsKS1IDjji315fANldDTzpGmOVM6kfba/69LeOz5hJhgpXBJo81C9xLf/bOlqSOcsRZkvrPfTluszZHaD4LfAP7EEuSwVmSlqlvEabxni94/6vAE/FxLrk6JSkfSzUkqf9cBh6K4XcLsJUw5fcUS1vMQahhPht/TmKvZkkyOEvSCnOT0AmjuhvGIDBZ9W9nApQkg7MkrWz/9sc/ZP163rAsSQbnfvQE8KKroSfdXCEhSpIkGZz7woyrQJIkaXm449atW64FSZIkyeAsSZIkGZwlSZIkg7MkSZJkcJYkSZIMzpIkSZLBWZIkSTI4S5IkSTI4S5IkSQZnSZIkyeCs/3Lv/3p72S/j5/97rxtakiT1lD9xFfS9NcB7wK/jz8ac93uq6j61P1sTnv+ZmvtONbn9KPBavO3/A34HfAmsd1NKkqRe9qeugr61FngJeKDm9yM5778RmK7zf6tyPsa6+BoGq3433OD2Y8DvgaGa5VgLbAO+Bxx100qSJIOzyrSuKjTP14TXPMbjn2eB8zX/N5PzMT6Iz3sdWJ3j9lfjc40Ax+LzPABsrnq8L4AFN68kSTI4qyxngJPAq8AOYE/B4LwPOFTg+XcRRq1vAB8TSj/yeAi4HMM+wEFCucZEDN/rgAtuXkmSZHBWWa4B34l/35F43xEWyzGmCKUTV4BTwFyO+68C3op/f538pR0Al2r+vRDDtyRJUk/z4sCVaU3V3/cSSiR+DvwReDjH/d+KYXkGeLeE1zIV/34VuOjmkSRJvcgR55VpGDgHzMa/TxJqlVfHEH2NUGucZSOhTAPgCRZLLooYBD5ksT77VaxvliRJPcoR55XpNPAN4K74518Ax6v+f3eToAuhtGOMMEI9VXWb7eRrZzcEfM7ihYEHgffdNJIkqVc54iwINcYvVgXeNXVuN0poHQfh4sIPMm7zFOECv+M5QvOW+O8jwCNuBkmSZHBWP5io+vvlOreZJ5R41BqLoRrCxX+N2tkNc/tI82fAD7FEQ5IkGZzVg14ijCqfjv/ewO0Tqeyrc79rhNKOWq8RZhAE+FHV49YaJcwSWJl4ZZYw2v1e1W2O0ni0WpIkyeCsjrmPcEHggxn/9zxwoo3PWz1b4TBLu3hcNjhLkiSDs9rlCoslFDdz3P5ADLGVmuXzhDZwb7N0FsE8rlY9/2yD210nu9Sj2jU3pyRJ6kV33Lp1y7UgSZIkGZwlSZIkg7MkSZJkcJYkSZIMzpIkSZLBWZIkSTI4S5IkSQZnSZIkSQZnSZIkyeAsSZIkGZwlSZIkg7MkSZJkcJYkSZIMzpIkSZLBWZIkSZLBWZIkSTI4S5IkSQZnSZIkyeAsSZIkGZwlSZIkg7MkSZJkcJYkSZIMzpIkSZIMzpIkSZLBWZIkSTI4S5IkSQZnSZIkyeAsSZIkGZwlSZIkg7MkSZIkg7MkSZJkcJYkSZIMzpIkSZLBWZIkSTI4S5IkSQZnSZIkyeAsSZIkyeAsSZIkGZwlSZIkg7MkSZJkcJYkSZIMzpIkSZLBWZIkSTI4S5IkSQZnSZIkSQZnSZIkyeAsSZIkGZwlSZIkg7MkSZJkcJYkSZIMzpIkSZLBWZIkSZLBWZIkSUry/wcA0uuSrX3sCqUAAAAASUVORK5CYII="/>
          <p:cNvSpPr>
            <a:spLocks noChangeAspect="1" noChangeArrowheads="1"/>
          </p:cNvSpPr>
          <p:nvPr/>
        </p:nvSpPr>
        <p:spPr bwMode="auto">
          <a:xfrm>
            <a:off x="307975" y="-312738"/>
            <a:ext cx="26479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5783" y="-27384"/>
            <a:ext cx="4376737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12 CuadroTexto"/>
          <p:cNvSpPr txBox="1"/>
          <p:nvPr/>
        </p:nvSpPr>
        <p:spPr>
          <a:xfrm>
            <a:off x="2627784" y="6165304"/>
            <a:ext cx="38884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Carmen </a:t>
            </a:r>
            <a:r>
              <a:rPr lang="es-ES" sz="1600" cap="smal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Bayod</a:t>
            </a:r>
            <a:r>
              <a:rPr lang="es-ES" sz="16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López</a:t>
            </a:r>
          </a:p>
          <a:p>
            <a:pPr algn="ctr"/>
            <a:r>
              <a:rPr lang="es-E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Catedrática de Derecho civil</a:t>
            </a:r>
            <a:endParaRPr lang="es-ES_tradn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55" y="-171400"/>
            <a:ext cx="5273678" cy="4128443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</a:effectLst>
        </p:spPr>
      </p:pic>
      <p:grpSp>
        <p:nvGrpSpPr>
          <p:cNvPr id="6" name="Grupo 5"/>
          <p:cNvGrpSpPr/>
          <p:nvPr/>
        </p:nvGrpSpPr>
        <p:grpSpPr>
          <a:xfrm>
            <a:off x="3851920" y="1988840"/>
            <a:ext cx="4880793" cy="4104456"/>
            <a:chOff x="4860032" y="2492896"/>
            <a:chExt cx="4088705" cy="3672408"/>
          </a:xfrm>
          <a:effectLst>
            <a:reflection blurRad="6350" stA="52000" endA="300" endPos="35000" dir="5400000" sy="-100000" algn="bl" rotWithShape="0"/>
          </a:effectLst>
          <a:scene3d>
            <a:camera prst="isometricOffAxis2Left"/>
            <a:lightRig rig="flood" dir="t">
              <a:rot lat="0" lon="0" rev="13800000"/>
            </a:lightRig>
          </a:scene3d>
        </p:grpSpPr>
        <p:sp>
          <p:nvSpPr>
            <p:cNvPr id="12" name="11 Elipse"/>
            <p:cNvSpPr/>
            <p:nvPr/>
          </p:nvSpPr>
          <p:spPr>
            <a:xfrm>
              <a:off x="4860032" y="2492896"/>
              <a:ext cx="4088705" cy="3672408"/>
            </a:xfrm>
            <a:prstGeom prst="ellipse">
              <a:avLst/>
            </a:prstGeom>
            <a:ln>
              <a:noFill/>
            </a:ln>
            <a:effectLst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  <a:sp3d extrusionH="107950" prstMaterial="plastic">
              <a:bevelT w="82550" h="63500" prst="divot"/>
              <a:bevelB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El Derecho de abolorio</a:t>
              </a:r>
              <a:endParaRPr lang="es-ES_tradnl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1" name="13 Imagen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32240" y="4941168"/>
              <a:ext cx="494928" cy="752457"/>
            </a:xfrm>
            <a:prstGeom prst="rect">
              <a:avLst/>
            </a:prstGeom>
            <a:ln>
              <a:noFill/>
            </a:ln>
            <a:effectLst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  <a:sp3d extrusionH="107950" prstMaterial="plastic">
              <a:bevelT w="82550" h="63500" prst="divot"/>
              <a:bevelB/>
            </a:sp3d>
          </p:spPr>
        </p:pic>
      </p:grpSp>
    </p:spTree>
    <p:extLst>
      <p:ext uri="{BB962C8B-B14F-4D97-AF65-F5344CB8AC3E}">
        <p14:creationId xmlns:p14="http://schemas.microsoft.com/office/powerpoint/2010/main" val="319722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pPr/>
              <a:t>2</a:t>
            </a:fld>
            <a:endParaRPr lang="es-ES_tradnl"/>
          </a:p>
        </p:txBody>
      </p:sp>
      <p:graphicFrame>
        <p:nvGraphicFramePr>
          <p:cNvPr id="23" name="22 Diagrama"/>
          <p:cNvGraphicFramePr/>
          <p:nvPr>
            <p:extLst>
              <p:ext uri="{D42A27DB-BD31-4B8C-83A1-F6EECF244321}">
                <p14:modId xmlns:p14="http://schemas.microsoft.com/office/powerpoint/2010/main" val="2878729761"/>
              </p:ext>
            </p:extLst>
          </p:nvPr>
        </p:nvGraphicFramePr>
        <p:xfrm>
          <a:off x="4152" y="-160210"/>
          <a:ext cx="9133344" cy="6835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" name="23 CuadroTexto"/>
          <p:cNvSpPr txBox="1"/>
          <p:nvPr/>
        </p:nvSpPr>
        <p:spPr>
          <a:xfrm>
            <a:off x="2698994" y="6207695"/>
            <a:ext cx="5545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Regulación y antecedentes</a:t>
            </a:r>
            <a:endParaRPr lang="es-ES_tradnl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37963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E1C30CB0-F3FA-4672-BAA2-6D3AA2D509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A4DA3C13-636C-4396-94EB-1DA90539B7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26382E4B-FFAA-4A0A-8DAE-5D6B117117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41D6724D-4EAB-46BA-8FC6-13FB299267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0DAFB1F6-5F42-4ADD-96D9-FA80AA575A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D2582E07-1151-477C-A676-A40AC44F1F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3D9FE230-101D-4326-A4B6-7CB492BAAF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3" grpId="0">
        <p:bldSub>
          <a:bldDgm bld="one"/>
        </p:bldSub>
      </p:bldGraphic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3</a:t>
            </a:fld>
            <a:endParaRPr lang="es-ES_tradnl"/>
          </a:p>
        </p:txBody>
      </p:sp>
      <p:sp>
        <p:nvSpPr>
          <p:cNvPr id="5" name="4 CuadroTexto"/>
          <p:cNvSpPr txBox="1"/>
          <p:nvPr/>
        </p:nvSpPr>
        <p:spPr>
          <a:xfrm>
            <a:off x="0" y="-27384"/>
            <a:ext cx="9108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Concepto y naturaleza</a:t>
            </a:r>
            <a:endPara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5" name="14 Diagrama"/>
          <p:cNvGraphicFramePr/>
          <p:nvPr>
            <p:extLst>
              <p:ext uri="{D42A27DB-BD31-4B8C-83A1-F6EECF244321}">
                <p14:modId xmlns:p14="http://schemas.microsoft.com/office/powerpoint/2010/main" val="1662981756"/>
              </p:ext>
            </p:extLst>
          </p:nvPr>
        </p:nvGraphicFramePr>
        <p:xfrm>
          <a:off x="0" y="341948"/>
          <a:ext cx="9144000" cy="6388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6" name="15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20688"/>
            <a:ext cx="2232248" cy="2655565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</a:effectLst>
          <a:scene3d>
            <a:camera prst="isometricOffAxis2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090604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8DE92E1D-5DFA-4CEC-B61F-51F56442DE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C800D7F1-A03E-42CC-9FF2-D34BE66B2E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3585008B-011A-43D4-A7EF-939917C1C6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4ADE9884-FD3E-4045-B5C5-9A61903D7E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809D4EFC-52DF-4CE0-8B48-BFB6F814FF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F6AE498C-2506-4E85-84C1-BEA8289139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CF888CC2-C6FB-4DE0-B216-2F08B42604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0A8934DA-73E6-4B32-B92A-2892B685A3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96C8FC55-4B24-4206-8CEB-D10238CEF2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15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6512" y="-27384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IV. Elemento personal. </a:t>
            </a:r>
            <a:endParaRPr lang="es-ES_tradn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4</a:t>
            </a:fld>
            <a:endParaRPr lang="es-ES_tradnl"/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659048399"/>
              </p:ext>
            </p:extLst>
          </p:nvPr>
        </p:nvGraphicFramePr>
        <p:xfrm>
          <a:off x="30449" y="372726"/>
          <a:ext cx="9113551" cy="64852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" name="9 Imagen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70" y="1340768"/>
            <a:ext cx="2200275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59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D8E1635-6D99-4314-98C6-CFA9BF0AA5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2FF9667-024B-4746-90AD-4F8B9A3503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DD68437-BFEC-49DA-8B6F-EA5C1EBD39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8A015E4-E28B-42D1-8D63-862FE790EF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9F2EDC2-A144-4DAD-9431-8CA5A463FD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1710BDF-A559-428E-A128-B3625389A8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0BE8244-A9E1-42B2-BE3C-FE0D2F1B47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6A6630F-C43A-40D0-B840-9FD9AA84B1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D5E971D-9647-4389-B26D-D576109C2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AC3022A-2F43-46F7-AC25-D999562A82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9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5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36512" y="372726"/>
            <a:ext cx="9144000" cy="6485274"/>
          </a:xfrm>
          <a:prstGeom prst="rect">
            <a:avLst/>
          </a:prstGeom>
        </p:spPr>
        <p:txBody>
          <a:bodyPr/>
          <a:lstStyle/>
          <a:p>
            <a:pPr lvl="0" rtl="0"/>
            <a:r>
              <a:rPr lang="es-ES" sz="1900" dirty="0" smtClean="0"/>
              <a:t> </a:t>
            </a:r>
            <a:endParaRPr lang="es-ES_tradnl" sz="1900" dirty="0"/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2452069675"/>
              </p:ext>
            </p:extLst>
          </p:nvPr>
        </p:nvGraphicFramePr>
        <p:xfrm>
          <a:off x="0" y="0"/>
          <a:ext cx="9144000" cy="69103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"/>
          <p:cNvSpPr/>
          <p:nvPr/>
        </p:nvSpPr>
        <p:spPr>
          <a:xfrm>
            <a:off x="35496" y="-27384"/>
            <a:ext cx="8928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V. Elemento objetivo. </a:t>
            </a:r>
            <a:endPara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28984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F7B4B68-2356-4B62-884D-CAD651B44F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F4BCA57-5C53-4788-AB71-7CEBDF0DA4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96565C9-3563-4A69-9FC9-69B527FB59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D3E58A2-EDC1-4FA3-A2CC-FCC0B17858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62FFDA4-C047-4D91-9020-4BB8DADA84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E4A9A32-A591-4959-B4D8-9FAD6D6C28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48632C3-2171-4F9E-8921-128CE30870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2A271C6-5A78-40FF-89F1-840B3C84EF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F6EED6A-530A-418A-BAAC-4B5024715D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29CFEE3-85D8-4F7C-A5C4-5CE0AAA475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6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36512" y="372726"/>
            <a:ext cx="9144000" cy="6485274"/>
          </a:xfrm>
          <a:prstGeom prst="rect">
            <a:avLst/>
          </a:prstGeom>
        </p:spPr>
        <p:txBody>
          <a:bodyPr/>
          <a:lstStyle/>
          <a:p>
            <a:pPr lvl="0" rtl="0"/>
            <a:r>
              <a:rPr lang="es-ES" sz="1900" dirty="0" smtClean="0"/>
              <a:t> </a:t>
            </a:r>
            <a:endParaRPr lang="es-ES_tradnl" sz="1900" dirty="0"/>
          </a:p>
        </p:txBody>
      </p:sp>
      <p:graphicFrame>
        <p:nvGraphicFramePr>
          <p:cNvPr id="15" name="14 Diagrama"/>
          <p:cNvGraphicFramePr/>
          <p:nvPr>
            <p:extLst>
              <p:ext uri="{D42A27DB-BD31-4B8C-83A1-F6EECF244321}">
                <p14:modId xmlns:p14="http://schemas.microsoft.com/office/powerpoint/2010/main" val="1912731111"/>
              </p:ext>
            </p:extLst>
          </p:nvPr>
        </p:nvGraphicFramePr>
        <p:xfrm>
          <a:off x="73024" y="-27384"/>
          <a:ext cx="9107488" cy="6885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36512" y="-27384"/>
            <a:ext cx="9107488" cy="400110"/>
          </a:xfrm>
          <a:prstGeom prst="rect">
            <a:avLst/>
          </a:prstGeom>
          <a:noFill/>
          <a:effectLst>
            <a:reflection blurRad="6350" stA="50000" endA="295" endPos="92000" dist="101600" dir="5400000" sy="-100000" algn="bl" rotWithShape="0"/>
          </a:effectLst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pPr algn="r"/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VI. Elementos formales. </a:t>
            </a:r>
            <a:endParaRPr lang="es-ES_tradn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" name="16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2" y="3789040"/>
            <a:ext cx="2390775" cy="2348880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  <a:scene3d>
            <a:camera prst="isometricOffAxis2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31097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8B94A41B-32AA-40B4-A7C9-6C4E52BF2B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34FE8FD7-7B1A-4A27-BF3B-34B95F8CB1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B85B885F-5050-422C-9345-6734FB3DF9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CCFC2E03-ED1B-4D4B-9650-3994F9D32B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1E89D80C-2F29-499D-BFC2-5F82F1CB30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3A93867A-AD3F-46BE-92E9-E21B2B1B47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EFE19B3B-5416-43F4-AD70-CFEB7C23E8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4C2FA7C6-AF96-4F05-B185-6D6F3FDEA7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E9CD99D3-A6C3-4C0A-B0C8-9449BDDA6D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Sub>
          <a:bldDgm bld="one"/>
        </p:bldSub>
      </p:bldGraphic>
      <p:bldP spid="12" grpId="0"/>
      <p:bldP spid="1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7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36512" y="372726"/>
            <a:ext cx="9144000" cy="6485274"/>
          </a:xfrm>
          <a:prstGeom prst="rect">
            <a:avLst/>
          </a:prstGeom>
        </p:spPr>
        <p:txBody>
          <a:bodyPr/>
          <a:lstStyle/>
          <a:p>
            <a:pPr lvl="0" rtl="0"/>
            <a:r>
              <a:rPr lang="es-ES" sz="1900" dirty="0" smtClean="0"/>
              <a:t> </a:t>
            </a:r>
            <a:endParaRPr lang="es-ES_tradnl" sz="1900" dirty="0"/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08155227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723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60F8373-8C52-4BB6-A998-69CCC6D828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813576E-5449-4BA1-AC31-BE1E9AD3F1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DBBB96B-3B38-416C-B476-DDC8ADBFAE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03F4C22-1D2A-4CD9-A8DE-3FB7728137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6EF92F0-F25D-432E-920B-4C82546DC5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575AA22-F4F9-4635-97BD-33B7458740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8637CDB-C5ED-45A9-8CE4-D4D0A963D2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313B126-1C4E-42B6-B0A4-6F7EA65C6D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8</a:t>
            </a:fld>
            <a:endParaRPr lang="es-ES_tradnl"/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0"/>
            <a:ext cx="925252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-108520" y="44624"/>
            <a:ext cx="80648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Gracias por su atención</a:t>
            </a:r>
            <a:r>
              <a:rPr lang="es-ES_tradnl" sz="6600" dirty="0">
                <a:solidFill>
                  <a:schemeClr val="bg1"/>
                </a:solidFill>
                <a:latin typeface="Edwardian Script ITC" panose="030303020407070D0804" pitchFamily="66" charset="0"/>
              </a:rPr>
              <a:t> </a:t>
            </a:r>
            <a:endParaRPr lang="es-ES" sz="6600" dirty="0" smtClean="0">
              <a:solidFill>
                <a:schemeClr val="bg1"/>
              </a:solidFill>
              <a:latin typeface="Edwardian Script ITC" panose="030303020407070D0804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148064" y="5445224"/>
            <a:ext cx="314701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Carmen </a:t>
            </a:r>
            <a:r>
              <a:rPr lang="es-ES" sz="2800" b="1" dirty="0" err="1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Bayod</a:t>
            </a:r>
            <a:r>
              <a:rPr lang="es-ES" sz="2800" b="1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 López</a:t>
            </a:r>
          </a:p>
          <a:p>
            <a:pPr algn="ctr"/>
            <a:r>
              <a:rPr lang="es-ES" sz="2800" b="1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Catedrática de Derecho civil</a:t>
            </a:r>
          </a:p>
          <a:p>
            <a:pPr algn="ctr"/>
            <a:r>
              <a:rPr lang="es-ES" sz="2800" b="1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Universidad de Zaragoza</a:t>
            </a:r>
            <a:endParaRPr lang="es-ES_tradnl" sz="2800" b="1" dirty="0">
              <a:solidFill>
                <a:schemeClr val="bg1"/>
              </a:solidFill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60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5478</TotalTime>
  <Words>474</Words>
  <Application>Microsoft Office PowerPoint</Application>
  <PresentationFormat>Presentación en pantalla (4:3)</PresentationFormat>
  <Paragraphs>106</Paragraphs>
  <Slides>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Calibri</vt:lpstr>
      <vt:lpstr>Edwardian Script ITC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361</cp:revision>
  <cp:lastPrinted>2019-06-25T06:48:27Z</cp:lastPrinted>
  <dcterms:created xsi:type="dcterms:W3CDTF">2018-10-08T09:30:00Z</dcterms:created>
  <dcterms:modified xsi:type="dcterms:W3CDTF">2023-04-24T08:47:44Z</dcterms:modified>
</cp:coreProperties>
</file>