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59" r:id="rId2"/>
    <p:sldId id="366" r:id="rId3"/>
    <p:sldId id="361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68" r:id="rId13"/>
    <p:sldId id="377" r:id="rId14"/>
    <p:sldId id="378" r:id="rId15"/>
    <p:sldId id="367" r:id="rId16"/>
    <p:sldId id="380" r:id="rId17"/>
    <p:sldId id="332" r:id="rId18"/>
    <p:sldId id="351" r:id="rId19"/>
    <p:sldId id="339" r:id="rId20"/>
    <p:sldId id="382" r:id="rId21"/>
    <p:sldId id="383" r:id="rId22"/>
    <p:sldId id="379" r:id="rId23"/>
  </p:sldIdLst>
  <p:sldSz cx="9144000" cy="6858000" type="screen4x3"/>
  <p:notesSz cx="6881813" cy="100028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115" d="100"/>
          <a:sy n="115" d="100"/>
        </p:scale>
        <p:origin x="9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jp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d779563b24bc8d4e/20180220" TargetMode="External"/><Relationship Id="rId2" Type="http://schemas.openxmlformats.org/officeDocument/2006/relationships/hyperlink" Target="https://www.poderjudicial.es/search/AN/openDocument/89f64a35906410e8/20190117" TargetMode="External"/><Relationship Id="rId1" Type="http://schemas.openxmlformats.org/officeDocument/2006/relationships/hyperlink" Target="https://www.poderjudicial.es/search/AN/openDocument/57ac8d20d0ae1735/20120127" TargetMode="Externa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image" Target="../media/image20.jpg"/><Relationship Id="rId4" Type="http://schemas.openxmlformats.org/officeDocument/2006/relationships/image" Target="../media/image23.jpg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1" TargetMode="External"/><Relationship Id="rId3" Type="http://schemas.openxmlformats.org/officeDocument/2006/relationships/hyperlink" Target="https://www.boe.es/buscar/act.php?id=BOA-d-2011-90007&amp;p=20190404&amp;tn=1#a13" TargetMode="External"/><Relationship Id="rId7" Type="http://schemas.openxmlformats.org/officeDocument/2006/relationships/hyperlink" Target="https://www.boe.es/buscar/act.php?id=BOA-d-2011-90007&amp;p=20190404&amp;tn=1#a20" TargetMode="External"/><Relationship Id="rId2" Type="http://schemas.openxmlformats.org/officeDocument/2006/relationships/hyperlink" Target="https://www.boe.es/buscar/act.php?id=BOA-d-2011-90007&amp;p=20190404&amp;tn=1#a88" TargetMode="External"/><Relationship Id="rId1" Type="http://schemas.openxmlformats.org/officeDocument/2006/relationships/hyperlink" Target="https://www.boe.es/buscar/act.php?id=BOA-d-2011-90007&amp;p=20190404&amp;tn=1#a12" TargetMode="External"/><Relationship Id="rId6" Type="http://schemas.openxmlformats.org/officeDocument/2006/relationships/hyperlink" Target="https://www.boe.es/buscar/act.php?id=BOA-d-2011-90007&amp;p=20190404&amp;tn=1#a18" TargetMode="External"/><Relationship Id="rId5" Type="http://schemas.openxmlformats.org/officeDocument/2006/relationships/hyperlink" Target="https://www.boe.es/buscar/act.php?id=BOE-A-2015-7391&amp;p=20170629&amp;tn=1#a61" TargetMode="External"/><Relationship Id="rId4" Type="http://schemas.openxmlformats.org/officeDocument/2006/relationships/hyperlink" Target="https://www.boe.es/buscar/act.php?id=BOA-d-2011-90007&amp;p=20190404&amp;tn=1#a14" TargetMode="Externa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415" TargetMode="External"/><Relationship Id="rId13" Type="http://schemas.openxmlformats.org/officeDocument/2006/relationships/hyperlink" Target="https://www.boe.es/buscar/act.php?id=BOA-d-2011-90007&amp;p=20190404&amp;tn=1#a5" TargetMode="External"/><Relationship Id="rId3" Type="http://schemas.openxmlformats.org/officeDocument/2006/relationships/hyperlink" Target="https://www.boe.es/buscar/act.php?id=BOA-d-2011-90007&amp;p=20190404&amp;tn=1#a7" TargetMode="External"/><Relationship Id="rId7" Type="http://schemas.openxmlformats.org/officeDocument/2006/relationships/hyperlink" Target="https://www.boe.es/buscar/act.php?id=BOA-d-2011-90007&amp;p=20190404&amp;tn=1#a406" TargetMode="External"/><Relationship Id="rId12" Type="http://schemas.openxmlformats.org/officeDocument/2006/relationships/hyperlink" Target="https://www.boe.es/buscar/act.php?id=BOA-d-2011-90007&amp;p=20190404&amp;tn=1#a9" TargetMode="External"/><Relationship Id="rId2" Type="http://schemas.openxmlformats.org/officeDocument/2006/relationships/hyperlink" Target="https://www.boe.es/buscar/act.php?id=BOA-d-2011-90007&amp;p=20190404&amp;tn=1#a29" TargetMode="External"/><Relationship Id="rId1" Type="http://schemas.openxmlformats.org/officeDocument/2006/relationships/hyperlink" Target="https://www.boe.es/buscar/act.php?id=BOA-d-2011-90007&amp;p=20190404&amp;tn=1#a27" TargetMode="External"/><Relationship Id="rId6" Type="http://schemas.openxmlformats.org/officeDocument/2006/relationships/hyperlink" Target="https://www.boe.es/buscar/act.php?id=BOA-d-2011-90007&amp;p=20190404&amp;tn=1#a346" TargetMode="External"/><Relationship Id="rId11" Type="http://schemas.openxmlformats.org/officeDocument/2006/relationships/hyperlink" Target="https://www.boe.es/buscar/act.php?id=BOA-d-2011-90007&amp;p=20190404&amp;tn=1#a23" TargetMode="External"/><Relationship Id="rId5" Type="http://schemas.openxmlformats.org/officeDocument/2006/relationships/hyperlink" Target="https://www.boe.es/buscar/act.php?id=BOA-d-2011-90007&amp;p=20190404&amp;tn=1#a26" TargetMode="External"/><Relationship Id="rId10" Type="http://schemas.openxmlformats.org/officeDocument/2006/relationships/hyperlink" Target="https://www.boe.es/buscar/act.php?id=BOA-d-2011-90007&amp;p=20190404&amp;tn=1#a57" TargetMode="External"/><Relationship Id="rId4" Type="http://schemas.openxmlformats.org/officeDocument/2006/relationships/hyperlink" Target="https://www.boe.es/buscar/act.php?id=BOA-d-2011-90007&amp;p=20190404&amp;tn=1#a24" TargetMode="External"/><Relationship Id="rId9" Type="http://schemas.openxmlformats.org/officeDocument/2006/relationships/hyperlink" Target="https://www.boe.es/buscar/act.php?id=BOA-d-2011-90007&amp;p=20190404&amp;tn=1#a25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1" TargetMode="External"/><Relationship Id="rId2" Type="http://schemas.openxmlformats.org/officeDocument/2006/relationships/hyperlink" Target="https://www.boe.es/buscar/act.php?id=BOA-d-2011-90007&amp;p=20190404&amp;tn=1#a32" TargetMode="External"/><Relationship Id="rId1" Type="http://schemas.openxmlformats.org/officeDocument/2006/relationships/hyperlink" Target="https://www.boe.es/buscar/act.php?id=BOA-d-2011-90007&amp;p=20190404&amp;tn=1#a30" TargetMode="External"/><Relationship Id="rId4" Type="http://schemas.openxmlformats.org/officeDocument/2006/relationships/hyperlink" Target="https://www.boe.es/buscar/act.php?id=BOE-A-2011-12628&amp;p=20200919&amp;tn=1#a70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00919&amp;tn=1#a78" TargetMode="External"/><Relationship Id="rId2" Type="http://schemas.openxmlformats.org/officeDocument/2006/relationships/hyperlink" Target="https://www.boe.es/buscar/act.php?id=BOE-A-1889-4763&amp;p=20180804&amp;tn=1#art198" TargetMode="External"/><Relationship Id="rId1" Type="http://schemas.openxmlformats.org/officeDocument/2006/relationships/hyperlink" Target="https://dpej.rae.es/lema/ausencia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hyperlink" Target="https://www.boe.es/buscar/act.php?id=BOE-A-1973-330&amp;p=20211020&amp;tn=1#ley64" TargetMode="External"/><Relationship Id="rId1" Type="http://schemas.openxmlformats.org/officeDocument/2006/relationships/hyperlink" Target="https://www.boe.es/buscar/act.php?id=BOE-A-2010-13312&amp;p=20211202&amp;tn=1#a2361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jp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d779563b24bc8d4e/20180220" TargetMode="External"/><Relationship Id="rId2" Type="http://schemas.openxmlformats.org/officeDocument/2006/relationships/hyperlink" Target="https://www.poderjudicial.es/search/AN/openDocument/89f64a35906410e8/20190117" TargetMode="External"/><Relationship Id="rId1" Type="http://schemas.openxmlformats.org/officeDocument/2006/relationships/hyperlink" Target="https://www.poderjudicial.es/search/AN/openDocument/57ac8d20d0ae1735/20120127" TargetMode="External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image" Target="../media/image20.jpg"/><Relationship Id="rId4" Type="http://schemas.openxmlformats.org/officeDocument/2006/relationships/image" Target="../media/image23.jp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1" TargetMode="External"/><Relationship Id="rId3" Type="http://schemas.openxmlformats.org/officeDocument/2006/relationships/hyperlink" Target="https://www.boe.es/buscar/act.php?id=BOA-d-2011-90007&amp;p=20190404&amp;tn=1#a13" TargetMode="External"/><Relationship Id="rId7" Type="http://schemas.openxmlformats.org/officeDocument/2006/relationships/hyperlink" Target="https://www.boe.es/buscar/act.php?id=BOA-d-2011-90007&amp;p=20190404&amp;tn=1#a20" TargetMode="External"/><Relationship Id="rId2" Type="http://schemas.openxmlformats.org/officeDocument/2006/relationships/hyperlink" Target="https://www.boe.es/buscar/act.php?id=BOA-d-2011-90007&amp;p=20190404&amp;tn=1#a88" TargetMode="External"/><Relationship Id="rId1" Type="http://schemas.openxmlformats.org/officeDocument/2006/relationships/hyperlink" Target="https://www.boe.es/buscar/act.php?id=BOA-d-2011-90007&amp;p=20190404&amp;tn=1#a12" TargetMode="External"/><Relationship Id="rId6" Type="http://schemas.openxmlformats.org/officeDocument/2006/relationships/hyperlink" Target="https://www.boe.es/buscar/act.php?id=BOA-d-2011-90007&amp;p=20190404&amp;tn=1#a18" TargetMode="External"/><Relationship Id="rId5" Type="http://schemas.openxmlformats.org/officeDocument/2006/relationships/hyperlink" Target="https://www.boe.es/buscar/act.php?id=BOE-A-2015-7391&amp;p=20170629&amp;tn=1#a61" TargetMode="External"/><Relationship Id="rId4" Type="http://schemas.openxmlformats.org/officeDocument/2006/relationships/hyperlink" Target="https://www.boe.es/buscar/act.php?id=BOA-d-2011-90007&amp;p=20190404&amp;tn=1#a14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24" TargetMode="External"/><Relationship Id="rId13" Type="http://schemas.openxmlformats.org/officeDocument/2006/relationships/hyperlink" Target="https://www.boe.es/buscar/act.php?id=BOA-d-2011-90007&amp;p=20190404&amp;tn=1#a57" TargetMode="External"/><Relationship Id="rId3" Type="http://schemas.openxmlformats.org/officeDocument/2006/relationships/hyperlink" Target="https://www.boe.es/buscar/act.php?id=BOA-d-2011-90007&amp;p=20190404&amp;tn=1#a26" TargetMode="External"/><Relationship Id="rId7" Type="http://schemas.openxmlformats.org/officeDocument/2006/relationships/hyperlink" Target="https://www.boe.es/buscar/act.php?id=BOA-d-2011-90007&amp;p=20190404&amp;tn=1#a7" TargetMode="External"/><Relationship Id="rId12" Type="http://schemas.openxmlformats.org/officeDocument/2006/relationships/hyperlink" Target="https://www.boe.es/buscar/act.php?id=BOA-d-2011-90007&amp;p=20190404&amp;tn=1#a25" TargetMode="External"/><Relationship Id="rId2" Type="http://schemas.openxmlformats.org/officeDocument/2006/relationships/hyperlink" Target="https://www.boe.es/buscar/act.php?id=BOA-d-2011-90007&amp;p=20190404&amp;tn=1#a23" TargetMode="External"/><Relationship Id="rId1" Type="http://schemas.openxmlformats.org/officeDocument/2006/relationships/hyperlink" Target="https://www.boe.es/buscar/act.php?id=BOA-d-2011-90007&amp;p=20190404&amp;tn=1#a5" TargetMode="External"/><Relationship Id="rId6" Type="http://schemas.openxmlformats.org/officeDocument/2006/relationships/hyperlink" Target="https://www.boe.es/buscar/act.php?id=BOA-d-2011-90007&amp;p=20190404&amp;tn=1#a29" TargetMode="External"/><Relationship Id="rId11" Type="http://schemas.openxmlformats.org/officeDocument/2006/relationships/hyperlink" Target="https://www.boe.es/buscar/act.php?id=BOA-d-2011-90007&amp;p=20190404&amp;tn=1#a415" TargetMode="External"/><Relationship Id="rId5" Type="http://schemas.openxmlformats.org/officeDocument/2006/relationships/hyperlink" Target="https://www.boe.es/buscar/act.php?id=BOA-d-2011-90007&amp;p=20190404&amp;tn=1#a27" TargetMode="External"/><Relationship Id="rId10" Type="http://schemas.openxmlformats.org/officeDocument/2006/relationships/hyperlink" Target="https://www.boe.es/buscar/act.php?id=BOA-d-2011-90007&amp;p=20190404&amp;tn=1#a406" TargetMode="External"/><Relationship Id="rId4" Type="http://schemas.openxmlformats.org/officeDocument/2006/relationships/hyperlink" Target="https://www.boe.es/buscar/act.php?id=BOA-d-2011-90007&amp;p=20190404&amp;tn=1#a9" TargetMode="External"/><Relationship Id="rId9" Type="http://schemas.openxmlformats.org/officeDocument/2006/relationships/hyperlink" Target="https://www.boe.es/buscar/act.php?id=BOA-d-2011-90007&amp;p=20190404&amp;tn=1#a346" TargetMode="External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1" TargetMode="External"/><Relationship Id="rId2" Type="http://schemas.openxmlformats.org/officeDocument/2006/relationships/hyperlink" Target="https://www.boe.es/buscar/act.php?id=BOA-d-2011-90007&amp;p=20190404&amp;tn=1#a32" TargetMode="External"/><Relationship Id="rId1" Type="http://schemas.openxmlformats.org/officeDocument/2006/relationships/hyperlink" Target="https://www.boe.es/buscar/act.php?id=BOA-d-2011-90007&amp;p=20190404&amp;tn=1#a30" TargetMode="External"/><Relationship Id="rId4" Type="http://schemas.openxmlformats.org/officeDocument/2006/relationships/hyperlink" Target="https://www.boe.es/buscar/act.php?id=BOE-A-2011-12628&amp;p=20200919&amp;tn=1#a70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00919&amp;tn=1#a78" TargetMode="External"/><Relationship Id="rId2" Type="http://schemas.openxmlformats.org/officeDocument/2006/relationships/hyperlink" Target="https://www.boe.es/buscar/act.php?id=BOE-A-1889-4763&amp;p=20180804&amp;tn=1#art198" TargetMode="External"/><Relationship Id="rId1" Type="http://schemas.openxmlformats.org/officeDocument/2006/relationships/hyperlink" Target="https://dpej.rae.es/lema/ausencia" TargetMode="External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73-330&amp;p=20211020&amp;tn=1#ley64" TargetMode="External"/><Relationship Id="rId2" Type="http://schemas.openxmlformats.org/officeDocument/2006/relationships/hyperlink" Target="https://www.boe.es/buscar/act.php?id=BOE-A-2010-13312&amp;p=20211202&amp;tn=1#a2361" TargetMode="External"/><Relationship Id="rId1" Type="http://schemas.openxmlformats.org/officeDocument/2006/relationships/image" Target="../media/image1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8D421-C615-4827-86D8-368C7FD04F42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8823FFB6-B767-4478-AD8F-9D960E5FC880}">
      <dgm:prSet phldrT="[Texto]" custT="1"/>
      <dgm:spPr/>
      <dgm:t>
        <a:bodyPr/>
        <a:lstStyle/>
        <a:p>
          <a:r>
            <a:rPr lang="es-ES" sz="2200" dirty="0" smtClean="0"/>
            <a:t>Concepto y fases</a:t>
          </a:r>
          <a:endParaRPr lang="es-ES_tradnl" sz="2200" dirty="0"/>
        </a:p>
      </dgm:t>
    </dgm:pt>
    <dgm:pt modelId="{AC3B9B00-0039-4730-9753-BF832C87CFC5}" type="parTrans" cxnId="{63B95D8A-2B2D-4ABB-A94A-20D70F68C1F0}">
      <dgm:prSet/>
      <dgm:spPr/>
      <dgm:t>
        <a:bodyPr/>
        <a:lstStyle/>
        <a:p>
          <a:endParaRPr lang="es-ES_tradnl"/>
        </a:p>
      </dgm:t>
    </dgm:pt>
    <dgm:pt modelId="{EF32E3FE-C2F2-44DD-81BB-B6FD44EEDF1F}" type="sibTrans" cxnId="{63B95D8A-2B2D-4ABB-A94A-20D70F68C1F0}">
      <dgm:prSet/>
      <dgm:spPr/>
      <dgm:t>
        <a:bodyPr/>
        <a:lstStyle/>
        <a:p>
          <a:endParaRPr lang="es-ES_tradnl"/>
        </a:p>
      </dgm:t>
    </dgm:pt>
    <dgm:pt modelId="{9CA0B745-097D-4E6C-BEDD-E907A8AE52B1}">
      <dgm:prSet phldrT="[Texto]" custT="1"/>
      <dgm:spPr/>
      <dgm:t>
        <a:bodyPr/>
        <a:lstStyle/>
        <a:p>
          <a:r>
            <a:rPr lang="es-ES" sz="2200" dirty="0" smtClean="0"/>
            <a:t>Regímenes jurídicos: art. 149.1.8ª CE</a:t>
          </a:r>
          <a:endParaRPr lang="es-ES_tradnl" sz="2200" dirty="0"/>
        </a:p>
      </dgm:t>
    </dgm:pt>
    <dgm:pt modelId="{42A2D5CE-AA7F-49A1-9A5A-D29DC3BFC8A6}" type="parTrans" cxnId="{8DEBADB5-D885-4923-8DDA-020665DC15F9}">
      <dgm:prSet/>
      <dgm:spPr/>
      <dgm:t>
        <a:bodyPr/>
        <a:lstStyle/>
        <a:p>
          <a:endParaRPr lang="es-ES_tradnl"/>
        </a:p>
      </dgm:t>
    </dgm:pt>
    <dgm:pt modelId="{D93D2A02-EEDB-4E39-939E-E60A17A0AD1F}" type="sibTrans" cxnId="{8DEBADB5-D885-4923-8DDA-020665DC15F9}">
      <dgm:prSet/>
      <dgm:spPr/>
      <dgm:t>
        <a:bodyPr/>
        <a:lstStyle/>
        <a:p>
          <a:endParaRPr lang="es-ES_tradnl"/>
        </a:p>
      </dgm:t>
    </dgm:pt>
    <dgm:pt modelId="{D1925920-A398-431E-A20A-7B9676AD696C}">
      <dgm:prSet phldrT="[Texto]" custT="1"/>
      <dgm:spPr/>
      <dgm:t>
        <a:bodyPr/>
        <a:lstStyle/>
        <a:p>
          <a:r>
            <a:rPr lang="es-ES" sz="2200" dirty="0" smtClean="0"/>
            <a:t>Relaciones</a:t>
          </a:r>
          <a:r>
            <a:rPr lang="es-ES" sz="2200" baseline="0" dirty="0" smtClean="0"/>
            <a:t> entre ordenamientos civiles</a:t>
          </a:r>
          <a:endParaRPr lang="es-ES_tradnl" sz="2200" dirty="0"/>
        </a:p>
      </dgm:t>
    </dgm:pt>
    <dgm:pt modelId="{C97C387B-1C5B-4D4F-80B5-3D6AEAE5DB1B}" type="parTrans" cxnId="{8B8065B1-D52B-4177-BABA-63A0C5C6AC18}">
      <dgm:prSet/>
      <dgm:spPr/>
      <dgm:t>
        <a:bodyPr/>
        <a:lstStyle/>
        <a:p>
          <a:endParaRPr lang="es-ES_tradnl"/>
        </a:p>
      </dgm:t>
    </dgm:pt>
    <dgm:pt modelId="{F3C6F300-62FB-4138-8877-A98AD68D7F5F}" type="sibTrans" cxnId="{8B8065B1-D52B-4177-BABA-63A0C5C6AC18}">
      <dgm:prSet/>
      <dgm:spPr/>
      <dgm:t>
        <a:bodyPr/>
        <a:lstStyle/>
        <a:p>
          <a:endParaRPr lang="es-ES_tradnl"/>
        </a:p>
      </dgm:t>
    </dgm:pt>
    <dgm:pt modelId="{841D334B-EA45-4C42-8634-CB63AE3111C2}">
      <dgm:prSet phldrT="[Texto]" custT="1"/>
      <dgm:spPr/>
      <dgm:t>
        <a:bodyPr/>
        <a:lstStyle/>
        <a:p>
          <a:r>
            <a:rPr lang="es-ES" sz="2200" dirty="0" smtClean="0"/>
            <a:t>Cómputo</a:t>
          </a:r>
          <a:r>
            <a:rPr lang="es-ES" sz="2200" baseline="0" dirty="0" smtClean="0"/>
            <a:t> </a:t>
          </a:r>
          <a:r>
            <a:rPr lang="es-ES" sz="2200" baseline="0" smtClean="0"/>
            <a:t>de la </a:t>
          </a:r>
          <a:r>
            <a:rPr lang="es-ES" sz="2200" baseline="0" dirty="0" smtClean="0"/>
            <a:t>edad</a:t>
          </a:r>
          <a:endParaRPr lang="es-ES_tradnl" sz="2200" dirty="0"/>
        </a:p>
      </dgm:t>
    </dgm:pt>
    <dgm:pt modelId="{039A8FC5-FDFC-4D58-97B0-19FF9421918F}" type="parTrans" cxnId="{345796E0-8CFD-427B-AA58-790E35127005}">
      <dgm:prSet/>
      <dgm:spPr/>
      <dgm:t>
        <a:bodyPr/>
        <a:lstStyle/>
        <a:p>
          <a:endParaRPr lang="es-ES_tradnl"/>
        </a:p>
      </dgm:t>
    </dgm:pt>
    <dgm:pt modelId="{74B89802-F7D8-452A-A942-C7DB28C7B440}" type="sibTrans" cxnId="{345796E0-8CFD-427B-AA58-790E35127005}">
      <dgm:prSet/>
      <dgm:spPr/>
      <dgm:t>
        <a:bodyPr/>
        <a:lstStyle/>
        <a:p>
          <a:endParaRPr lang="es-ES_tradnl"/>
        </a:p>
      </dgm:t>
    </dgm:pt>
    <dgm:pt modelId="{E8972FAF-722C-41A2-9C95-93FE5AF49E8C}" type="pres">
      <dgm:prSet presAssocID="{82D8D421-C615-4827-86D8-368C7FD04F4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3059010-3AC5-4881-91EA-E38492289EE8}" type="pres">
      <dgm:prSet presAssocID="{82D8D421-C615-4827-86D8-368C7FD04F42}" presName="cycle" presStyleCnt="0"/>
      <dgm:spPr/>
      <dgm:t>
        <a:bodyPr/>
        <a:lstStyle/>
        <a:p>
          <a:endParaRPr lang="es-ES_tradnl"/>
        </a:p>
      </dgm:t>
    </dgm:pt>
    <dgm:pt modelId="{E03D8346-0AD7-4234-B978-C5AC60AE780A}" type="pres">
      <dgm:prSet presAssocID="{82D8D421-C615-4827-86D8-368C7FD04F42}" presName="centerShape" presStyleCnt="0"/>
      <dgm:spPr/>
      <dgm:t>
        <a:bodyPr/>
        <a:lstStyle/>
        <a:p>
          <a:endParaRPr lang="es-ES_tradnl"/>
        </a:p>
      </dgm:t>
    </dgm:pt>
    <dgm:pt modelId="{5F2A87FD-FDB4-4A0F-9C96-BEFC56A0FE66}" type="pres">
      <dgm:prSet presAssocID="{82D8D421-C615-4827-86D8-368C7FD04F42}" presName="connSite" presStyleLbl="node1" presStyleIdx="0" presStyleCnt="5"/>
      <dgm:spPr/>
      <dgm:t>
        <a:bodyPr/>
        <a:lstStyle/>
        <a:p>
          <a:endParaRPr lang="es-ES_tradnl"/>
        </a:p>
      </dgm:t>
    </dgm:pt>
    <dgm:pt modelId="{73597F9B-5874-47A3-AF5E-468C7A369EF5}" type="pres">
      <dgm:prSet presAssocID="{82D8D421-C615-4827-86D8-368C7FD04F42}" presName="visible" presStyleLbl="node1" presStyleIdx="0" presStyleCnt="5" custScaleX="121215" custScaleY="120370" custLinFactNeighborX="-6265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es-ES_tradnl"/>
        </a:p>
      </dgm:t>
    </dgm:pt>
    <dgm:pt modelId="{4901C370-F3C4-4934-A4F3-1C9798293132}" type="pres">
      <dgm:prSet presAssocID="{AC3B9B00-0039-4730-9753-BF832C87CFC5}" presName="Name25" presStyleLbl="parChTrans1D1" presStyleIdx="0" presStyleCnt="4"/>
      <dgm:spPr/>
      <dgm:t>
        <a:bodyPr/>
        <a:lstStyle/>
        <a:p>
          <a:endParaRPr lang="es-ES_tradnl"/>
        </a:p>
      </dgm:t>
    </dgm:pt>
    <dgm:pt modelId="{D665019C-37DD-4074-9BD0-BB3921DA6518}" type="pres">
      <dgm:prSet presAssocID="{8823FFB6-B767-4478-AD8F-9D960E5FC880}" presName="node" presStyleCnt="0"/>
      <dgm:spPr/>
      <dgm:t>
        <a:bodyPr/>
        <a:lstStyle/>
        <a:p>
          <a:endParaRPr lang="es-ES_tradnl"/>
        </a:p>
      </dgm:t>
    </dgm:pt>
    <dgm:pt modelId="{70A6D19D-346C-44FE-8ED0-6E8831CAD513}" type="pres">
      <dgm:prSet presAssocID="{8823FFB6-B767-4478-AD8F-9D960E5FC880}" presName="parentNode" presStyleLbl="node1" presStyleIdx="1" presStyleCnt="5" custScaleX="133117" custLinFactNeighborX="-52553" custLinFactNeighborY="16581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D30A96-3323-42EB-BF00-C5114DBEB026}" type="pres">
      <dgm:prSet presAssocID="{8823FFB6-B767-4478-AD8F-9D960E5FC88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35D56DD-C89D-4462-9D89-40FD440909D8}" type="pres">
      <dgm:prSet presAssocID="{42A2D5CE-AA7F-49A1-9A5A-D29DC3BFC8A6}" presName="Name25" presStyleLbl="parChTrans1D1" presStyleIdx="1" presStyleCnt="4"/>
      <dgm:spPr/>
      <dgm:t>
        <a:bodyPr/>
        <a:lstStyle/>
        <a:p>
          <a:endParaRPr lang="es-ES_tradnl"/>
        </a:p>
      </dgm:t>
    </dgm:pt>
    <dgm:pt modelId="{DE97B4A7-7F9C-4F31-9DF3-B4BF3A80B6D8}" type="pres">
      <dgm:prSet presAssocID="{9CA0B745-097D-4E6C-BEDD-E907A8AE52B1}" presName="node" presStyleCnt="0"/>
      <dgm:spPr/>
      <dgm:t>
        <a:bodyPr/>
        <a:lstStyle/>
        <a:p>
          <a:endParaRPr lang="es-ES_tradnl"/>
        </a:p>
      </dgm:t>
    </dgm:pt>
    <dgm:pt modelId="{35F9CABC-9695-41FC-9C56-D242F5F11BF6}" type="pres">
      <dgm:prSet presAssocID="{9CA0B745-097D-4E6C-BEDD-E907A8AE52B1}" presName="parentNode" presStyleLbl="node1" presStyleIdx="2" presStyleCnt="5" custScaleX="180505" custScaleY="103416" custLinFactNeighborX="40411" custLinFactNeighborY="1396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E733F6C-2B58-4558-ABDE-5257B674B113}" type="pres">
      <dgm:prSet presAssocID="{9CA0B745-097D-4E6C-BEDD-E907A8AE52B1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BF3A5D-CCDA-42C1-804F-11258F790D2C}" type="pres">
      <dgm:prSet presAssocID="{C97C387B-1C5B-4D4F-80B5-3D6AEAE5DB1B}" presName="Name25" presStyleLbl="parChTrans1D1" presStyleIdx="2" presStyleCnt="4"/>
      <dgm:spPr/>
      <dgm:t>
        <a:bodyPr/>
        <a:lstStyle/>
        <a:p>
          <a:endParaRPr lang="es-ES_tradnl"/>
        </a:p>
      </dgm:t>
    </dgm:pt>
    <dgm:pt modelId="{8BC6DF2A-2E32-41BE-9ADD-ED09EAF9DC51}" type="pres">
      <dgm:prSet presAssocID="{D1925920-A398-431E-A20A-7B9676AD696C}" presName="node" presStyleCnt="0"/>
      <dgm:spPr/>
      <dgm:t>
        <a:bodyPr/>
        <a:lstStyle/>
        <a:p>
          <a:endParaRPr lang="es-ES_tradnl"/>
        </a:p>
      </dgm:t>
    </dgm:pt>
    <dgm:pt modelId="{9793B528-E035-4ABC-A3F4-C5934FD38A4A}" type="pres">
      <dgm:prSet presAssocID="{D1925920-A398-431E-A20A-7B9676AD696C}" presName="parentNode" presStyleLbl="node1" presStyleIdx="3" presStyleCnt="5" custScaleX="183384" custLinFactNeighborX="47125" custLinFactNeighborY="6917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8EE8CE4-F980-401A-9547-64FEF285B972}" type="pres">
      <dgm:prSet presAssocID="{D1925920-A398-431E-A20A-7B9676AD696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5BBDD30-EA58-4CE6-94E8-4E01DA9F17CF}" type="pres">
      <dgm:prSet presAssocID="{039A8FC5-FDFC-4D58-97B0-19FF9421918F}" presName="Name25" presStyleLbl="parChTrans1D1" presStyleIdx="3" presStyleCnt="4"/>
      <dgm:spPr/>
      <dgm:t>
        <a:bodyPr/>
        <a:lstStyle/>
        <a:p>
          <a:endParaRPr lang="es-ES_tradnl"/>
        </a:p>
      </dgm:t>
    </dgm:pt>
    <dgm:pt modelId="{61B22F5B-B322-4EF4-8A35-F0AA933193BA}" type="pres">
      <dgm:prSet presAssocID="{841D334B-EA45-4C42-8634-CB63AE3111C2}" presName="node" presStyleCnt="0"/>
      <dgm:spPr/>
      <dgm:t>
        <a:bodyPr/>
        <a:lstStyle/>
        <a:p>
          <a:endParaRPr lang="es-ES_tradnl"/>
        </a:p>
      </dgm:t>
    </dgm:pt>
    <dgm:pt modelId="{7AA205EF-65E9-4ED4-902D-AF37E0481E14}" type="pres">
      <dgm:prSet presAssocID="{841D334B-EA45-4C42-8634-CB63AE3111C2}" presName="parentNode" presStyleLbl="node1" presStyleIdx="4" presStyleCnt="5" custScaleX="172514" custLinFactNeighborX="-57421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A3697DB-7153-4C1A-804A-CCA3205C78FA}" type="pres">
      <dgm:prSet presAssocID="{841D334B-EA45-4C42-8634-CB63AE3111C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FBF0638-CE5C-43CD-BF9B-E9A80E2BF81F}" type="presOf" srcId="{D1925920-A398-431E-A20A-7B9676AD696C}" destId="{9793B528-E035-4ABC-A3F4-C5934FD38A4A}" srcOrd="0" destOrd="0" presId="urn:microsoft.com/office/officeart/2005/8/layout/radial2"/>
    <dgm:cxn modelId="{457378A4-B5EF-44D2-BCDC-E85A9669C0FF}" type="presOf" srcId="{C97C387B-1C5B-4D4F-80B5-3D6AEAE5DB1B}" destId="{3BBF3A5D-CCDA-42C1-804F-11258F790D2C}" srcOrd="0" destOrd="0" presId="urn:microsoft.com/office/officeart/2005/8/layout/radial2"/>
    <dgm:cxn modelId="{8F3486E4-F498-48A2-BF90-5D7BB3A12378}" type="presOf" srcId="{82D8D421-C615-4827-86D8-368C7FD04F42}" destId="{E8972FAF-722C-41A2-9C95-93FE5AF49E8C}" srcOrd="0" destOrd="0" presId="urn:microsoft.com/office/officeart/2005/8/layout/radial2"/>
    <dgm:cxn modelId="{707F1FFA-01CF-4720-ACAE-D12E232F3BF1}" type="presOf" srcId="{8823FFB6-B767-4478-AD8F-9D960E5FC880}" destId="{70A6D19D-346C-44FE-8ED0-6E8831CAD513}" srcOrd="0" destOrd="0" presId="urn:microsoft.com/office/officeart/2005/8/layout/radial2"/>
    <dgm:cxn modelId="{10B11E62-0660-44C7-BBEC-5D042EA4B21F}" type="presOf" srcId="{841D334B-EA45-4C42-8634-CB63AE3111C2}" destId="{7AA205EF-65E9-4ED4-902D-AF37E0481E14}" srcOrd="0" destOrd="0" presId="urn:microsoft.com/office/officeart/2005/8/layout/radial2"/>
    <dgm:cxn modelId="{8B8065B1-D52B-4177-BABA-63A0C5C6AC18}" srcId="{82D8D421-C615-4827-86D8-368C7FD04F42}" destId="{D1925920-A398-431E-A20A-7B9676AD696C}" srcOrd="2" destOrd="0" parTransId="{C97C387B-1C5B-4D4F-80B5-3D6AEAE5DB1B}" sibTransId="{F3C6F300-62FB-4138-8877-A98AD68D7F5F}"/>
    <dgm:cxn modelId="{345796E0-8CFD-427B-AA58-790E35127005}" srcId="{82D8D421-C615-4827-86D8-368C7FD04F42}" destId="{841D334B-EA45-4C42-8634-CB63AE3111C2}" srcOrd="3" destOrd="0" parTransId="{039A8FC5-FDFC-4D58-97B0-19FF9421918F}" sibTransId="{74B89802-F7D8-452A-A942-C7DB28C7B440}"/>
    <dgm:cxn modelId="{A60C538E-4B87-4EF1-97D5-8445A5368F17}" type="presOf" srcId="{42A2D5CE-AA7F-49A1-9A5A-D29DC3BFC8A6}" destId="{835D56DD-C89D-4462-9D89-40FD440909D8}" srcOrd="0" destOrd="0" presId="urn:microsoft.com/office/officeart/2005/8/layout/radial2"/>
    <dgm:cxn modelId="{C1677AC9-0F8F-4139-A6F4-A12BCD5A682A}" type="presOf" srcId="{AC3B9B00-0039-4730-9753-BF832C87CFC5}" destId="{4901C370-F3C4-4934-A4F3-1C9798293132}" srcOrd="0" destOrd="0" presId="urn:microsoft.com/office/officeart/2005/8/layout/radial2"/>
    <dgm:cxn modelId="{63B95D8A-2B2D-4ABB-A94A-20D70F68C1F0}" srcId="{82D8D421-C615-4827-86D8-368C7FD04F42}" destId="{8823FFB6-B767-4478-AD8F-9D960E5FC880}" srcOrd="0" destOrd="0" parTransId="{AC3B9B00-0039-4730-9753-BF832C87CFC5}" sibTransId="{EF32E3FE-C2F2-44DD-81BB-B6FD44EEDF1F}"/>
    <dgm:cxn modelId="{8DEBADB5-D885-4923-8DDA-020665DC15F9}" srcId="{82D8D421-C615-4827-86D8-368C7FD04F42}" destId="{9CA0B745-097D-4E6C-BEDD-E907A8AE52B1}" srcOrd="1" destOrd="0" parTransId="{42A2D5CE-AA7F-49A1-9A5A-D29DC3BFC8A6}" sibTransId="{D93D2A02-EEDB-4E39-939E-E60A17A0AD1F}"/>
    <dgm:cxn modelId="{51DCE605-891F-4B04-B768-0D1C6D07B076}" type="presOf" srcId="{039A8FC5-FDFC-4D58-97B0-19FF9421918F}" destId="{85BBDD30-EA58-4CE6-94E8-4E01DA9F17CF}" srcOrd="0" destOrd="0" presId="urn:microsoft.com/office/officeart/2005/8/layout/radial2"/>
    <dgm:cxn modelId="{1E6DD6E0-42A7-42C4-A3D8-1CEF3EDD2251}" type="presOf" srcId="{9CA0B745-097D-4E6C-BEDD-E907A8AE52B1}" destId="{35F9CABC-9695-41FC-9C56-D242F5F11BF6}" srcOrd="0" destOrd="0" presId="urn:microsoft.com/office/officeart/2005/8/layout/radial2"/>
    <dgm:cxn modelId="{9B568ABD-5D93-4536-92B4-2CF6EF50EC12}" type="presParOf" srcId="{E8972FAF-722C-41A2-9C95-93FE5AF49E8C}" destId="{F3059010-3AC5-4881-91EA-E38492289EE8}" srcOrd="0" destOrd="0" presId="urn:microsoft.com/office/officeart/2005/8/layout/radial2"/>
    <dgm:cxn modelId="{C5D192D8-075B-4A42-A813-69142F755357}" type="presParOf" srcId="{F3059010-3AC5-4881-91EA-E38492289EE8}" destId="{E03D8346-0AD7-4234-B978-C5AC60AE780A}" srcOrd="0" destOrd="0" presId="urn:microsoft.com/office/officeart/2005/8/layout/radial2"/>
    <dgm:cxn modelId="{4FC063B6-39C0-4648-B585-9CD0AD23C864}" type="presParOf" srcId="{E03D8346-0AD7-4234-B978-C5AC60AE780A}" destId="{5F2A87FD-FDB4-4A0F-9C96-BEFC56A0FE66}" srcOrd="0" destOrd="0" presId="urn:microsoft.com/office/officeart/2005/8/layout/radial2"/>
    <dgm:cxn modelId="{A5988141-6156-4E44-AE82-ABA2D4FADCFD}" type="presParOf" srcId="{E03D8346-0AD7-4234-B978-C5AC60AE780A}" destId="{73597F9B-5874-47A3-AF5E-468C7A369EF5}" srcOrd="1" destOrd="0" presId="urn:microsoft.com/office/officeart/2005/8/layout/radial2"/>
    <dgm:cxn modelId="{BEFA7406-A957-4368-BE0A-D11D8A07C8B5}" type="presParOf" srcId="{F3059010-3AC5-4881-91EA-E38492289EE8}" destId="{4901C370-F3C4-4934-A4F3-1C9798293132}" srcOrd="1" destOrd="0" presId="urn:microsoft.com/office/officeart/2005/8/layout/radial2"/>
    <dgm:cxn modelId="{122CEBDA-2210-4F54-90F1-9D6DD663A02B}" type="presParOf" srcId="{F3059010-3AC5-4881-91EA-E38492289EE8}" destId="{D665019C-37DD-4074-9BD0-BB3921DA6518}" srcOrd="2" destOrd="0" presId="urn:microsoft.com/office/officeart/2005/8/layout/radial2"/>
    <dgm:cxn modelId="{443DB5C2-D9CF-4B92-A260-9CC187A93D8C}" type="presParOf" srcId="{D665019C-37DD-4074-9BD0-BB3921DA6518}" destId="{70A6D19D-346C-44FE-8ED0-6E8831CAD513}" srcOrd="0" destOrd="0" presId="urn:microsoft.com/office/officeart/2005/8/layout/radial2"/>
    <dgm:cxn modelId="{E465E567-4CDA-49D6-BBEB-FEF9948D2328}" type="presParOf" srcId="{D665019C-37DD-4074-9BD0-BB3921DA6518}" destId="{B8D30A96-3323-42EB-BF00-C5114DBEB026}" srcOrd="1" destOrd="0" presId="urn:microsoft.com/office/officeart/2005/8/layout/radial2"/>
    <dgm:cxn modelId="{3B314867-EB01-4D4F-B1C7-E4236C47A517}" type="presParOf" srcId="{F3059010-3AC5-4881-91EA-E38492289EE8}" destId="{835D56DD-C89D-4462-9D89-40FD440909D8}" srcOrd="3" destOrd="0" presId="urn:microsoft.com/office/officeart/2005/8/layout/radial2"/>
    <dgm:cxn modelId="{51828928-2D41-45AA-A45E-AF9FA1BD894F}" type="presParOf" srcId="{F3059010-3AC5-4881-91EA-E38492289EE8}" destId="{DE97B4A7-7F9C-4F31-9DF3-B4BF3A80B6D8}" srcOrd="4" destOrd="0" presId="urn:microsoft.com/office/officeart/2005/8/layout/radial2"/>
    <dgm:cxn modelId="{F8E8A87B-1C14-4320-B21C-E7EF64D59EE7}" type="presParOf" srcId="{DE97B4A7-7F9C-4F31-9DF3-B4BF3A80B6D8}" destId="{35F9CABC-9695-41FC-9C56-D242F5F11BF6}" srcOrd="0" destOrd="0" presId="urn:microsoft.com/office/officeart/2005/8/layout/radial2"/>
    <dgm:cxn modelId="{D7C46982-FC19-4D09-932B-19E772D46140}" type="presParOf" srcId="{DE97B4A7-7F9C-4F31-9DF3-B4BF3A80B6D8}" destId="{9E733F6C-2B58-4558-ABDE-5257B674B113}" srcOrd="1" destOrd="0" presId="urn:microsoft.com/office/officeart/2005/8/layout/radial2"/>
    <dgm:cxn modelId="{D8419727-7146-4E47-85FF-9C7AD7A94490}" type="presParOf" srcId="{F3059010-3AC5-4881-91EA-E38492289EE8}" destId="{3BBF3A5D-CCDA-42C1-804F-11258F790D2C}" srcOrd="5" destOrd="0" presId="urn:microsoft.com/office/officeart/2005/8/layout/radial2"/>
    <dgm:cxn modelId="{672D49B7-8A31-4C15-8109-3CF8A6319D0A}" type="presParOf" srcId="{F3059010-3AC5-4881-91EA-E38492289EE8}" destId="{8BC6DF2A-2E32-41BE-9ADD-ED09EAF9DC51}" srcOrd="6" destOrd="0" presId="urn:microsoft.com/office/officeart/2005/8/layout/radial2"/>
    <dgm:cxn modelId="{E3CFB7CB-AED9-41E3-83FE-508FEBC076FD}" type="presParOf" srcId="{8BC6DF2A-2E32-41BE-9ADD-ED09EAF9DC51}" destId="{9793B528-E035-4ABC-A3F4-C5934FD38A4A}" srcOrd="0" destOrd="0" presId="urn:microsoft.com/office/officeart/2005/8/layout/radial2"/>
    <dgm:cxn modelId="{8CCD0A7A-F8C1-4474-8B29-1B3976E30CFC}" type="presParOf" srcId="{8BC6DF2A-2E32-41BE-9ADD-ED09EAF9DC51}" destId="{E8EE8CE4-F980-401A-9547-64FEF285B972}" srcOrd="1" destOrd="0" presId="urn:microsoft.com/office/officeart/2005/8/layout/radial2"/>
    <dgm:cxn modelId="{57E09733-2F72-46F8-9461-E8D02380655C}" type="presParOf" srcId="{F3059010-3AC5-4881-91EA-E38492289EE8}" destId="{85BBDD30-EA58-4CE6-94E8-4E01DA9F17CF}" srcOrd="7" destOrd="0" presId="urn:microsoft.com/office/officeart/2005/8/layout/radial2"/>
    <dgm:cxn modelId="{D1E6BE57-7BA3-48F1-92D4-8BF90C4DC228}" type="presParOf" srcId="{F3059010-3AC5-4881-91EA-E38492289EE8}" destId="{61B22F5B-B322-4EF4-8A35-F0AA933193BA}" srcOrd="8" destOrd="0" presId="urn:microsoft.com/office/officeart/2005/8/layout/radial2"/>
    <dgm:cxn modelId="{B67F36D1-236B-4294-991C-D024254A3412}" type="presParOf" srcId="{61B22F5B-B322-4EF4-8A35-F0AA933193BA}" destId="{7AA205EF-65E9-4ED4-902D-AF37E0481E14}" srcOrd="0" destOrd="0" presId="urn:microsoft.com/office/officeart/2005/8/layout/radial2"/>
    <dgm:cxn modelId="{FF398A65-AF45-41B5-98C2-CB39C17D395B}" type="presParOf" srcId="{61B22F5B-B322-4EF4-8A35-F0AA933193BA}" destId="{4A3697DB-7153-4C1A-804A-CCA3205C78F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1D928A4-6160-4D7E-93A1-E4CC8F0CB36A}" type="doc">
      <dgm:prSet loTypeId="urn:microsoft.com/office/officeart/2005/8/layout/radial2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4CB89BA0-4C53-417C-BC2F-08A595F90441}">
      <dgm:prSet/>
      <dgm:spPr/>
      <dgm:t>
        <a:bodyPr/>
        <a:lstStyle/>
        <a:p>
          <a:pPr rtl="0"/>
          <a:r>
            <a:rPr lang="es-ES" dirty="0" smtClean="0"/>
            <a:t>Respeto y ayuda:</a:t>
          </a:r>
          <a:endParaRPr lang="es-ES" dirty="0"/>
        </a:p>
      </dgm:t>
    </dgm:pt>
    <dgm:pt modelId="{30FB83C8-3BC5-40B3-8A3C-03ECF093F4CA}" type="parTrans" cxnId="{F8FA31CE-9944-4A8B-B9F6-D278C0FE69D9}">
      <dgm:prSet/>
      <dgm:spPr/>
      <dgm:t>
        <a:bodyPr/>
        <a:lstStyle/>
        <a:p>
          <a:endParaRPr lang="es-ES"/>
        </a:p>
      </dgm:t>
    </dgm:pt>
    <dgm:pt modelId="{83D22B9D-9E54-4689-AA03-A1C7134C85DE}" type="sibTrans" cxnId="{F8FA31CE-9944-4A8B-B9F6-D278C0FE69D9}">
      <dgm:prSet/>
      <dgm:spPr/>
      <dgm:t>
        <a:bodyPr/>
        <a:lstStyle/>
        <a:p>
          <a:endParaRPr lang="es-ES"/>
        </a:p>
      </dgm:t>
    </dgm:pt>
    <dgm:pt modelId="{E060208D-BBC5-49C7-9BBA-89B33633D687}">
      <dgm:prSet/>
      <dgm:spPr/>
      <dgm:t>
        <a:bodyPr/>
        <a:lstStyle/>
        <a:p>
          <a:pPr rtl="0"/>
          <a:r>
            <a:rPr lang="es-ES" dirty="0" smtClean="0"/>
            <a:t>Obediencia:</a:t>
          </a:r>
          <a:endParaRPr lang="es-ES" dirty="0"/>
        </a:p>
      </dgm:t>
    </dgm:pt>
    <dgm:pt modelId="{7E5D05DD-FB88-43F8-AF34-4B7CB1C892A9}" type="parTrans" cxnId="{B86C0FCA-3F16-440D-BAD9-6183F2187EE0}">
      <dgm:prSet/>
      <dgm:spPr/>
      <dgm:t>
        <a:bodyPr/>
        <a:lstStyle/>
        <a:p>
          <a:endParaRPr lang="es-ES"/>
        </a:p>
      </dgm:t>
    </dgm:pt>
    <dgm:pt modelId="{F37121D7-987F-4753-B02E-2C5AB70CD5E0}" type="sibTrans" cxnId="{B86C0FCA-3F16-440D-BAD9-6183F2187EE0}">
      <dgm:prSet/>
      <dgm:spPr/>
      <dgm:t>
        <a:bodyPr/>
        <a:lstStyle/>
        <a:p>
          <a:endParaRPr lang="es-ES"/>
        </a:p>
      </dgm:t>
    </dgm:pt>
    <dgm:pt modelId="{3A9838EB-0ED5-4E40-896D-7538F39018A5}">
      <dgm:prSet/>
      <dgm:spPr/>
      <dgm:t>
        <a:bodyPr/>
        <a:lstStyle/>
        <a:p>
          <a:pPr rtl="0"/>
          <a:r>
            <a:rPr lang="es-ES" smtClean="0"/>
            <a:t>Contribución a las necesidades familiares</a:t>
          </a:r>
          <a:endParaRPr lang="es-ES"/>
        </a:p>
      </dgm:t>
    </dgm:pt>
    <dgm:pt modelId="{9707A530-4770-435C-B31E-433741F29942}" type="parTrans" cxnId="{76C09763-7885-4EAA-ABA5-DD6A0DDA7AF9}">
      <dgm:prSet/>
      <dgm:spPr/>
      <dgm:t>
        <a:bodyPr/>
        <a:lstStyle/>
        <a:p>
          <a:endParaRPr lang="es-ES"/>
        </a:p>
      </dgm:t>
    </dgm:pt>
    <dgm:pt modelId="{C1CE78A2-88CB-413F-81DB-4A820490E2A6}" type="sibTrans" cxnId="{76C09763-7885-4EAA-ABA5-DD6A0DDA7AF9}">
      <dgm:prSet/>
      <dgm:spPr/>
      <dgm:t>
        <a:bodyPr/>
        <a:lstStyle/>
        <a:p>
          <a:endParaRPr lang="es-ES"/>
        </a:p>
      </dgm:t>
    </dgm:pt>
    <dgm:pt modelId="{05E199B7-A054-4D77-87E0-51CDAD8482AB}">
      <dgm:prSet/>
      <dgm:spPr/>
      <dgm:t>
        <a:bodyPr/>
        <a:lstStyle/>
        <a:p>
          <a:pPr rtl="0"/>
          <a:r>
            <a:rPr lang="es-ES" smtClean="0"/>
            <a:t>Regulación: arts. 58.2, 66, 67, 68 y 187 CDFA</a:t>
          </a:r>
          <a:endParaRPr lang="es-ES"/>
        </a:p>
      </dgm:t>
    </dgm:pt>
    <dgm:pt modelId="{631B45B3-F8BC-4A1D-AC58-4B14E7611AB5}" type="parTrans" cxnId="{B76C388C-F258-4A15-BF1A-15042835FA63}">
      <dgm:prSet/>
      <dgm:spPr/>
      <dgm:t>
        <a:bodyPr/>
        <a:lstStyle/>
        <a:p>
          <a:endParaRPr lang="es-ES"/>
        </a:p>
      </dgm:t>
    </dgm:pt>
    <dgm:pt modelId="{C73F4497-1E27-4F26-96C7-78BC643F0CD1}" type="sibTrans" cxnId="{B76C388C-F258-4A15-BF1A-15042835FA63}">
      <dgm:prSet/>
      <dgm:spPr/>
      <dgm:t>
        <a:bodyPr/>
        <a:lstStyle/>
        <a:p>
          <a:endParaRPr lang="es-ES"/>
        </a:p>
      </dgm:t>
    </dgm:pt>
    <dgm:pt modelId="{A2CA6A33-5917-46CF-B50D-656D2FDD1582}">
      <dgm:prSet/>
      <dgm:spPr/>
      <dgm:t>
        <a:bodyPr/>
        <a:lstStyle/>
        <a:p>
          <a:pPr rtl="0"/>
          <a:r>
            <a:rPr lang="es-ES" smtClean="0"/>
            <a:t>Contribución personal: art. 66 CDFA</a:t>
          </a:r>
          <a:endParaRPr lang="es-ES"/>
        </a:p>
      </dgm:t>
    </dgm:pt>
    <dgm:pt modelId="{A06DF95A-8B14-459D-9257-E9D3A7CEC689}" type="parTrans" cxnId="{A6770B05-73B5-417E-BDFD-3899E85144DD}">
      <dgm:prSet/>
      <dgm:spPr/>
      <dgm:t>
        <a:bodyPr/>
        <a:lstStyle/>
        <a:p>
          <a:endParaRPr lang="es-ES"/>
        </a:p>
      </dgm:t>
    </dgm:pt>
    <dgm:pt modelId="{3DEDA4C8-4A10-49C2-9BD2-3F0C1BAF644C}" type="sibTrans" cxnId="{A6770B05-73B5-417E-BDFD-3899E85144DD}">
      <dgm:prSet/>
      <dgm:spPr/>
      <dgm:t>
        <a:bodyPr/>
        <a:lstStyle/>
        <a:p>
          <a:endParaRPr lang="es-ES"/>
        </a:p>
      </dgm:t>
    </dgm:pt>
    <dgm:pt modelId="{A19C6BF3-40C3-4B48-B141-B8DF6733E7A6}">
      <dgm:prSet/>
      <dgm:spPr/>
      <dgm:t>
        <a:bodyPr/>
        <a:lstStyle/>
        <a:p>
          <a:pPr rtl="0"/>
          <a:r>
            <a:rPr lang="es-ES" smtClean="0"/>
            <a:t>Contribución económica:</a:t>
          </a:r>
          <a:endParaRPr lang="es-ES"/>
        </a:p>
      </dgm:t>
    </dgm:pt>
    <dgm:pt modelId="{3A9BA9F6-CF10-416A-A63B-AF8B3507E4AB}" type="parTrans" cxnId="{88C91950-3721-4999-8C83-9C9FDEDC40D8}">
      <dgm:prSet/>
      <dgm:spPr/>
      <dgm:t>
        <a:bodyPr/>
        <a:lstStyle/>
        <a:p>
          <a:endParaRPr lang="es-ES"/>
        </a:p>
      </dgm:t>
    </dgm:pt>
    <dgm:pt modelId="{B8C5B098-55C5-4540-8F86-909CE6914F31}" type="sibTrans" cxnId="{88C91950-3721-4999-8C83-9C9FDEDC40D8}">
      <dgm:prSet/>
      <dgm:spPr/>
      <dgm:t>
        <a:bodyPr/>
        <a:lstStyle/>
        <a:p>
          <a:endParaRPr lang="es-ES"/>
        </a:p>
      </dgm:t>
    </dgm:pt>
    <dgm:pt modelId="{E4B8F544-88C8-4087-8B97-FC29A1C80440}">
      <dgm:prSet/>
      <dgm:spPr/>
      <dgm:t>
        <a:bodyPr/>
        <a:lstStyle/>
        <a:p>
          <a:pPr rtl="0"/>
          <a:r>
            <a:rPr lang="es-ES" smtClean="0"/>
            <a:t>Autoridad de los padres: art. 67 CDFA</a:t>
          </a:r>
          <a:endParaRPr lang="es-ES"/>
        </a:p>
      </dgm:t>
    </dgm:pt>
    <dgm:pt modelId="{91BA6D3C-6CA1-43B2-8A63-7A8307443190}" type="parTrans" cxnId="{E93D67BE-8B04-46E9-AF4D-6A6554938E09}">
      <dgm:prSet/>
      <dgm:spPr/>
      <dgm:t>
        <a:bodyPr/>
        <a:lstStyle/>
        <a:p>
          <a:endParaRPr lang="es-ES"/>
        </a:p>
      </dgm:t>
    </dgm:pt>
    <dgm:pt modelId="{2A4DA20C-7B4C-4CC4-A3D5-2E38C9FCCD29}" type="sibTrans" cxnId="{E93D67BE-8B04-46E9-AF4D-6A6554938E09}">
      <dgm:prSet/>
      <dgm:spPr/>
      <dgm:t>
        <a:bodyPr/>
        <a:lstStyle/>
        <a:p>
          <a:endParaRPr lang="es-ES"/>
        </a:p>
      </dgm:t>
    </dgm:pt>
    <dgm:pt modelId="{642CE6FB-47FA-4A68-8589-436AA7E2C459}">
      <dgm:prSet/>
      <dgm:spPr/>
      <dgm:t>
        <a:bodyPr/>
        <a:lstStyle/>
        <a:p>
          <a:pPr rtl="0"/>
          <a:r>
            <a:rPr lang="es-ES" smtClean="0"/>
            <a:t>Autoridad de otras personas: art. 68 CDFA</a:t>
          </a:r>
          <a:endParaRPr lang="es-ES"/>
        </a:p>
      </dgm:t>
    </dgm:pt>
    <dgm:pt modelId="{2FFCA469-9FB0-41DD-A0FC-47ACE42D5EE6}" type="parTrans" cxnId="{EED67D9F-5A7B-4C08-9A47-7EDCD49DD5C2}">
      <dgm:prSet/>
      <dgm:spPr/>
      <dgm:t>
        <a:bodyPr/>
        <a:lstStyle/>
        <a:p>
          <a:endParaRPr lang="es-ES"/>
        </a:p>
      </dgm:t>
    </dgm:pt>
    <dgm:pt modelId="{43AA1ED8-7EB9-4F15-B908-0E6906A53A44}" type="sibTrans" cxnId="{EED67D9F-5A7B-4C08-9A47-7EDCD49DD5C2}">
      <dgm:prSet/>
      <dgm:spPr/>
      <dgm:t>
        <a:bodyPr/>
        <a:lstStyle/>
        <a:p>
          <a:endParaRPr lang="es-ES"/>
        </a:p>
      </dgm:t>
    </dgm:pt>
    <dgm:pt modelId="{D3D55677-0C66-4DBC-9D52-F4333E860A3F}">
      <dgm:prSet/>
      <dgm:spPr/>
      <dgm:t>
        <a:bodyPr/>
        <a:lstStyle/>
        <a:p>
          <a:pPr rtl="0"/>
          <a:r>
            <a:rPr lang="es-ES" smtClean="0"/>
            <a:t>art. </a:t>
          </a:r>
          <a:r>
            <a:rPr lang="es-ES" dirty="0" smtClean="0"/>
            <a:t>58CDFA</a:t>
          </a:r>
          <a:endParaRPr lang="es-ES" dirty="0"/>
        </a:p>
      </dgm:t>
    </dgm:pt>
    <dgm:pt modelId="{6A953DCF-7F01-416E-AC02-75A02C0566BF}" type="parTrans" cxnId="{940CD6D3-994E-42F8-898B-77BA301E4546}">
      <dgm:prSet/>
      <dgm:spPr/>
      <dgm:t>
        <a:bodyPr/>
        <a:lstStyle/>
        <a:p>
          <a:endParaRPr lang="es-ES"/>
        </a:p>
      </dgm:t>
    </dgm:pt>
    <dgm:pt modelId="{087A289E-EBD7-45B5-99E6-1E38D1DCF39E}" type="sibTrans" cxnId="{940CD6D3-994E-42F8-898B-77BA301E4546}">
      <dgm:prSet/>
      <dgm:spPr/>
      <dgm:t>
        <a:bodyPr/>
        <a:lstStyle/>
        <a:p>
          <a:endParaRPr lang="es-ES"/>
        </a:p>
      </dgm:t>
    </dgm:pt>
    <dgm:pt modelId="{C7A9E311-352C-4C44-A805-0624981E75A3}">
      <dgm:prSet/>
      <dgm:spPr/>
      <dgm:t>
        <a:bodyPr/>
        <a:lstStyle/>
        <a:p>
          <a:pPr rtl="0"/>
          <a:r>
            <a:rPr lang="es-ES" smtClean="0"/>
            <a:t> </a:t>
          </a:r>
          <a:r>
            <a:rPr lang="es-ES" dirty="0" smtClean="0"/>
            <a:t>art. 5.5. CDFA</a:t>
          </a:r>
          <a:endParaRPr lang="es-ES" dirty="0"/>
        </a:p>
      </dgm:t>
    </dgm:pt>
    <dgm:pt modelId="{17FFF21D-130D-4DB6-A46D-A2E74FA0D783}" type="parTrans" cxnId="{A655033F-812B-4E3B-AFAB-D3E81338FD13}">
      <dgm:prSet/>
      <dgm:spPr/>
      <dgm:t>
        <a:bodyPr/>
        <a:lstStyle/>
        <a:p>
          <a:endParaRPr lang="es-ES"/>
        </a:p>
      </dgm:t>
    </dgm:pt>
    <dgm:pt modelId="{745D5699-7104-4052-BF07-2BB2B565FBB2}" type="sibTrans" cxnId="{A655033F-812B-4E3B-AFAB-D3E81338FD13}">
      <dgm:prSet/>
      <dgm:spPr/>
      <dgm:t>
        <a:bodyPr/>
        <a:lstStyle/>
        <a:p>
          <a:endParaRPr lang="es-ES"/>
        </a:p>
      </dgm:t>
    </dgm:pt>
    <dgm:pt modelId="{752A55A7-9ABF-4EB3-AEB6-7237D98E3966}" type="pres">
      <dgm:prSet presAssocID="{E1D928A4-6160-4D7E-93A1-E4CC8F0CB36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D9B93F6-BFAA-48B1-BA09-EC3BE8617AE6}" type="pres">
      <dgm:prSet presAssocID="{E1D928A4-6160-4D7E-93A1-E4CC8F0CB36A}" presName="cycle" presStyleCnt="0"/>
      <dgm:spPr/>
    </dgm:pt>
    <dgm:pt modelId="{557F1CBC-1C5A-403A-8919-1D6204F76E6D}" type="pres">
      <dgm:prSet presAssocID="{E1D928A4-6160-4D7E-93A1-E4CC8F0CB36A}" presName="centerShape" presStyleCnt="0"/>
      <dgm:spPr/>
    </dgm:pt>
    <dgm:pt modelId="{56EE5F7B-D1A4-4495-8E58-470E92283544}" type="pres">
      <dgm:prSet presAssocID="{E1D928A4-6160-4D7E-93A1-E4CC8F0CB36A}" presName="connSite" presStyleLbl="node1" presStyleIdx="0" presStyleCnt="4"/>
      <dgm:spPr/>
    </dgm:pt>
    <dgm:pt modelId="{2A16A4AF-08C9-4827-BB31-82A22BA8ABE9}" type="pres">
      <dgm:prSet presAssocID="{E1D928A4-6160-4D7E-93A1-E4CC8F0CB36A}" presName="visible" presStyleLbl="node1" presStyleIdx="0" presStyleCnt="4" custScaleX="123375" custScaleY="112801" custLinFactNeighborX="14907" custLinFactNeighborY="88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1A00E2AE-C486-4937-8610-CCB6CEAD9147}" type="pres">
      <dgm:prSet presAssocID="{30FB83C8-3BC5-40B3-8A3C-03ECF093F4CA}" presName="Name25" presStyleLbl="parChTrans1D1" presStyleIdx="0" presStyleCnt="3"/>
      <dgm:spPr/>
      <dgm:t>
        <a:bodyPr/>
        <a:lstStyle/>
        <a:p>
          <a:endParaRPr lang="es-ES"/>
        </a:p>
      </dgm:t>
    </dgm:pt>
    <dgm:pt modelId="{488FF5BC-763C-4D1E-B0D3-4A6B8DB66CA4}" type="pres">
      <dgm:prSet presAssocID="{4CB89BA0-4C53-417C-BC2F-08A595F90441}" presName="node" presStyleCnt="0"/>
      <dgm:spPr/>
    </dgm:pt>
    <dgm:pt modelId="{E791CB50-273B-4939-B640-9EC8B8E63742}" type="pres">
      <dgm:prSet presAssocID="{4CB89BA0-4C53-417C-BC2F-08A595F90441}" presName="parentNode" presStyleLbl="node1" presStyleIdx="1" presStyleCnt="4" custLinFactNeighborX="3451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91C64D-3B57-4C14-97E9-78CF4489455B}" type="pres">
      <dgm:prSet presAssocID="{4CB89BA0-4C53-417C-BC2F-08A595F9044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990338-264D-483C-A896-D64CD0DE5B2C}" type="pres">
      <dgm:prSet presAssocID="{7E5D05DD-FB88-43F8-AF34-4B7CB1C892A9}" presName="Name25" presStyleLbl="parChTrans1D1" presStyleIdx="1" presStyleCnt="3"/>
      <dgm:spPr/>
      <dgm:t>
        <a:bodyPr/>
        <a:lstStyle/>
        <a:p>
          <a:endParaRPr lang="es-ES"/>
        </a:p>
      </dgm:t>
    </dgm:pt>
    <dgm:pt modelId="{FB747EF3-FDF2-4545-8238-176E31715BA5}" type="pres">
      <dgm:prSet presAssocID="{E060208D-BBC5-49C7-9BBA-89B33633D687}" presName="node" presStyleCnt="0"/>
      <dgm:spPr/>
    </dgm:pt>
    <dgm:pt modelId="{BF75A982-7ABF-4EDB-A09D-C7CE6B1F031F}" type="pres">
      <dgm:prSet presAssocID="{E060208D-BBC5-49C7-9BBA-89B33633D687}" presName="parentNode" presStyleLbl="node1" presStyleIdx="2" presStyleCnt="4" custLinFactNeighborX="4550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54A1A8-D5B0-493C-BDF3-4288500D5031}" type="pres">
      <dgm:prSet presAssocID="{E060208D-BBC5-49C7-9BBA-89B33633D68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633446-14BD-4140-A355-DF0993A186A2}" type="pres">
      <dgm:prSet presAssocID="{9707A530-4770-435C-B31E-433741F29942}" presName="Name25" presStyleLbl="parChTrans1D1" presStyleIdx="2" presStyleCnt="3"/>
      <dgm:spPr/>
      <dgm:t>
        <a:bodyPr/>
        <a:lstStyle/>
        <a:p>
          <a:endParaRPr lang="es-ES"/>
        </a:p>
      </dgm:t>
    </dgm:pt>
    <dgm:pt modelId="{EDC8257E-380A-4DEF-9BCA-558324EDF145}" type="pres">
      <dgm:prSet presAssocID="{3A9838EB-0ED5-4E40-896D-7538F39018A5}" presName="node" presStyleCnt="0"/>
      <dgm:spPr/>
    </dgm:pt>
    <dgm:pt modelId="{01029542-DA74-4BFA-88CC-5BEA7F58A423}" type="pres">
      <dgm:prSet presAssocID="{3A9838EB-0ED5-4E40-896D-7538F39018A5}" presName="parentNode" presStyleLbl="node1" presStyleIdx="3" presStyleCnt="4" custLinFactNeighborX="1955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5A797C-E4CE-45FD-B2E0-20306B22E85D}" type="pres">
      <dgm:prSet presAssocID="{3A9838EB-0ED5-4E40-896D-7538F39018A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90843F9-69E3-41BD-A6D4-0D157818AB4A}" type="presOf" srcId="{E1D928A4-6160-4D7E-93A1-E4CC8F0CB36A}" destId="{752A55A7-9ABF-4EB3-AEB6-7237D98E3966}" srcOrd="0" destOrd="0" presId="urn:microsoft.com/office/officeart/2005/8/layout/radial2"/>
    <dgm:cxn modelId="{88C91950-3721-4999-8C83-9C9FDEDC40D8}" srcId="{3A9838EB-0ED5-4E40-896D-7538F39018A5}" destId="{A19C6BF3-40C3-4B48-B141-B8DF6733E7A6}" srcOrd="2" destOrd="0" parTransId="{3A9BA9F6-CF10-416A-A63B-AF8B3507E4AB}" sibTransId="{B8C5B098-55C5-4540-8F86-909CE6914F31}"/>
    <dgm:cxn modelId="{0E80750B-EC1E-4C03-8C2A-1B7F0BCB9E8E}" type="presOf" srcId="{D3D55677-0C66-4DBC-9D52-F4333E860A3F}" destId="{1191C64D-3B57-4C14-97E9-78CF4489455B}" srcOrd="0" destOrd="0" presId="urn:microsoft.com/office/officeart/2005/8/layout/radial2"/>
    <dgm:cxn modelId="{B94F94B0-9202-46FD-85AF-50EE62CFCC4A}" type="presOf" srcId="{3A9838EB-0ED5-4E40-896D-7538F39018A5}" destId="{01029542-DA74-4BFA-88CC-5BEA7F58A423}" srcOrd="0" destOrd="0" presId="urn:microsoft.com/office/officeart/2005/8/layout/radial2"/>
    <dgm:cxn modelId="{94C7F9CC-165E-4A96-B152-7F8A46D30858}" type="presOf" srcId="{E060208D-BBC5-49C7-9BBA-89B33633D687}" destId="{BF75A982-7ABF-4EDB-A09D-C7CE6B1F031F}" srcOrd="0" destOrd="0" presId="urn:microsoft.com/office/officeart/2005/8/layout/radial2"/>
    <dgm:cxn modelId="{76C09763-7885-4EAA-ABA5-DD6A0DDA7AF9}" srcId="{E1D928A4-6160-4D7E-93A1-E4CC8F0CB36A}" destId="{3A9838EB-0ED5-4E40-896D-7538F39018A5}" srcOrd="2" destOrd="0" parTransId="{9707A530-4770-435C-B31E-433741F29942}" sibTransId="{C1CE78A2-88CB-413F-81DB-4A820490E2A6}"/>
    <dgm:cxn modelId="{0D738764-B9B8-4029-B890-BA0E446321B9}" type="presOf" srcId="{7E5D05DD-FB88-43F8-AF34-4B7CB1C892A9}" destId="{AE990338-264D-483C-A896-D64CD0DE5B2C}" srcOrd="0" destOrd="0" presId="urn:microsoft.com/office/officeart/2005/8/layout/radial2"/>
    <dgm:cxn modelId="{A655033F-812B-4E3B-AFAB-D3E81338FD13}" srcId="{E060208D-BBC5-49C7-9BBA-89B33633D687}" destId="{C7A9E311-352C-4C44-A805-0624981E75A3}" srcOrd="0" destOrd="0" parTransId="{17FFF21D-130D-4DB6-A46D-A2E74FA0D783}" sibTransId="{745D5699-7104-4052-BF07-2BB2B565FBB2}"/>
    <dgm:cxn modelId="{A1287430-B3E1-490A-9054-DEC474E30CE7}" type="presOf" srcId="{642CE6FB-47FA-4A68-8589-436AA7E2C459}" destId="{415A797C-E4CE-45FD-B2E0-20306B22E85D}" srcOrd="0" destOrd="4" presId="urn:microsoft.com/office/officeart/2005/8/layout/radial2"/>
    <dgm:cxn modelId="{EED67D9F-5A7B-4C08-9A47-7EDCD49DD5C2}" srcId="{A19C6BF3-40C3-4B48-B141-B8DF6733E7A6}" destId="{642CE6FB-47FA-4A68-8589-436AA7E2C459}" srcOrd="1" destOrd="0" parTransId="{2FFCA469-9FB0-41DD-A0FC-47ACE42D5EE6}" sibTransId="{43AA1ED8-7EB9-4F15-B908-0E6906A53A44}"/>
    <dgm:cxn modelId="{940CD6D3-994E-42F8-898B-77BA301E4546}" srcId="{4CB89BA0-4C53-417C-BC2F-08A595F90441}" destId="{D3D55677-0C66-4DBC-9D52-F4333E860A3F}" srcOrd="0" destOrd="0" parTransId="{6A953DCF-7F01-416E-AC02-75A02C0566BF}" sibTransId="{087A289E-EBD7-45B5-99E6-1E38D1DCF39E}"/>
    <dgm:cxn modelId="{D56D0767-6633-485F-A07B-9CDF67C39CB4}" type="presOf" srcId="{05E199B7-A054-4D77-87E0-51CDAD8482AB}" destId="{415A797C-E4CE-45FD-B2E0-20306B22E85D}" srcOrd="0" destOrd="0" presId="urn:microsoft.com/office/officeart/2005/8/layout/radial2"/>
    <dgm:cxn modelId="{BD4A4D94-78B0-4A9A-A355-71FB43350587}" type="presOf" srcId="{9707A530-4770-435C-B31E-433741F29942}" destId="{7E633446-14BD-4140-A355-DF0993A186A2}" srcOrd="0" destOrd="0" presId="urn:microsoft.com/office/officeart/2005/8/layout/radial2"/>
    <dgm:cxn modelId="{F8FA31CE-9944-4A8B-B9F6-D278C0FE69D9}" srcId="{E1D928A4-6160-4D7E-93A1-E4CC8F0CB36A}" destId="{4CB89BA0-4C53-417C-BC2F-08A595F90441}" srcOrd="0" destOrd="0" parTransId="{30FB83C8-3BC5-40B3-8A3C-03ECF093F4CA}" sibTransId="{83D22B9D-9E54-4689-AA03-A1C7134C85DE}"/>
    <dgm:cxn modelId="{914C5A75-E3C7-4539-8685-26F0C27A4B3D}" type="presOf" srcId="{E4B8F544-88C8-4087-8B97-FC29A1C80440}" destId="{415A797C-E4CE-45FD-B2E0-20306B22E85D}" srcOrd="0" destOrd="3" presId="urn:microsoft.com/office/officeart/2005/8/layout/radial2"/>
    <dgm:cxn modelId="{E7C3CE02-7D7A-4CF7-A66B-D3A6BADC08BC}" type="presOf" srcId="{C7A9E311-352C-4C44-A805-0624981E75A3}" destId="{2454A1A8-D5B0-493C-BDF3-4288500D5031}" srcOrd="0" destOrd="0" presId="urn:microsoft.com/office/officeart/2005/8/layout/radial2"/>
    <dgm:cxn modelId="{5F423AFD-D310-4BAF-9F9F-3E683E9C98AE}" type="presOf" srcId="{A2CA6A33-5917-46CF-B50D-656D2FDD1582}" destId="{415A797C-E4CE-45FD-B2E0-20306B22E85D}" srcOrd="0" destOrd="1" presId="urn:microsoft.com/office/officeart/2005/8/layout/radial2"/>
    <dgm:cxn modelId="{B76C388C-F258-4A15-BF1A-15042835FA63}" srcId="{3A9838EB-0ED5-4E40-896D-7538F39018A5}" destId="{05E199B7-A054-4D77-87E0-51CDAD8482AB}" srcOrd="0" destOrd="0" parTransId="{631B45B3-F8BC-4A1D-AC58-4B14E7611AB5}" sibTransId="{C73F4497-1E27-4F26-96C7-78BC643F0CD1}"/>
    <dgm:cxn modelId="{908DC517-0D45-49CE-B96C-6035E7FBF54D}" type="presOf" srcId="{4CB89BA0-4C53-417C-BC2F-08A595F90441}" destId="{E791CB50-273B-4939-B640-9EC8B8E63742}" srcOrd="0" destOrd="0" presId="urn:microsoft.com/office/officeart/2005/8/layout/radial2"/>
    <dgm:cxn modelId="{A6770B05-73B5-417E-BDFD-3899E85144DD}" srcId="{3A9838EB-0ED5-4E40-896D-7538F39018A5}" destId="{A2CA6A33-5917-46CF-B50D-656D2FDD1582}" srcOrd="1" destOrd="0" parTransId="{A06DF95A-8B14-459D-9257-E9D3A7CEC689}" sibTransId="{3DEDA4C8-4A10-49C2-9BD2-3F0C1BAF644C}"/>
    <dgm:cxn modelId="{344B7E3A-3947-425F-B1B2-B594F7D54545}" type="presOf" srcId="{30FB83C8-3BC5-40B3-8A3C-03ECF093F4CA}" destId="{1A00E2AE-C486-4937-8610-CCB6CEAD9147}" srcOrd="0" destOrd="0" presId="urn:microsoft.com/office/officeart/2005/8/layout/radial2"/>
    <dgm:cxn modelId="{B86C0FCA-3F16-440D-BAD9-6183F2187EE0}" srcId="{E1D928A4-6160-4D7E-93A1-E4CC8F0CB36A}" destId="{E060208D-BBC5-49C7-9BBA-89B33633D687}" srcOrd="1" destOrd="0" parTransId="{7E5D05DD-FB88-43F8-AF34-4B7CB1C892A9}" sibTransId="{F37121D7-987F-4753-B02E-2C5AB70CD5E0}"/>
    <dgm:cxn modelId="{B801353F-F809-40E9-B251-00C9BF265F54}" type="presOf" srcId="{A19C6BF3-40C3-4B48-B141-B8DF6733E7A6}" destId="{415A797C-E4CE-45FD-B2E0-20306B22E85D}" srcOrd="0" destOrd="2" presId="urn:microsoft.com/office/officeart/2005/8/layout/radial2"/>
    <dgm:cxn modelId="{E93D67BE-8B04-46E9-AF4D-6A6554938E09}" srcId="{A19C6BF3-40C3-4B48-B141-B8DF6733E7A6}" destId="{E4B8F544-88C8-4087-8B97-FC29A1C80440}" srcOrd="0" destOrd="0" parTransId="{91BA6D3C-6CA1-43B2-8A63-7A8307443190}" sibTransId="{2A4DA20C-7B4C-4CC4-A3D5-2E38C9FCCD29}"/>
    <dgm:cxn modelId="{88EC0638-31D3-4639-A4DF-B2837586D791}" type="presParOf" srcId="{752A55A7-9ABF-4EB3-AEB6-7237D98E3966}" destId="{3D9B93F6-BFAA-48B1-BA09-EC3BE8617AE6}" srcOrd="0" destOrd="0" presId="urn:microsoft.com/office/officeart/2005/8/layout/radial2"/>
    <dgm:cxn modelId="{84271AD4-D523-4C1C-94B6-CAB0291B5058}" type="presParOf" srcId="{3D9B93F6-BFAA-48B1-BA09-EC3BE8617AE6}" destId="{557F1CBC-1C5A-403A-8919-1D6204F76E6D}" srcOrd="0" destOrd="0" presId="urn:microsoft.com/office/officeart/2005/8/layout/radial2"/>
    <dgm:cxn modelId="{4A09BD14-4E8B-423A-811D-C42B8B77F89A}" type="presParOf" srcId="{557F1CBC-1C5A-403A-8919-1D6204F76E6D}" destId="{56EE5F7B-D1A4-4495-8E58-470E92283544}" srcOrd="0" destOrd="0" presId="urn:microsoft.com/office/officeart/2005/8/layout/radial2"/>
    <dgm:cxn modelId="{5A199744-EBE8-4788-9B6D-7FEB538B6585}" type="presParOf" srcId="{557F1CBC-1C5A-403A-8919-1D6204F76E6D}" destId="{2A16A4AF-08C9-4827-BB31-82A22BA8ABE9}" srcOrd="1" destOrd="0" presId="urn:microsoft.com/office/officeart/2005/8/layout/radial2"/>
    <dgm:cxn modelId="{A6CC65EF-754A-4BE0-8CEA-3EDAD0E3ADD0}" type="presParOf" srcId="{3D9B93F6-BFAA-48B1-BA09-EC3BE8617AE6}" destId="{1A00E2AE-C486-4937-8610-CCB6CEAD9147}" srcOrd="1" destOrd="0" presId="urn:microsoft.com/office/officeart/2005/8/layout/radial2"/>
    <dgm:cxn modelId="{76F7FA2E-0E3C-42C8-8280-A65C66B5DE4B}" type="presParOf" srcId="{3D9B93F6-BFAA-48B1-BA09-EC3BE8617AE6}" destId="{488FF5BC-763C-4D1E-B0D3-4A6B8DB66CA4}" srcOrd="2" destOrd="0" presId="urn:microsoft.com/office/officeart/2005/8/layout/radial2"/>
    <dgm:cxn modelId="{5CDE8AF0-9238-4C91-829D-7DC057CE10EB}" type="presParOf" srcId="{488FF5BC-763C-4D1E-B0D3-4A6B8DB66CA4}" destId="{E791CB50-273B-4939-B640-9EC8B8E63742}" srcOrd="0" destOrd="0" presId="urn:microsoft.com/office/officeart/2005/8/layout/radial2"/>
    <dgm:cxn modelId="{8CCF6503-8DB2-4B23-816D-55047E56D18E}" type="presParOf" srcId="{488FF5BC-763C-4D1E-B0D3-4A6B8DB66CA4}" destId="{1191C64D-3B57-4C14-97E9-78CF4489455B}" srcOrd="1" destOrd="0" presId="urn:microsoft.com/office/officeart/2005/8/layout/radial2"/>
    <dgm:cxn modelId="{FBE8D756-E2A8-447B-A2FF-DE86AC95CC91}" type="presParOf" srcId="{3D9B93F6-BFAA-48B1-BA09-EC3BE8617AE6}" destId="{AE990338-264D-483C-A896-D64CD0DE5B2C}" srcOrd="3" destOrd="0" presId="urn:microsoft.com/office/officeart/2005/8/layout/radial2"/>
    <dgm:cxn modelId="{B8B03DB5-DDD1-4976-A13B-7E866CA6524D}" type="presParOf" srcId="{3D9B93F6-BFAA-48B1-BA09-EC3BE8617AE6}" destId="{FB747EF3-FDF2-4545-8238-176E31715BA5}" srcOrd="4" destOrd="0" presId="urn:microsoft.com/office/officeart/2005/8/layout/radial2"/>
    <dgm:cxn modelId="{CDBA822F-4A10-4B5E-86C0-097E67E3132C}" type="presParOf" srcId="{FB747EF3-FDF2-4545-8238-176E31715BA5}" destId="{BF75A982-7ABF-4EDB-A09D-C7CE6B1F031F}" srcOrd="0" destOrd="0" presId="urn:microsoft.com/office/officeart/2005/8/layout/radial2"/>
    <dgm:cxn modelId="{1D2552F7-1B06-4225-816B-F31221FD08F7}" type="presParOf" srcId="{FB747EF3-FDF2-4545-8238-176E31715BA5}" destId="{2454A1A8-D5B0-493C-BDF3-4288500D5031}" srcOrd="1" destOrd="0" presId="urn:microsoft.com/office/officeart/2005/8/layout/radial2"/>
    <dgm:cxn modelId="{ADF58996-4565-4E35-A34C-3A057FC782E5}" type="presParOf" srcId="{3D9B93F6-BFAA-48B1-BA09-EC3BE8617AE6}" destId="{7E633446-14BD-4140-A355-DF0993A186A2}" srcOrd="5" destOrd="0" presId="urn:microsoft.com/office/officeart/2005/8/layout/radial2"/>
    <dgm:cxn modelId="{E268BEE6-B6AB-42AD-8D8E-448A0D04B445}" type="presParOf" srcId="{3D9B93F6-BFAA-48B1-BA09-EC3BE8617AE6}" destId="{EDC8257E-380A-4DEF-9BCA-558324EDF145}" srcOrd="6" destOrd="0" presId="urn:microsoft.com/office/officeart/2005/8/layout/radial2"/>
    <dgm:cxn modelId="{76E55D4B-7B56-451D-B7F2-AC48D34EBD57}" type="presParOf" srcId="{EDC8257E-380A-4DEF-9BCA-558324EDF145}" destId="{01029542-DA74-4BFA-88CC-5BEA7F58A423}" srcOrd="0" destOrd="0" presId="urn:microsoft.com/office/officeart/2005/8/layout/radial2"/>
    <dgm:cxn modelId="{DABFAF18-6184-4037-B082-E25C9FFF4A9D}" type="presParOf" srcId="{EDC8257E-380A-4DEF-9BCA-558324EDF145}" destId="{415A797C-E4CE-45FD-B2E0-20306B22E85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F500F64-5B40-4445-8A63-750F936C36AF}" type="doc">
      <dgm:prSet loTypeId="urn:microsoft.com/office/officeart/2008/layout/SquareAccentList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533724B-C033-47B4-8BC6-4512DB9C7647}">
      <dgm:prSet custT="1"/>
      <dgm:spPr/>
      <dgm:t>
        <a:bodyPr/>
        <a:lstStyle/>
        <a:p>
          <a:pPr rtl="0"/>
          <a:r>
            <a:rPr lang="es-ES" sz="2000" dirty="0" smtClean="0"/>
            <a:t>Gastos de los hijos mayores o emancipados a cargo</a:t>
          </a:r>
          <a:endParaRPr lang="es-ES" sz="2000" dirty="0"/>
        </a:p>
      </dgm:t>
    </dgm:pt>
    <dgm:pt modelId="{4BDB290C-FD93-4FF9-9976-C76C9AC0FED8}" type="parTrans" cxnId="{33D460BE-8137-45BD-BBA6-C3A7ECF3AE77}">
      <dgm:prSet/>
      <dgm:spPr/>
      <dgm:t>
        <a:bodyPr/>
        <a:lstStyle/>
        <a:p>
          <a:endParaRPr lang="es-ES"/>
        </a:p>
      </dgm:t>
    </dgm:pt>
    <dgm:pt modelId="{25750EB5-DC74-46C8-9D34-32A1F08F8C72}" type="sibTrans" cxnId="{33D460BE-8137-45BD-BBA6-C3A7ECF3AE77}">
      <dgm:prSet/>
      <dgm:spPr/>
      <dgm:t>
        <a:bodyPr/>
        <a:lstStyle/>
        <a:p>
          <a:endParaRPr lang="es-ES"/>
        </a:p>
      </dgm:t>
    </dgm:pt>
    <dgm:pt modelId="{55764641-2FDF-4CCB-A0E3-DC762A4F8156}">
      <dgm:prSet custT="1"/>
      <dgm:spPr/>
      <dgm:t>
        <a:bodyPr/>
        <a:lstStyle/>
        <a:p>
          <a:pPr rtl="0"/>
          <a:r>
            <a:rPr lang="es-ES" sz="1600" dirty="0" smtClean="0"/>
            <a:t>Regulación: art. 69 </a:t>
          </a:r>
          <a:r>
            <a:rPr lang="es-ES" sz="1600" dirty="0" smtClean="0"/>
            <a:t>CDFA [ruptura: art. 82 CDFA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8383FC78-FF0A-4FCD-8469-589A36105827}" type="parTrans" cxnId="{5D8FA76E-12E6-4C78-8055-B5B53449B95B}">
      <dgm:prSet/>
      <dgm:spPr/>
      <dgm:t>
        <a:bodyPr/>
        <a:lstStyle/>
        <a:p>
          <a:endParaRPr lang="es-ES"/>
        </a:p>
      </dgm:t>
    </dgm:pt>
    <dgm:pt modelId="{A8A7F381-240E-4F2C-A48F-820AB5B8C49A}" type="sibTrans" cxnId="{5D8FA76E-12E6-4C78-8055-B5B53449B95B}">
      <dgm:prSet/>
      <dgm:spPr/>
      <dgm:t>
        <a:bodyPr/>
        <a:lstStyle/>
        <a:p>
          <a:endParaRPr lang="es-ES"/>
        </a:p>
      </dgm:t>
    </dgm:pt>
    <dgm:pt modelId="{3D5D3621-009F-4480-9047-DF0EB9C63B64}">
      <dgm:prSet custT="1"/>
      <dgm:spPr/>
      <dgm:t>
        <a:bodyPr/>
        <a:lstStyle/>
        <a:p>
          <a:pPr rtl="0"/>
          <a:r>
            <a:rPr lang="es-ES" sz="1600" dirty="0" smtClean="0"/>
            <a:t>Presupuestos:</a:t>
          </a:r>
          <a:endParaRPr lang="es-ES" sz="1600" dirty="0"/>
        </a:p>
      </dgm:t>
    </dgm:pt>
    <dgm:pt modelId="{231BC46E-2E6B-49C3-99A8-9D26FF35F150}" type="parTrans" cxnId="{B5CA02F5-5E4D-4917-BD86-6533D5484FF1}">
      <dgm:prSet/>
      <dgm:spPr/>
      <dgm:t>
        <a:bodyPr/>
        <a:lstStyle/>
        <a:p>
          <a:endParaRPr lang="es-ES"/>
        </a:p>
      </dgm:t>
    </dgm:pt>
    <dgm:pt modelId="{C2F5760A-D89D-4E6C-8155-793D78C429DB}" type="sibTrans" cxnId="{B5CA02F5-5E4D-4917-BD86-6533D5484FF1}">
      <dgm:prSet/>
      <dgm:spPr/>
      <dgm:t>
        <a:bodyPr/>
        <a:lstStyle/>
        <a:p>
          <a:endParaRPr lang="es-ES"/>
        </a:p>
      </dgm:t>
    </dgm:pt>
    <dgm:pt modelId="{4A43FA9B-6C93-4E06-B50E-5F903CADFAA9}">
      <dgm:prSet custT="1"/>
      <dgm:spPr/>
      <dgm:t>
        <a:bodyPr/>
        <a:lstStyle/>
        <a:p>
          <a:pPr rtl="0"/>
          <a:r>
            <a:rPr lang="es-ES" sz="1600" dirty="0" smtClean="0"/>
            <a:t>No haber completado su formación y ser diligente</a:t>
          </a:r>
          <a:endParaRPr lang="es-ES" sz="1600" dirty="0"/>
        </a:p>
      </dgm:t>
    </dgm:pt>
    <dgm:pt modelId="{EC59C6B2-ED69-4018-90A6-5801C0802CF6}" type="parTrans" cxnId="{FC96CE7A-BA98-40E6-B2CD-4B1438D42858}">
      <dgm:prSet/>
      <dgm:spPr/>
      <dgm:t>
        <a:bodyPr/>
        <a:lstStyle/>
        <a:p>
          <a:endParaRPr lang="es-ES"/>
        </a:p>
      </dgm:t>
    </dgm:pt>
    <dgm:pt modelId="{8235EE14-EE28-4864-BFAF-6EEBB098F235}" type="sibTrans" cxnId="{FC96CE7A-BA98-40E6-B2CD-4B1438D42858}">
      <dgm:prSet/>
      <dgm:spPr/>
      <dgm:t>
        <a:bodyPr/>
        <a:lstStyle/>
        <a:p>
          <a:endParaRPr lang="es-ES"/>
        </a:p>
      </dgm:t>
    </dgm:pt>
    <dgm:pt modelId="{BC2831A9-6762-4F02-BD81-3252F7D76F8E}">
      <dgm:prSet custT="1"/>
      <dgm:spPr/>
      <dgm:t>
        <a:bodyPr/>
        <a:lstStyle/>
        <a:p>
          <a:pPr rtl="0"/>
          <a:r>
            <a:rPr lang="es-ES" sz="1600" dirty="0" smtClean="0"/>
            <a:t>No tenga recursos propios</a:t>
          </a:r>
          <a:endParaRPr lang="es-ES" sz="1600" dirty="0"/>
        </a:p>
      </dgm:t>
    </dgm:pt>
    <dgm:pt modelId="{8994C3D1-05B4-46FE-8072-5C96DE5F9537}" type="parTrans" cxnId="{5C30DDFB-4B8C-4B3F-9B57-E3C227C40474}">
      <dgm:prSet/>
      <dgm:spPr/>
      <dgm:t>
        <a:bodyPr/>
        <a:lstStyle/>
        <a:p>
          <a:endParaRPr lang="es-ES"/>
        </a:p>
      </dgm:t>
    </dgm:pt>
    <dgm:pt modelId="{C8A2344B-7C3F-451D-990C-1705E468D583}" type="sibTrans" cxnId="{5C30DDFB-4B8C-4B3F-9B57-E3C227C40474}">
      <dgm:prSet/>
      <dgm:spPr/>
      <dgm:t>
        <a:bodyPr/>
        <a:lstStyle/>
        <a:p>
          <a:endParaRPr lang="es-ES"/>
        </a:p>
      </dgm:t>
    </dgm:pt>
    <dgm:pt modelId="{67067B3E-4403-4BB7-A91B-72859D31BE76}">
      <dgm:prSet custT="1"/>
      <dgm:spPr/>
      <dgm:t>
        <a:bodyPr/>
        <a:lstStyle/>
        <a:p>
          <a:pPr rtl="0"/>
          <a:r>
            <a:rPr lang="es-ES" sz="1600" dirty="0" smtClean="0"/>
            <a:t>Límites </a:t>
          </a:r>
          <a:r>
            <a:rPr lang="es-ES" sz="1600" dirty="0" smtClean="0"/>
            <a:t>legales [tiempo normal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0E68FB86-54B0-420E-B13D-E0DF9DC07988}" type="parTrans" cxnId="{C4201450-8ABB-4EA3-A174-4047B655C864}">
      <dgm:prSet/>
      <dgm:spPr/>
      <dgm:t>
        <a:bodyPr/>
        <a:lstStyle/>
        <a:p>
          <a:endParaRPr lang="es-ES"/>
        </a:p>
      </dgm:t>
    </dgm:pt>
    <dgm:pt modelId="{AFCB8C09-9E27-406C-9531-130723D574DF}" type="sibTrans" cxnId="{C4201450-8ABB-4EA3-A174-4047B655C864}">
      <dgm:prSet/>
      <dgm:spPr/>
      <dgm:t>
        <a:bodyPr/>
        <a:lstStyle/>
        <a:p>
          <a:endParaRPr lang="es-ES"/>
        </a:p>
      </dgm:t>
    </dgm:pt>
    <dgm:pt modelId="{94706F93-5E85-48A3-B5D4-BACE6ED64D53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1"/>
            </a:rPr>
            <a:t>STSJ 15/2011 de 30 de diciembre</a:t>
          </a:r>
          <a:endParaRPr lang="es-ES" sz="1600" dirty="0"/>
        </a:p>
      </dgm:t>
    </dgm:pt>
    <dgm:pt modelId="{679186E9-C2D4-4303-BD36-AC9FF76E2E33}" type="parTrans" cxnId="{0851FAF2-AB2B-4944-B077-3FC5FA4512A3}">
      <dgm:prSet/>
      <dgm:spPr/>
      <dgm:t>
        <a:bodyPr/>
        <a:lstStyle/>
        <a:p>
          <a:endParaRPr lang="es-ES"/>
        </a:p>
      </dgm:t>
    </dgm:pt>
    <dgm:pt modelId="{5F16B6CC-1E98-44C6-8479-9AFC8DCF4259}" type="sibTrans" cxnId="{0851FAF2-AB2B-4944-B077-3FC5FA4512A3}">
      <dgm:prSet/>
      <dgm:spPr/>
      <dgm:t>
        <a:bodyPr/>
        <a:lstStyle/>
        <a:p>
          <a:endParaRPr lang="es-ES"/>
        </a:p>
      </dgm:t>
    </dgm:pt>
    <dgm:pt modelId="{46E4CB29-8747-4EAB-B28A-6B97AF40651C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2"/>
            </a:rPr>
            <a:t>STSJA 14/2018, de 11 de septiembre</a:t>
          </a:r>
          <a:endParaRPr lang="es-ES" sz="1600" dirty="0"/>
        </a:p>
      </dgm:t>
    </dgm:pt>
    <dgm:pt modelId="{7939A6D4-378C-497A-AF46-4B285B41C7A0}" type="parTrans" cxnId="{8AA9D711-7721-4F33-8E11-56E1B5811E00}">
      <dgm:prSet/>
      <dgm:spPr/>
      <dgm:t>
        <a:bodyPr/>
        <a:lstStyle/>
        <a:p>
          <a:endParaRPr lang="es-ES"/>
        </a:p>
      </dgm:t>
    </dgm:pt>
    <dgm:pt modelId="{C5CCA422-3055-4ADE-A1B7-BB78E706213A}" type="sibTrans" cxnId="{8AA9D711-7721-4F33-8E11-56E1B5811E00}">
      <dgm:prSet/>
      <dgm:spPr/>
      <dgm:t>
        <a:bodyPr/>
        <a:lstStyle/>
        <a:p>
          <a:endParaRPr lang="es-ES"/>
        </a:p>
      </dgm:t>
    </dgm:pt>
    <dgm:pt modelId="{2468282A-3577-42F8-9E5C-C0CAF37E0319}">
      <dgm:prSet custT="1"/>
      <dgm:spPr/>
      <dgm:t>
        <a:bodyPr/>
        <a:lstStyle/>
        <a:p>
          <a:pPr rtl="0"/>
          <a:r>
            <a:rPr lang="es-ES" sz="1600" dirty="0" smtClean="0"/>
            <a:t>Extinción.</a:t>
          </a:r>
          <a:endParaRPr lang="es-ES" sz="1600" dirty="0"/>
        </a:p>
      </dgm:t>
    </dgm:pt>
    <dgm:pt modelId="{F984418D-EF01-4515-A9DE-D494530DB910}" type="parTrans" cxnId="{B310B871-4E9F-4846-BA51-399D0E56581A}">
      <dgm:prSet/>
      <dgm:spPr/>
      <dgm:t>
        <a:bodyPr/>
        <a:lstStyle/>
        <a:p>
          <a:endParaRPr lang="es-ES"/>
        </a:p>
      </dgm:t>
    </dgm:pt>
    <dgm:pt modelId="{3430243D-EAA2-4739-BEEE-C302166BB7CD}" type="sibTrans" cxnId="{B310B871-4E9F-4846-BA51-399D0E56581A}">
      <dgm:prSet/>
      <dgm:spPr/>
      <dgm:t>
        <a:bodyPr/>
        <a:lstStyle/>
        <a:p>
          <a:endParaRPr lang="es-ES"/>
        </a:p>
      </dgm:t>
    </dgm:pt>
    <dgm:pt modelId="{56A4E8E9-752A-4747-808E-2CB7F188F7E2}">
      <dgm:prSet custT="1"/>
      <dgm:spPr/>
      <dgm:t>
        <a:bodyPr/>
        <a:lstStyle/>
        <a:p>
          <a:pPr rtl="0"/>
          <a:r>
            <a:rPr lang="es-ES" sz="1600" dirty="0" smtClean="0"/>
            <a:t>Traspasar los límites legales</a:t>
          </a:r>
          <a:endParaRPr lang="es-ES" sz="1600" dirty="0"/>
        </a:p>
      </dgm:t>
    </dgm:pt>
    <dgm:pt modelId="{1357BF00-5CE3-42DB-A880-80704462A36B}" type="parTrans" cxnId="{91BAB662-FA24-42E3-B95B-02F10386290C}">
      <dgm:prSet/>
      <dgm:spPr/>
      <dgm:t>
        <a:bodyPr/>
        <a:lstStyle/>
        <a:p>
          <a:endParaRPr lang="es-ES"/>
        </a:p>
      </dgm:t>
    </dgm:pt>
    <dgm:pt modelId="{174EB308-92AD-4CD0-8DA0-5337F061F775}" type="sibTrans" cxnId="{91BAB662-FA24-42E3-B95B-02F10386290C}">
      <dgm:prSet/>
      <dgm:spPr/>
      <dgm:t>
        <a:bodyPr/>
        <a:lstStyle/>
        <a:p>
          <a:endParaRPr lang="es-ES"/>
        </a:p>
      </dgm:t>
    </dgm:pt>
    <dgm:pt modelId="{26928077-28AC-4C9E-8453-493F64AB46B0}">
      <dgm:prSet custT="1"/>
      <dgm:spPr/>
      <dgm:t>
        <a:bodyPr/>
        <a:lstStyle/>
        <a:p>
          <a:pPr rtl="0"/>
          <a:r>
            <a:rPr lang="es-ES" sz="1600" dirty="0" smtClean="0"/>
            <a:t>26 años del hijo</a:t>
          </a:r>
          <a:endParaRPr lang="es-ES" sz="1600" dirty="0"/>
        </a:p>
      </dgm:t>
    </dgm:pt>
    <dgm:pt modelId="{0AAD6E17-2367-4B62-8EB2-C9C857906653}" type="parTrans" cxnId="{EB841937-4750-43C7-A2C3-406E7D85DE89}">
      <dgm:prSet/>
      <dgm:spPr/>
      <dgm:t>
        <a:bodyPr/>
        <a:lstStyle/>
        <a:p>
          <a:endParaRPr lang="es-ES"/>
        </a:p>
      </dgm:t>
    </dgm:pt>
    <dgm:pt modelId="{9B00B533-C0CC-4A16-9110-CB76FA3284A4}" type="sibTrans" cxnId="{EB841937-4750-43C7-A2C3-406E7D85DE89}">
      <dgm:prSet/>
      <dgm:spPr/>
      <dgm:t>
        <a:bodyPr/>
        <a:lstStyle/>
        <a:p>
          <a:endParaRPr lang="es-ES"/>
        </a:p>
      </dgm:t>
    </dgm:pt>
    <dgm:pt modelId="{5620C0F3-BE54-4BFA-83F5-DD4515912F9B}">
      <dgm:prSet custT="1"/>
      <dgm:spPr/>
      <dgm:t>
        <a:bodyPr/>
        <a:lstStyle/>
        <a:p>
          <a:pPr rtl="0"/>
          <a:r>
            <a:rPr lang="es-ES" sz="1600" dirty="0" smtClean="0"/>
            <a:t>Excepción: pacto o sentencia [</a:t>
          </a:r>
          <a:r>
            <a:rPr lang="es-ES" sz="1600" dirty="0" smtClean="0">
              <a:hlinkClick xmlns:r="http://schemas.openxmlformats.org/officeDocument/2006/relationships" r:id="rId3"/>
            </a:rPr>
            <a:t>STSJA 17/2017, de 17 de julio</a:t>
          </a:r>
          <a:r>
            <a:rPr lang="es-ES" sz="1600" dirty="0" smtClean="0"/>
            <a:t>: anterior]</a:t>
          </a:r>
          <a:endParaRPr lang="es-ES" sz="1600" dirty="0"/>
        </a:p>
      </dgm:t>
    </dgm:pt>
    <dgm:pt modelId="{E3136F06-F042-4FD1-9205-E85E98A2CE39}" type="parTrans" cxnId="{9CFD00F6-E815-4B2A-AA2E-F103DD80DBC2}">
      <dgm:prSet/>
      <dgm:spPr/>
      <dgm:t>
        <a:bodyPr/>
        <a:lstStyle/>
        <a:p>
          <a:endParaRPr lang="es-ES"/>
        </a:p>
      </dgm:t>
    </dgm:pt>
    <dgm:pt modelId="{41F8C006-26E6-45F9-9369-7983C7DF5F37}" type="sibTrans" cxnId="{9CFD00F6-E815-4B2A-AA2E-F103DD80DBC2}">
      <dgm:prSet/>
      <dgm:spPr/>
      <dgm:t>
        <a:bodyPr/>
        <a:lstStyle/>
        <a:p>
          <a:endParaRPr lang="es-ES"/>
        </a:p>
      </dgm:t>
    </dgm:pt>
    <dgm:pt modelId="{6182B6D1-EF66-4F57-9336-0017B339A710}">
      <dgm:prSet custT="1"/>
      <dgm:spPr/>
      <dgm:t>
        <a:bodyPr/>
        <a:lstStyle/>
        <a:p>
          <a:pPr rtl="0"/>
          <a:r>
            <a:rPr lang="es-ES" sz="1600" dirty="0" smtClean="0"/>
            <a:t>Alimentos legales:</a:t>
          </a:r>
          <a:endParaRPr lang="es-ES" sz="1600" dirty="0"/>
        </a:p>
      </dgm:t>
    </dgm:pt>
    <dgm:pt modelId="{BE40C268-935D-400B-8802-9CB59D6B706A}" type="parTrans" cxnId="{C28CED3D-0008-4B27-9524-65314F477F3C}">
      <dgm:prSet/>
      <dgm:spPr/>
      <dgm:t>
        <a:bodyPr/>
        <a:lstStyle/>
        <a:p>
          <a:endParaRPr lang="es-ES"/>
        </a:p>
      </dgm:t>
    </dgm:pt>
    <dgm:pt modelId="{76F96D8F-56EB-4D36-B492-272F06145765}" type="sibTrans" cxnId="{C28CED3D-0008-4B27-9524-65314F477F3C}">
      <dgm:prSet/>
      <dgm:spPr/>
      <dgm:t>
        <a:bodyPr/>
        <a:lstStyle/>
        <a:p>
          <a:endParaRPr lang="es-ES"/>
        </a:p>
      </dgm:t>
    </dgm:pt>
    <dgm:pt modelId="{FED5B604-FA73-4598-8AC1-89162573E709}">
      <dgm:prSet custT="1"/>
      <dgm:spPr/>
      <dgm:t>
        <a:bodyPr/>
        <a:lstStyle/>
        <a:p>
          <a:pPr rtl="0"/>
          <a:r>
            <a:rPr lang="es-ES" sz="1600" dirty="0" smtClean="0"/>
            <a:t>¿Cuándo?</a:t>
          </a:r>
          <a:endParaRPr lang="es-ES" sz="1600" dirty="0"/>
        </a:p>
      </dgm:t>
    </dgm:pt>
    <dgm:pt modelId="{4AA1D28A-554E-433B-8784-E9179FCE8C89}" type="parTrans" cxnId="{5E2A2D3C-F851-4022-8502-1B94311FEEEE}">
      <dgm:prSet/>
      <dgm:spPr/>
      <dgm:t>
        <a:bodyPr/>
        <a:lstStyle/>
        <a:p>
          <a:endParaRPr lang="es-ES"/>
        </a:p>
      </dgm:t>
    </dgm:pt>
    <dgm:pt modelId="{E245A933-9348-4E77-8A01-EB487355BBA5}" type="sibTrans" cxnId="{5E2A2D3C-F851-4022-8502-1B94311FEEEE}">
      <dgm:prSet/>
      <dgm:spPr/>
      <dgm:t>
        <a:bodyPr/>
        <a:lstStyle/>
        <a:p>
          <a:endParaRPr lang="es-ES"/>
        </a:p>
      </dgm:t>
    </dgm:pt>
    <dgm:pt modelId="{875578E1-F133-4829-AD7D-ED73024A7F51}">
      <dgm:prSet custT="1"/>
      <dgm:spPr/>
      <dgm:t>
        <a:bodyPr/>
        <a:lstStyle/>
        <a:p>
          <a:pPr rtl="0"/>
          <a:r>
            <a:rPr lang="es-ES" sz="1600" dirty="0" smtClean="0"/>
            <a:t>proceso: art. 93.2 CDFA o juicio de alimentos</a:t>
          </a:r>
          <a:endParaRPr lang="es-ES" sz="1600" dirty="0"/>
        </a:p>
      </dgm:t>
    </dgm:pt>
    <dgm:pt modelId="{A7F87037-AC21-4BE7-898A-C21873926935}" type="parTrans" cxnId="{1886C625-3C04-45D7-94F0-38D2830E96CB}">
      <dgm:prSet/>
      <dgm:spPr/>
      <dgm:t>
        <a:bodyPr/>
        <a:lstStyle/>
        <a:p>
          <a:endParaRPr lang="es-ES"/>
        </a:p>
      </dgm:t>
    </dgm:pt>
    <dgm:pt modelId="{EC7C0E36-91DD-4075-9503-251585E5750E}" type="sibTrans" cxnId="{1886C625-3C04-45D7-94F0-38D2830E96CB}">
      <dgm:prSet/>
      <dgm:spPr/>
      <dgm:t>
        <a:bodyPr/>
        <a:lstStyle/>
        <a:p>
          <a:endParaRPr lang="es-ES"/>
        </a:p>
      </dgm:t>
    </dgm:pt>
    <dgm:pt modelId="{337A3AAD-7612-41D0-BD51-62D8FC133D78}">
      <dgm:prSet custT="1"/>
      <dgm:spPr/>
      <dgm:t>
        <a:bodyPr/>
        <a:lstStyle/>
        <a:p>
          <a:pPr rtl="0"/>
          <a:r>
            <a:rPr lang="es-ES" sz="1600" dirty="0" smtClean="0"/>
            <a:t>Convivencia con hijos mayores de edad:</a:t>
          </a:r>
          <a:endParaRPr lang="es-ES" sz="1600" dirty="0"/>
        </a:p>
      </dgm:t>
    </dgm:pt>
    <dgm:pt modelId="{E8044E99-E641-476C-B53F-57767A628ED0}" type="parTrans" cxnId="{A63466A1-28CD-4397-B657-5621C560E2D2}">
      <dgm:prSet/>
      <dgm:spPr/>
      <dgm:t>
        <a:bodyPr/>
        <a:lstStyle/>
        <a:p>
          <a:endParaRPr lang="es-ES"/>
        </a:p>
      </dgm:t>
    </dgm:pt>
    <dgm:pt modelId="{E2950E45-0B40-4DBB-8F92-2471E7EFCC18}" type="sibTrans" cxnId="{A63466A1-28CD-4397-B657-5621C560E2D2}">
      <dgm:prSet/>
      <dgm:spPr/>
      <dgm:t>
        <a:bodyPr/>
        <a:lstStyle/>
        <a:p>
          <a:endParaRPr lang="es-ES"/>
        </a:p>
      </dgm:t>
    </dgm:pt>
    <dgm:pt modelId="{1025C3B4-9CF2-492D-9C8F-2F0DF42BEE9A}">
      <dgm:prSet custT="1"/>
      <dgm:spPr/>
      <dgm:t>
        <a:bodyPr/>
        <a:lstStyle/>
        <a:p>
          <a:pPr rtl="0"/>
          <a:r>
            <a:rPr lang="es-ES" sz="1600" dirty="0" smtClean="0"/>
            <a:t>Regulación art. 70 </a:t>
          </a:r>
          <a:r>
            <a:rPr lang="es-ES" sz="1600" dirty="0" smtClean="0"/>
            <a:t>CDFA </a:t>
          </a:r>
          <a:r>
            <a:rPr lang="es-ES" sz="1400" dirty="0" smtClean="0"/>
            <a:t>[art. 186 y 187 CDFA</a:t>
          </a:r>
          <a:r>
            <a:rPr lang="es-ES" sz="1400" baseline="-25000" dirty="0" smtClean="0"/>
            <a:t>]</a:t>
          </a:r>
          <a:endParaRPr lang="es-ES" sz="1400" dirty="0"/>
        </a:p>
      </dgm:t>
    </dgm:pt>
    <dgm:pt modelId="{B8F129BD-E165-4974-B860-6D77FA6DF4EF}" type="parTrans" cxnId="{7AA2D271-9FC9-4CE1-83FE-97A8A7E3DCF9}">
      <dgm:prSet/>
      <dgm:spPr/>
      <dgm:t>
        <a:bodyPr/>
        <a:lstStyle/>
        <a:p>
          <a:endParaRPr lang="es-ES"/>
        </a:p>
      </dgm:t>
    </dgm:pt>
    <dgm:pt modelId="{D1DC66CD-9669-40F3-8996-BE49EBE04A73}" type="sibTrans" cxnId="{7AA2D271-9FC9-4CE1-83FE-97A8A7E3DCF9}">
      <dgm:prSet/>
      <dgm:spPr/>
      <dgm:t>
        <a:bodyPr/>
        <a:lstStyle/>
        <a:p>
          <a:endParaRPr lang="es-ES"/>
        </a:p>
      </dgm:t>
    </dgm:pt>
    <dgm:pt modelId="{31E3DE0C-0CD1-4DDB-B296-498F9DC06B7C}" type="pres">
      <dgm:prSet presAssocID="{1F500F64-5B40-4445-8A63-750F936C36A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B771B0CC-22DC-441E-96F1-C944F44A7D67}" type="pres">
      <dgm:prSet presAssocID="{2533724B-C033-47B4-8BC6-4512DB9C7647}" presName="root" presStyleCnt="0">
        <dgm:presLayoutVars>
          <dgm:chMax/>
          <dgm:chPref/>
        </dgm:presLayoutVars>
      </dgm:prSet>
      <dgm:spPr/>
    </dgm:pt>
    <dgm:pt modelId="{67ECA889-338B-4E01-B026-8031DC8736A2}" type="pres">
      <dgm:prSet presAssocID="{2533724B-C033-47B4-8BC6-4512DB9C7647}" presName="rootComposite" presStyleCnt="0">
        <dgm:presLayoutVars/>
      </dgm:prSet>
      <dgm:spPr/>
    </dgm:pt>
    <dgm:pt modelId="{25B704CC-5D0E-4D63-AA22-ADD28985DBF6}" type="pres">
      <dgm:prSet presAssocID="{2533724B-C033-47B4-8BC6-4512DB9C7647}" presName="ParentAccent" presStyleLbl="alignNode1" presStyleIdx="0" presStyleCnt="2"/>
      <dgm:spPr/>
    </dgm:pt>
    <dgm:pt modelId="{1BC0C9FF-C4FA-469B-B82E-925C602519F4}" type="pres">
      <dgm:prSet presAssocID="{2533724B-C033-47B4-8BC6-4512DB9C7647}" presName="ParentSmallAccent" presStyleLbl="fgAcc1" presStyleIdx="0" presStyleCnt="2"/>
      <dgm:spPr/>
    </dgm:pt>
    <dgm:pt modelId="{4D77ED79-FB28-454A-B1F1-4F34E51E8B45}" type="pres">
      <dgm:prSet presAssocID="{2533724B-C033-47B4-8BC6-4512DB9C7647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29427D-340D-4CBC-B7A4-818851114318}" type="pres">
      <dgm:prSet presAssocID="{2533724B-C033-47B4-8BC6-4512DB9C7647}" presName="childShape" presStyleCnt="0">
        <dgm:presLayoutVars>
          <dgm:chMax val="0"/>
          <dgm:chPref val="0"/>
        </dgm:presLayoutVars>
      </dgm:prSet>
      <dgm:spPr/>
    </dgm:pt>
    <dgm:pt modelId="{7EA9ACFD-F066-4655-AE3E-6DA695B79315}" type="pres">
      <dgm:prSet presAssocID="{55764641-2FDF-4CCB-A0E3-DC762A4F8156}" presName="childComposite" presStyleCnt="0">
        <dgm:presLayoutVars>
          <dgm:chMax val="0"/>
          <dgm:chPref val="0"/>
        </dgm:presLayoutVars>
      </dgm:prSet>
      <dgm:spPr/>
    </dgm:pt>
    <dgm:pt modelId="{2485A5DB-85F4-40A1-9DCB-94AD7A00F50E}" type="pres">
      <dgm:prSet presAssocID="{55764641-2FDF-4CCB-A0E3-DC762A4F8156}" presName="ChildAccent" presStyleLbl="solidFgAcc1" presStyleIdx="0" presStyleCnt="6" custLinFactNeighborY="-61028"/>
      <dgm:spPr/>
    </dgm:pt>
    <dgm:pt modelId="{4B6AE8FB-7BF3-4AA7-8C3D-A078BAC12688}" type="pres">
      <dgm:prSet presAssocID="{55764641-2FDF-4CCB-A0E3-DC762A4F8156}" presName="Child" presStyleLbl="revTx" presStyleIdx="1" presStyleCnt="8" custLinFactNeighborY="-261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93696D-C7DF-4686-BFF1-D475FB818262}" type="pres">
      <dgm:prSet presAssocID="{3D5D3621-009F-4480-9047-DF0EB9C63B64}" presName="childComposite" presStyleCnt="0">
        <dgm:presLayoutVars>
          <dgm:chMax val="0"/>
          <dgm:chPref val="0"/>
        </dgm:presLayoutVars>
      </dgm:prSet>
      <dgm:spPr/>
    </dgm:pt>
    <dgm:pt modelId="{9A2ABAED-D9D8-4F7D-8C80-B6C0834421C2}" type="pres">
      <dgm:prSet presAssocID="{3D5D3621-009F-4480-9047-DF0EB9C63B64}" presName="ChildAccent" presStyleLbl="solidFgAcc1" presStyleIdx="1" presStyleCnt="6" custLinFactNeighborY="-52276"/>
      <dgm:spPr/>
    </dgm:pt>
    <dgm:pt modelId="{632E45AD-53D7-48DF-828B-8CAFCA6D7599}" type="pres">
      <dgm:prSet presAssocID="{3D5D3621-009F-4480-9047-DF0EB9C63B64}" presName="Child" presStyleLbl="revTx" presStyleIdx="2" presStyleCnt="8" custLinFactNeighborY="-224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BD653FD-BA8B-4CAC-B6F5-BB9D651441DC}" type="pres">
      <dgm:prSet presAssocID="{67067B3E-4403-4BB7-A91B-72859D31BE76}" presName="childComposite" presStyleCnt="0">
        <dgm:presLayoutVars>
          <dgm:chMax val="0"/>
          <dgm:chPref val="0"/>
        </dgm:presLayoutVars>
      </dgm:prSet>
      <dgm:spPr/>
    </dgm:pt>
    <dgm:pt modelId="{C2368CA0-191E-41E6-9313-58A564D39194}" type="pres">
      <dgm:prSet presAssocID="{67067B3E-4403-4BB7-A91B-72859D31BE76}" presName="ChildAccent" presStyleLbl="solidFgAcc1" presStyleIdx="2" presStyleCnt="6" custLinFactNeighborY="44426"/>
      <dgm:spPr/>
    </dgm:pt>
    <dgm:pt modelId="{1C5EAC41-5A06-41F6-A4EA-083EF2D0E1D2}" type="pres">
      <dgm:prSet presAssocID="{67067B3E-4403-4BB7-A91B-72859D31BE76}" presName="Child" presStyleLbl="revTx" presStyleIdx="3" presStyleCnt="8" custLinFactNeighborY="190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6D7745-216A-4A73-BD0E-EBA56150147B}" type="pres">
      <dgm:prSet presAssocID="{2468282A-3577-42F8-9E5C-C0CAF37E0319}" presName="childComposite" presStyleCnt="0">
        <dgm:presLayoutVars>
          <dgm:chMax val="0"/>
          <dgm:chPref val="0"/>
        </dgm:presLayoutVars>
      </dgm:prSet>
      <dgm:spPr/>
    </dgm:pt>
    <dgm:pt modelId="{63E5D97C-FCC5-4F19-9E3A-5FF30EAC6955}" type="pres">
      <dgm:prSet presAssocID="{2468282A-3577-42F8-9E5C-C0CAF37E0319}" presName="ChildAccent" presStyleLbl="solidFgAcc1" presStyleIdx="3" presStyleCnt="6" custLinFactY="71871" custLinFactNeighborY="100000"/>
      <dgm:spPr/>
    </dgm:pt>
    <dgm:pt modelId="{38E7CD5E-0CE9-4141-9D7E-73E3E9B4243B}" type="pres">
      <dgm:prSet presAssocID="{2468282A-3577-42F8-9E5C-C0CAF37E0319}" presName="Child" presStyleLbl="revTx" presStyleIdx="4" presStyleCnt="8" custLinFactNeighborY="737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E46E8B-9FEE-4F58-B228-91C9063A8962}" type="pres">
      <dgm:prSet presAssocID="{6182B6D1-EF66-4F57-9336-0017B339A710}" presName="childComposite" presStyleCnt="0">
        <dgm:presLayoutVars>
          <dgm:chMax val="0"/>
          <dgm:chPref val="0"/>
        </dgm:presLayoutVars>
      </dgm:prSet>
      <dgm:spPr/>
    </dgm:pt>
    <dgm:pt modelId="{89B0F1BB-8625-40F1-B19F-DFFBBD605F17}" type="pres">
      <dgm:prSet presAssocID="{6182B6D1-EF66-4F57-9336-0017B339A710}" presName="ChildAccent" presStyleLbl="solidFgAcc1" presStyleIdx="4" presStyleCnt="6" custLinFactY="112543" custLinFactNeighborY="200000"/>
      <dgm:spPr/>
    </dgm:pt>
    <dgm:pt modelId="{4814FB8E-FE7F-457E-954E-6B55E35C66BB}" type="pres">
      <dgm:prSet presAssocID="{6182B6D1-EF66-4F57-9336-0017B339A710}" presName="Child" presStyleLbl="revTx" presStyleIdx="5" presStyleCnt="8" custLinFactY="34081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B5F0EC-0FA3-4470-BE49-660038436F98}" type="pres">
      <dgm:prSet presAssocID="{337A3AAD-7612-41D0-BD51-62D8FC133D78}" presName="root" presStyleCnt="0">
        <dgm:presLayoutVars>
          <dgm:chMax/>
          <dgm:chPref/>
        </dgm:presLayoutVars>
      </dgm:prSet>
      <dgm:spPr/>
    </dgm:pt>
    <dgm:pt modelId="{44A7A817-2FAE-4457-8B30-E23D07985ED5}" type="pres">
      <dgm:prSet presAssocID="{337A3AAD-7612-41D0-BD51-62D8FC133D78}" presName="rootComposite" presStyleCnt="0">
        <dgm:presLayoutVars/>
      </dgm:prSet>
      <dgm:spPr/>
    </dgm:pt>
    <dgm:pt modelId="{B3C09424-D8B9-4161-8841-02F50F0A9F46}" type="pres">
      <dgm:prSet presAssocID="{337A3AAD-7612-41D0-BD51-62D8FC133D78}" presName="ParentAccent" presStyleLbl="alignNode1" presStyleIdx="1" presStyleCnt="2"/>
      <dgm:spPr/>
    </dgm:pt>
    <dgm:pt modelId="{F2AC30F3-5173-44DD-8715-839905079E41}" type="pres">
      <dgm:prSet presAssocID="{337A3AAD-7612-41D0-BD51-62D8FC133D78}" presName="ParentSmallAccent" presStyleLbl="fgAcc1" presStyleIdx="1" presStyleCnt="2"/>
      <dgm:spPr/>
    </dgm:pt>
    <dgm:pt modelId="{A1DE8946-DC43-4F78-B02C-C6DFD871A0DA}" type="pres">
      <dgm:prSet presAssocID="{337A3AAD-7612-41D0-BD51-62D8FC133D78}" presName="Parent" presStyleLbl="revTx" presStyleIdx="6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3A8C03-3BC6-4D7F-A823-7BE7D7605C7A}" type="pres">
      <dgm:prSet presAssocID="{337A3AAD-7612-41D0-BD51-62D8FC133D78}" presName="childShape" presStyleCnt="0">
        <dgm:presLayoutVars>
          <dgm:chMax val="0"/>
          <dgm:chPref val="0"/>
        </dgm:presLayoutVars>
      </dgm:prSet>
      <dgm:spPr/>
    </dgm:pt>
    <dgm:pt modelId="{F3778CC2-C0DA-4A46-8254-27B5A749631E}" type="pres">
      <dgm:prSet presAssocID="{1025C3B4-9CF2-492D-9C8F-2F0DF42BEE9A}" presName="childComposite" presStyleCnt="0">
        <dgm:presLayoutVars>
          <dgm:chMax val="0"/>
          <dgm:chPref val="0"/>
        </dgm:presLayoutVars>
      </dgm:prSet>
      <dgm:spPr/>
    </dgm:pt>
    <dgm:pt modelId="{B0B9F8E7-8FC2-472B-8AA7-E2DC1AE00D62}" type="pres">
      <dgm:prSet presAssocID="{1025C3B4-9CF2-492D-9C8F-2F0DF42BEE9A}" presName="ChildAccent" presStyleLbl="solidFgAcc1" presStyleIdx="5" presStyleCnt="6"/>
      <dgm:spPr/>
    </dgm:pt>
    <dgm:pt modelId="{EFABA49C-777F-48B7-9CE7-CFB59B94653D}" type="pres">
      <dgm:prSet presAssocID="{1025C3B4-9CF2-492D-9C8F-2F0DF42BEE9A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51FAF2-AB2B-4944-B077-3FC5FA4512A3}" srcId="{67067B3E-4403-4BB7-A91B-72859D31BE76}" destId="{94706F93-5E85-48A3-B5D4-BACE6ED64D53}" srcOrd="0" destOrd="0" parTransId="{679186E9-C2D4-4303-BD36-AC9FF76E2E33}" sibTransId="{5F16B6CC-1E98-44C6-8479-9AFC8DCF4259}"/>
    <dgm:cxn modelId="{1886C625-3C04-45D7-94F0-38D2830E96CB}" srcId="{6182B6D1-EF66-4F57-9336-0017B339A710}" destId="{875578E1-F133-4829-AD7D-ED73024A7F51}" srcOrd="1" destOrd="0" parTransId="{A7F87037-AC21-4BE7-898A-C21873926935}" sibTransId="{EC7C0E36-91DD-4075-9503-251585E5750E}"/>
    <dgm:cxn modelId="{A63466A1-28CD-4397-B657-5621C560E2D2}" srcId="{1F500F64-5B40-4445-8A63-750F936C36AF}" destId="{337A3AAD-7612-41D0-BD51-62D8FC133D78}" srcOrd="1" destOrd="0" parTransId="{E8044E99-E641-476C-B53F-57767A628ED0}" sibTransId="{E2950E45-0B40-4DBB-8F92-2471E7EFCC18}"/>
    <dgm:cxn modelId="{0F4FCF1E-560E-48F8-AC83-BBD0B243CA01}" type="presOf" srcId="{3D5D3621-009F-4480-9047-DF0EB9C63B64}" destId="{632E45AD-53D7-48DF-828B-8CAFCA6D7599}" srcOrd="0" destOrd="0" presId="urn:microsoft.com/office/officeart/2008/layout/SquareAccentList"/>
    <dgm:cxn modelId="{EB841937-4750-43C7-A2C3-406E7D85DE89}" srcId="{2468282A-3577-42F8-9E5C-C0CAF37E0319}" destId="{26928077-28AC-4C9E-8453-493F64AB46B0}" srcOrd="1" destOrd="0" parTransId="{0AAD6E17-2367-4B62-8EB2-C9C857906653}" sibTransId="{9B00B533-C0CC-4A16-9110-CB76FA3284A4}"/>
    <dgm:cxn modelId="{AF074E0E-0AD3-4322-9415-64239C3BC4D6}" type="presOf" srcId="{55764641-2FDF-4CCB-A0E3-DC762A4F8156}" destId="{4B6AE8FB-7BF3-4AA7-8C3D-A078BAC12688}" srcOrd="0" destOrd="0" presId="urn:microsoft.com/office/officeart/2008/layout/SquareAccentList"/>
    <dgm:cxn modelId="{FE25C883-C2C5-470C-8AC9-0ADA740C7203}" type="presOf" srcId="{4A43FA9B-6C93-4E06-B50E-5F903CADFAA9}" destId="{632E45AD-53D7-48DF-828B-8CAFCA6D7599}" srcOrd="0" destOrd="1" presId="urn:microsoft.com/office/officeart/2008/layout/SquareAccentList"/>
    <dgm:cxn modelId="{5C30DDFB-4B8C-4B3F-9B57-E3C227C40474}" srcId="{3D5D3621-009F-4480-9047-DF0EB9C63B64}" destId="{BC2831A9-6762-4F02-BD81-3252F7D76F8E}" srcOrd="1" destOrd="0" parTransId="{8994C3D1-05B4-46FE-8072-5C96DE5F9537}" sibTransId="{C8A2344B-7C3F-451D-990C-1705E468D583}"/>
    <dgm:cxn modelId="{5E2A2D3C-F851-4022-8502-1B94311FEEEE}" srcId="{6182B6D1-EF66-4F57-9336-0017B339A710}" destId="{FED5B604-FA73-4598-8AC1-89162573E709}" srcOrd="0" destOrd="0" parTransId="{4AA1D28A-554E-433B-8784-E9179FCE8C89}" sibTransId="{E245A933-9348-4E77-8A01-EB487355BBA5}"/>
    <dgm:cxn modelId="{2FE0D034-2BBD-46C7-BCBF-4A3B1D9BA216}" type="presOf" srcId="{FED5B604-FA73-4598-8AC1-89162573E709}" destId="{4814FB8E-FE7F-457E-954E-6B55E35C66BB}" srcOrd="0" destOrd="1" presId="urn:microsoft.com/office/officeart/2008/layout/SquareAccentList"/>
    <dgm:cxn modelId="{5D8FA76E-12E6-4C78-8055-B5B53449B95B}" srcId="{2533724B-C033-47B4-8BC6-4512DB9C7647}" destId="{55764641-2FDF-4CCB-A0E3-DC762A4F8156}" srcOrd="0" destOrd="0" parTransId="{8383FC78-FF0A-4FCD-8469-589A36105827}" sibTransId="{A8A7F381-240E-4F2C-A48F-820AB5B8C49A}"/>
    <dgm:cxn modelId="{91BAB662-FA24-42E3-B95B-02F10386290C}" srcId="{2468282A-3577-42F8-9E5C-C0CAF37E0319}" destId="{56A4E8E9-752A-4747-808E-2CB7F188F7E2}" srcOrd="0" destOrd="0" parTransId="{1357BF00-5CE3-42DB-A880-80704462A36B}" sibTransId="{174EB308-92AD-4CD0-8DA0-5337F061F775}"/>
    <dgm:cxn modelId="{7AA2D271-9FC9-4CE1-83FE-97A8A7E3DCF9}" srcId="{337A3AAD-7612-41D0-BD51-62D8FC133D78}" destId="{1025C3B4-9CF2-492D-9C8F-2F0DF42BEE9A}" srcOrd="0" destOrd="0" parTransId="{B8F129BD-E165-4974-B860-6D77FA6DF4EF}" sibTransId="{D1DC66CD-9669-40F3-8996-BE49EBE04A73}"/>
    <dgm:cxn modelId="{71D1E45B-4FED-4C62-A327-D2A30F1FF6BB}" type="presOf" srcId="{46E4CB29-8747-4EAB-B28A-6B97AF40651C}" destId="{1C5EAC41-5A06-41F6-A4EA-083EF2D0E1D2}" srcOrd="0" destOrd="2" presId="urn:microsoft.com/office/officeart/2008/layout/SquareAccentList"/>
    <dgm:cxn modelId="{FB8899D9-65F0-4F4D-9913-EAB9D70A45C8}" type="presOf" srcId="{5620C0F3-BE54-4BFA-83F5-DD4515912F9B}" destId="{38E7CD5E-0CE9-4141-9D7E-73E3E9B4243B}" srcOrd="0" destOrd="3" presId="urn:microsoft.com/office/officeart/2008/layout/SquareAccentList"/>
    <dgm:cxn modelId="{9CFD00F6-E815-4B2A-AA2E-F103DD80DBC2}" srcId="{2468282A-3577-42F8-9E5C-C0CAF37E0319}" destId="{5620C0F3-BE54-4BFA-83F5-DD4515912F9B}" srcOrd="2" destOrd="0" parTransId="{E3136F06-F042-4FD1-9205-E85E98A2CE39}" sibTransId="{41F8C006-26E6-45F9-9369-7983C7DF5F37}"/>
    <dgm:cxn modelId="{C28CED3D-0008-4B27-9524-65314F477F3C}" srcId="{2533724B-C033-47B4-8BC6-4512DB9C7647}" destId="{6182B6D1-EF66-4F57-9336-0017B339A710}" srcOrd="4" destOrd="0" parTransId="{BE40C268-935D-400B-8802-9CB59D6B706A}" sibTransId="{76F96D8F-56EB-4D36-B492-272F06145765}"/>
    <dgm:cxn modelId="{8AA9D711-7721-4F33-8E11-56E1B5811E00}" srcId="{67067B3E-4403-4BB7-A91B-72859D31BE76}" destId="{46E4CB29-8747-4EAB-B28A-6B97AF40651C}" srcOrd="1" destOrd="0" parTransId="{7939A6D4-378C-497A-AF46-4B285B41C7A0}" sibTransId="{C5CCA422-3055-4ADE-A1B7-BB78E706213A}"/>
    <dgm:cxn modelId="{5A0F2C5E-1411-47D3-AD20-1F7775DEC92D}" type="presOf" srcId="{BC2831A9-6762-4F02-BD81-3252F7D76F8E}" destId="{632E45AD-53D7-48DF-828B-8CAFCA6D7599}" srcOrd="0" destOrd="2" presId="urn:microsoft.com/office/officeart/2008/layout/SquareAccentList"/>
    <dgm:cxn modelId="{33D460BE-8137-45BD-BBA6-C3A7ECF3AE77}" srcId="{1F500F64-5B40-4445-8A63-750F936C36AF}" destId="{2533724B-C033-47B4-8BC6-4512DB9C7647}" srcOrd="0" destOrd="0" parTransId="{4BDB290C-FD93-4FF9-9976-C76C9AC0FED8}" sibTransId="{25750EB5-DC74-46C8-9D34-32A1F08F8C72}"/>
    <dgm:cxn modelId="{BB8A8BD1-9712-47A9-BA69-4BB68584947A}" type="presOf" srcId="{2533724B-C033-47B4-8BC6-4512DB9C7647}" destId="{4D77ED79-FB28-454A-B1F1-4F34E51E8B45}" srcOrd="0" destOrd="0" presId="urn:microsoft.com/office/officeart/2008/layout/SquareAccentList"/>
    <dgm:cxn modelId="{FC96CE7A-BA98-40E6-B2CD-4B1438D42858}" srcId="{3D5D3621-009F-4480-9047-DF0EB9C63B64}" destId="{4A43FA9B-6C93-4E06-B50E-5F903CADFAA9}" srcOrd="0" destOrd="0" parTransId="{EC59C6B2-ED69-4018-90A6-5801C0802CF6}" sibTransId="{8235EE14-EE28-4864-BFAF-6EEBB098F235}"/>
    <dgm:cxn modelId="{5BEF5DA1-42FA-4E13-B733-FA33DF34138E}" type="presOf" srcId="{337A3AAD-7612-41D0-BD51-62D8FC133D78}" destId="{A1DE8946-DC43-4F78-B02C-C6DFD871A0DA}" srcOrd="0" destOrd="0" presId="urn:microsoft.com/office/officeart/2008/layout/SquareAccentList"/>
    <dgm:cxn modelId="{7FD37E27-8D69-47AA-B998-8A7D47A59CE8}" type="presOf" srcId="{1F500F64-5B40-4445-8A63-750F936C36AF}" destId="{31E3DE0C-0CD1-4DDB-B296-498F9DC06B7C}" srcOrd="0" destOrd="0" presId="urn:microsoft.com/office/officeart/2008/layout/SquareAccentList"/>
    <dgm:cxn modelId="{AE5FE213-D292-43BC-9607-754FE6D9D174}" type="presOf" srcId="{6182B6D1-EF66-4F57-9336-0017B339A710}" destId="{4814FB8E-FE7F-457E-954E-6B55E35C66BB}" srcOrd="0" destOrd="0" presId="urn:microsoft.com/office/officeart/2008/layout/SquareAccentList"/>
    <dgm:cxn modelId="{64ABA042-0409-4335-AF37-08AD2EAF6A6D}" type="presOf" srcId="{94706F93-5E85-48A3-B5D4-BACE6ED64D53}" destId="{1C5EAC41-5A06-41F6-A4EA-083EF2D0E1D2}" srcOrd="0" destOrd="1" presId="urn:microsoft.com/office/officeart/2008/layout/SquareAccentList"/>
    <dgm:cxn modelId="{B310B871-4E9F-4846-BA51-399D0E56581A}" srcId="{2533724B-C033-47B4-8BC6-4512DB9C7647}" destId="{2468282A-3577-42F8-9E5C-C0CAF37E0319}" srcOrd="3" destOrd="0" parTransId="{F984418D-EF01-4515-A9DE-D494530DB910}" sibTransId="{3430243D-EAA2-4739-BEEE-C302166BB7CD}"/>
    <dgm:cxn modelId="{B5CA02F5-5E4D-4917-BD86-6533D5484FF1}" srcId="{2533724B-C033-47B4-8BC6-4512DB9C7647}" destId="{3D5D3621-009F-4480-9047-DF0EB9C63B64}" srcOrd="1" destOrd="0" parTransId="{231BC46E-2E6B-49C3-99A8-9D26FF35F150}" sibTransId="{C2F5760A-D89D-4E6C-8155-793D78C429DB}"/>
    <dgm:cxn modelId="{02C11D48-6492-4E61-B912-D2123B5F59F2}" type="presOf" srcId="{1025C3B4-9CF2-492D-9C8F-2F0DF42BEE9A}" destId="{EFABA49C-777F-48B7-9CE7-CFB59B94653D}" srcOrd="0" destOrd="0" presId="urn:microsoft.com/office/officeart/2008/layout/SquareAccentList"/>
    <dgm:cxn modelId="{C4201450-8ABB-4EA3-A174-4047B655C864}" srcId="{2533724B-C033-47B4-8BC6-4512DB9C7647}" destId="{67067B3E-4403-4BB7-A91B-72859D31BE76}" srcOrd="2" destOrd="0" parTransId="{0E68FB86-54B0-420E-B13D-E0DF9DC07988}" sibTransId="{AFCB8C09-9E27-406C-9531-130723D574DF}"/>
    <dgm:cxn modelId="{B8FE881E-4051-4699-A0CE-046F6DA5110A}" type="presOf" srcId="{67067B3E-4403-4BB7-A91B-72859D31BE76}" destId="{1C5EAC41-5A06-41F6-A4EA-083EF2D0E1D2}" srcOrd="0" destOrd="0" presId="urn:microsoft.com/office/officeart/2008/layout/SquareAccentList"/>
    <dgm:cxn modelId="{38D19DA5-8929-4EB5-99CC-F0F2FD7BBF2E}" type="presOf" srcId="{875578E1-F133-4829-AD7D-ED73024A7F51}" destId="{4814FB8E-FE7F-457E-954E-6B55E35C66BB}" srcOrd="0" destOrd="2" presId="urn:microsoft.com/office/officeart/2008/layout/SquareAccentList"/>
    <dgm:cxn modelId="{367029E1-8E9B-470A-AAA2-92A974C9F5F6}" type="presOf" srcId="{56A4E8E9-752A-4747-808E-2CB7F188F7E2}" destId="{38E7CD5E-0CE9-4141-9D7E-73E3E9B4243B}" srcOrd="0" destOrd="1" presId="urn:microsoft.com/office/officeart/2008/layout/SquareAccentList"/>
    <dgm:cxn modelId="{0A4A9A8E-392A-4E08-8EA4-CFB4D2AB3FDB}" type="presOf" srcId="{2468282A-3577-42F8-9E5C-C0CAF37E0319}" destId="{38E7CD5E-0CE9-4141-9D7E-73E3E9B4243B}" srcOrd="0" destOrd="0" presId="urn:microsoft.com/office/officeart/2008/layout/SquareAccentList"/>
    <dgm:cxn modelId="{E3840BE1-ABA4-487C-97D9-726E64080AAF}" type="presOf" srcId="{26928077-28AC-4C9E-8453-493F64AB46B0}" destId="{38E7CD5E-0CE9-4141-9D7E-73E3E9B4243B}" srcOrd="0" destOrd="2" presId="urn:microsoft.com/office/officeart/2008/layout/SquareAccentList"/>
    <dgm:cxn modelId="{3FB6260F-EA36-47F0-9E54-D10549D7D2E6}" type="presParOf" srcId="{31E3DE0C-0CD1-4DDB-B296-498F9DC06B7C}" destId="{B771B0CC-22DC-441E-96F1-C944F44A7D67}" srcOrd="0" destOrd="0" presId="urn:microsoft.com/office/officeart/2008/layout/SquareAccentList"/>
    <dgm:cxn modelId="{43E3D4D8-75EE-4C66-94AF-D43D18806545}" type="presParOf" srcId="{B771B0CC-22DC-441E-96F1-C944F44A7D67}" destId="{67ECA889-338B-4E01-B026-8031DC8736A2}" srcOrd="0" destOrd="0" presId="urn:microsoft.com/office/officeart/2008/layout/SquareAccentList"/>
    <dgm:cxn modelId="{0F0A6AF5-E935-4995-A17A-3BDA9C1BFBEF}" type="presParOf" srcId="{67ECA889-338B-4E01-B026-8031DC8736A2}" destId="{25B704CC-5D0E-4D63-AA22-ADD28985DBF6}" srcOrd="0" destOrd="0" presId="urn:microsoft.com/office/officeart/2008/layout/SquareAccentList"/>
    <dgm:cxn modelId="{900DBEDE-5E04-40A1-9D33-001E436390D1}" type="presParOf" srcId="{67ECA889-338B-4E01-B026-8031DC8736A2}" destId="{1BC0C9FF-C4FA-469B-B82E-925C602519F4}" srcOrd="1" destOrd="0" presId="urn:microsoft.com/office/officeart/2008/layout/SquareAccentList"/>
    <dgm:cxn modelId="{C44C2454-7168-4A68-84B0-F86464BD5E80}" type="presParOf" srcId="{67ECA889-338B-4E01-B026-8031DC8736A2}" destId="{4D77ED79-FB28-454A-B1F1-4F34E51E8B45}" srcOrd="2" destOrd="0" presId="urn:microsoft.com/office/officeart/2008/layout/SquareAccentList"/>
    <dgm:cxn modelId="{EC5036B1-50A0-46A9-887F-746B923B542E}" type="presParOf" srcId="{B771B0CC-22DC-441E-96F1-C944F44A7D67}" destId="{8029427D-340D-4CBC-B7A4-818851114318}" srcOrd="1" destOrd="0" presId="urn:microsoft.com/office/officeart/2008/layout/SquareAccentList"/>
    <dgm:cxn modelId="{40866EB0-1275-4827-977E-EB85C4390805}" type="presParOf" srcId="{8029427D-340D-4CBC-B7A4-818851114318}" destId="{7EA9ACFD-F066-4655-AE3E-6DA695B79315}" srcOrd="0" destOrd="0" presId="urn:microsoft.com/office/officeart/2008/layout/SquareAccentList"/>
    <dgm:cxn modelId="{65D8B802-7AA4-4253-95CA-CC57B0980D34}" type="presParOf" srcId="{7EA9ACFD-F066-4655-AE3E-6DA695B79315}" destId="{2485A5DB-85F4-40A1-9DCB-94AD7A00F50E}" srcOrd="0" destOrd="0" presId="urn:microsoft.com/office/officeart/2008/layout/SquareAccentList"/>
    <dgm:cxn modelId="{6362057F-4746-4BCC-B692-32E31266980C}" type="presParOf" srcId="{7EA9ACFD-F066-4655-AE3E-6DA695B79315}" destId="{4B6AE8FB-7BF3-4AA7-8C3D-A078BAC12688}" srcOrd="1" destOrd="0" presId="urn:microsoft.com/office/officeart/2008/layout/SquareAccentList"/>
    <dgm:cxn modelId="{864754C7-BFBA-4F8C-940F-1807F40A4C3C}" type="presParOf" srcId="{8029427D-340D-4CBC-B7A4-818851114318}" destId="{3393696D-C7DF-4686-BFF1-D475FB818262}" srcOrd="1" destOrd="0" presId="urn:microsoft.com/office/officeart/2008/layout/SquareAccentList"/>
    <dgm:cxn modelId="{2FB09936-85B4-4899-829D-925AAF9B90EE}" type="presParOf" srcId="{3393696D-C7DF-4686-BFF1-D475FB818262}" destId="{9A2ABAED-D9D8-4F7D-8C80-B6C0834421C2}" srcOrd="0" destOrd="0" presId="urn:microsoft.com/office/officeart/2008/layout/SquareAccentList"/>
    <dgm:cxn modelId="{2BD8A28D-F8EB-45E1-BE11-A5EFC138EBCB}" type="presParOf" srcId="{3393696D-C7DF-4686-BFF1-D475FB818262}" destId="{632E45AD-53D7-48DF-828B-8CAFCA6D7599}" srcOrd="1" destOrd="0" presId="urn:microsoft.com/office/officeart/2008/layout/SquareAccentList"/>
    <dgm:cxn modelId="{F5541B7E-6611-4B1F-AA40-DF5A6FC6AFF5}" type="presParOf" srcId="{8029427D-340D-4CBC-B7A4-818851114318}" destId="{6BD653FD-BA8B-4CAC-B6F5-BB9D651441DC}" srcOrd="2" destOrd="0" presId="urn:microsoft.com/office/officeart/2008/layout/SquareAccentList"/>
    <dgm:cxn modelId="{E8B47F27-9840-494A-887C-E8D41CAC76ED}" type="presParOf" srcId="{6BD653FD-BA8B-4CAC-B6F5-BB9D651441DC}" destId="{C2368CA0-191E-41E6-9313-58A564D39194}" srcOrd="0" destOrd="0" presId="urn:microsoft.com/office/officeart/2008/layout/SquareAccentList"/>
    <dgm:cxn modelId="{F08100F3-A6DF-4C5B-BD12-3B7FBF11DE67}" type="presParOf" srcId="{6BD653FD-BA8B-4CAC-B6F5-BB9D651441DC}" destId="{1C5EAC41-5A06-41F6-A4EA-083EF2D0E1D2}" srcOrd="1" destOrd="0" presId="urn:microsoft.com/office/officeart/2008/layout/SquareAccentList"/>
    <dgm:cxn modelId="{E54B4DC6-58BB-419B-AE36-95854E1CA71B}" type="presParOf" srcId="{8029427D-340D-4CBC-B7A4-818851114318}" destId="{226D7745-216A-4A73-BD0E-EBA56150147B}" srcOrd="3" destOrd="0" presId="urn:microsoft.com/office/officeart/2008/layout/SquareAccentList"/>
    <dgm:cxn modelId="{1B5D44C3-0C81-4048-B953-4A78689444FF}" type="presParOf" srcId="{226D7745-216A-4A73-BD0E-EBA56150147B}" destId="{63E5D97C-FCC5-4F19-9E3A-5FF30EAC6955}" srcOrd="0" destOrd="0" presId="urn:microsoft.com/office/officeart/2008/layout/SquareAccentList"/>
    <dgm:cxn modelId="{3DCE4628-DE90-42D5-A046-F6001CD2E1CB}" type="presParOf" srcId="{226D7745-216A-4A73-BD0E-EBA56150147B}" destId="{38E7CD5E-0CE9-4141-9D7E-73E3E9B4243B}" srcOrd="1" destOrd="0" presId="urn:microsoft.com/office/officeart/2008/layout/SquareAccentList"/>
    <dgm:cxn modelId="{450B4F4F-FD19-4E5A-BD72-2A5CA93E762A}" type="presParOf" srcId="{8029427D-340D-4CBC-B7A4-818851114318}" destId="{8DE46E8B-9FEE-4F58-B228-91C9063A8962}" srcOrd="4" destOrd="0" presId="urn:microsoft.com/office/officeart/2008/layout/SquareAccentList"/>
    <dgm:cxn modelId="{9B2E55CC-7B06-462E-BC99-4C26CB0E052C}" type="presParOf" srcId="{8DE46E8B-9FEE-4F58-B228-91C9063A8962}" destId="{89B0F1BB-8625-40F1-B19F-DFFBBD605F17}" srcOrd="0" destOrd="0" presId="urn:microsoft.com/office/officeart/2008/layout/SquareAccentList"/>
    <dgm:cxn modelId="{9AD2DF1C-C9F0-4AF8-ADFA-A5EBACAC4CCA}" type="presParOf" srcId="{8DE46E8B-9FEE-4F58-B228-91C9063A8962}" destId="{4814FB8E-FE7F-457E-954E-6B55E35C66BB}" srcOrd="1" destOrd="0" presId="urn:microsoft.com/office/officeart/2008/layout/SquareAccentList"/>
    <dgm:cxn modelId="{A81FD767-F51B-4C74-87A9-6E528143D9FC}" type="presParOf" srcId="{31E3DE0C-0CD1-4DDB-B296-498F9DC06B7C}" destId="{51B5F0EC-0FA3-4470-BE49-660038436F98}" srcOrd="1" destOrd="0" presId="urn:microsoft.com/office/officeart/2008/layout/SquareAccentList"/>
    <dgm:cxn modelId="{99201943-2F62-4304-BE70-FA85A3D2CB9D}" type="presParOf" srcId="{51B5F0EC-0FA3-4470-BE49-660038436F98}" destId="{44A7A817-2FAE-4457-8B30-E23D07985ED5}" srcOrd="0" destOrd="0" presId="urn:microsoft.com/office/officeart/2008/layout/SquareAccentList"/>
    <dgm:cxn modelId="{FACD3140-C5DA-4767-80F5-EC9A74ADA80C}" type="presParOf" srcId="{44A7A817-2FAE-4457-8B30-E23D07985ED5}" destId="{B3C09424-D8B9-4161-8841-02F50F0A9F46}" srcOrd="0" destOrd="0" presId="urn:microsoft.com/office/officeart/2008/layout/SquareAccentList"/>
    <dgm:cxn modelId="{E6B8CD98-FD09-43CD-960A-80D5775D44F0}" type="presParOf" srcId="{44A7A817-2FAE-4457-8B30-E23D07985ED5}" destId="{F2AC30F3-5173-44DD-8715-839905079E41}" srcOrd="1" destOrd="0" presId="urn:microsoft.com/office/officeart/2008/layout/SquareAccentList"/>
    <dgm:cxn modelId="{426FB59E-75F5-4CFC-9802-0E31D62644CB}" type="presParOf" srcId="{44A7A817-2FAE-4457-8B30-E23D07985ED5}" destId="{A1DE8946-DC43-4F78-B02C-C6DFD871A0DA}" srcOrd="2" destOrd="0" presId="urn:microsoft.com/office/officeart/2008/layout/SquareAccentList"/>
    <dgm:cxn modelId="{B0E5D77E-A161-43A1-BE2F-4E4B83CF5270}" type="presParOf" srcId="{51B5F0EC-0FA3-4470-BE49-660038436F98}" destId="{6E3A8C03-3BC6-4D7F-A823-7BE7D7605C7A}" srcOrd="1" destOrd="0" presId="urn:microsoft.com/office/officeart/2008/layout/SquareAccentList"/>
    <dgm:cxn modelId="{A22BB84C-32CB-4BED-899F-ECF2F6D8F9DD}" type="presParOf" srcId="{6E3A8C03-3BC6-4D7F-A823-7BE7D7605C7A}" destId="{F3778CC2-C0DA-4A46-8254-27B5A749631E}" srcOrd="0" destOrd="0" presId="urn:microsoft.com/office/officeart/2008/layout/SquareAccentList"/>
    <dgm:cxn modelId="{12057B71-9BF0-457B-BF66-9ABF3D7225CD}" type="presParOf" srcId="{F3778CC2-C0DA-4A46-8254-27B5A749631E}" destId="{B0B9F8E7-8FC2-472B-8AA7-E2DC1AE00D62}" srcOrd="0" destOrd="0" presId="urn:microsoft.com/office/officeart/2008/layout/SquareAccentList"/>
    <dgm:cxn modelId="{052B8E94-7771-49CF-9AD7-B1F20C40F211}" type="presParOf" srcId="{F3778CC2-C0DA-4A46-8254-27B5A749631E}" destId="{EFABA49C-777F-48B7-9CE7-CFB59B94653D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B448A16-5CCC-446C-8F8A-9C134D3D724B}" type="doc">
      <dgm:prSet loTypeId="urn:microsoft.com/office/officeart/2005/8/layout/vList3" loCatId="picture" qsTypeId="urn:microsoft.com/office/officeart/2005/8/quickstyle/3d6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A91DEF5B-0556-4576-B11D-C7F322A0DAA0}">
      <dgm:prSet/>
      <dgm:spPr/>
      <dgm:t>
        <a:bodyPr/>
        <a:lstStyle/>
        <a:p>
          <a:pPr rtl="0"/>
          <a:r>
            <a:rPr lang="es-ES" sz="1900" dirty="0" smtClean="0"/>
            <a:t>Ejercicio por ambos padres: art. 71 CDFA</a:t>
          </a:r>
          <a:endParaRPr lang="es-ES" sz="1900" dirty="0"/>
        </a:p>
      </dgm:t>
    </dgm:pt>
    <dgm:pt modelId="{76DE540E-DD39-4EA9-A7DA-CF78035AFB06}" type="parTrans" cxnId="{CB0EAE5F-9D85-4492-AB61-25D8C638C11F}">
      <dgm:prSet/>
      <dgm:spPr/>
      <dgm:t>
        <a:bodyPr/>
        <a:lstStyle/>
        <a:p>
          <a:endParaRPr lang="es-ES"/>
        </a:p>
      </dgm:t>
    </dgm:pt>
    <dgm:pt modelId="{1B7458C0-5E60-412D-BF4D-312AC41CBA5E}" type="sibTrans" cxnId="{CB0EAE5F-9D85-4492-AB61-25D8C638C11F}">
      <dgm:prSet/>
      <dgm:spPr/>
      <dgm:t>
        <a:bodyPr/>
        <a:lstStyle/>
        <a:p>
          <a:endParaRPr lang="es-ES"/>
        </a:p>
      </dgm:t>
    </dgm:pt>
    <dgm:pt modelId="{0E095E63-E6CF-4347-803F-6457FE621D73}">
      <dgm:prSet custT="1"/>
      <dgm:spPr/>
      <dgm:t>
        <a:bodyPr/>
        <a:lstStyle/>
        <a:p>
          <a:pPr rtl="0"/>
          <a:r>
            <a:rPr lang="es-ES" sz="1600" dirty="0" smtClean="0"/>
            <a:t>Convivencia entre los padres</a:t>
          </a:r>
          <a:endParaRPr lang="es-ES" sz="1600" dirty="0"/>
        </a:p>
      </dgm:t>
    </dgm:pt>
    <dgm:pt modelId="{F84B0BA3-93D7-4B99-A66B-145A20BB578C}" type="parTrans" cxnId="{9EE19172-E335-4778-8C7D-2684D503920B}">
      <dgm:prSet/>
      <dgm:spPr/>
      <dgm:t>
        <a:bodyPr/>
        <a:lstStyle/>
        <a:p>
          <a:endParaRPr lang="es-ES"/>
        </a:p>
      </dgm:t>
    </dgm:pt>
    <dgm:pt modelId="{8AD6DABD-22F6-4F25-8123-2191534AE2D9}" type="sibTrans" cxnId="{9EE19172-E335-4778-8C7D-2684D503920B}">
      <dgm:prSet/>
      <dgm:spPr/>
      <dgm:t>
        <a:bodyPr/>
        <a:lstStyle/>
        <a:p>
          <a:endParaRPr lang="es-ES"/>
        </a:p>
      </dgm:t>
    </dgm:pt>
    <dgm:pt modelId="{23872A5B-8A5A-4B34-A1F2-C4CF83A5F1C3}">
      <dgm:prSet custT="1"/>
      <dgm:spPr/>
      <dgm:t>
        <a:bodyPr/>
        <a:lstStyle/>
        <a:p>
          <a:pPr rtl="0"/>
          <a:r>
            <a:rPr lang="es-ES" sz="1600" dirty="0" smtClean="0"/>
            <a:t>Ruptura de la convivencia: art. 80 CDFA</a:t>
          </a:r>
          <a:endParaRPr lang="es-ES" sz="1600" dirty="0"/>
        </a:p>
      </dgm:t>
    </dgm:pt>
    <dgm:pt modelId="{00E261ED-FBAF-4A68-8440-D2A942B407D8}" type="parTrans" cxnId="{927AC431-BC6C-4DA6-8779-59F8BC675924}">
      <dgm:prSet/>
      <dgm:spPr/>
      <dgm:t>
        <a:bodyPr/>
        <a:lstStyle/>
        <a:p>
          <a:endParaRPr lang="es-ES"/>
        </a:p>
      </dgm:t>
    </dgm:pt>
    <dgm:pt modelId="{DCA189B9-9174-4DCA-A708-BF62DEAB1D53}" type="sibTrans" cxnId="{927AC431-BC6C-4DA6-8779-59F8BC675924}">
      <dgm:prSet/>
      <dgm:spPr/>
      <dgm:t>
        <a:bodyPr/>
        <a:lstStyle/>
        <a:p>
          <a:endParaRPr lang="es-ES"/>
        </a:p>
      </dgm:t>
    </dgm:pt>
    <dgm:pt modelId="{97AE7123-89A4-41E8-9291-9619E6927198}">
      <dgm:prSet/>
      <dgm:spPr/>
      <dgm:t>
        <a:bodyPr/>
        <a:lstStyle/>
        <a:p>
          <a:pPr rtl="0"/>
          <a:r>
            <a:rPr lang="es-ES" sz="1900" dirty="0" smtClean="0"/>
            <a:t>Divergencias entre los padres: art. 74 CDFA</a:t>
          </a:r>
          <a:endParaRPr lang="es-ES" sz="1900" dirty="0"/>
        </a:p>
      </dgm:t>
    </dgm:pt>
    <dgm:pt modelId="{364A86CA-3130-4929-AD60-96D318FD75F8}" type="parTrans" cxnId="{FC6EED5B-6764-4374-A4E8-F310CC677165}">
      <dgm:prSet/>
      <dgm:spPr/>
      <dgm:t>
        <a:bodyPr/>
        <a:lstStyle/>
        <a:p>
          <a:endParaRPr lang="es-ES"/>
        </a:p>
      </dgm:t>
    </dgm:pt>
    <dgm:pt modelId="{987A0F3A-2B4A-4AC1-9E7A-7801CFF698ED}" type="sibTrans" cxnId="{FC6EED5B-6764-4374-A4E8-F310CC677165}">
      <dgm:prSet/>
      <dgm:spPr/>
      <dgm:t>
        <a:bodyPr/>
        <a:lstStyle/>
        <a:p>
          <a:endParaRPr lang="es-ES"/>
        </a:p>
      </dgm:t>
    </dgm:pt>
    <dgm:pt modelId="{11A8CE90-5124-4E13-A068-1D1FA831143D}">
      <dgm:prSet custT="1"/>
      <dgm:spPr/>
      <dgm:t>
        <a:bodyPr/>
        <a:lstStyle/>
        <a:p>
          <a:pPr rtl="0"/>
          <a:r>
            <a:rPr lang="es-ES" sz="1600" dirty="0" smtClean="0"/>
            <a:t>Ocasionales</a:t>
          </a:r>
          <a:endParaRPr lang="es-ES" sz="1600" dirty="0"/>
        </a:p>
      </dgm:t>
    </dgm:pt>
    <dgm:pt modelId="{332CBBE2-AFF3-4E7D-BBBB-00A8292EA87A}" type="parTrans" cxnId="{AEF463C6-0C49-4B33-8D04-75D835ECFD44}">
      <dgm:prSet/>
      <dgm:spPr/>
      <dgm:t>
        <a:bodyPr/>
        <a:lstStyle/>
        <a:p>
          <a:endParaRPr lang="es-ES"/>
        </a:p>
      </dgm:t>
    </dgm:pt>
    <dgm:pt modelId="{058BD94E-D92C-41D1-8562-D637AAB1CD2C}" type="sibTrans" cxnId="{AEF463C6-0C49-4B33-8D04-75D835ECFD44}">
      <dgm:prSet/>
      <dgm:spPr/>
      <dgm:t>
        <a:bodyPr/>
        <a:lstStyle/>
        <a:p>
          <a:endParaRPr lang="es-ES"/>
        </a:p>
      </dgm:t>
    </dgm:pt>
    <dgm:pt modelId="{952B0508-9E29-4E4B-9C89-DD2B6EAE950E}">
      <dgm:prSet custT="1"/>
      <dgm:spPr/>
      <dgm:t>
        <a:bodyPr/>
        <a:lstStyle/>
        <a:p>
          <a:pPr rtl="0"/>
          <a:r>
            <a:rPr lang="es-ES" sz="1600" smtClean="0"/>
            <a:t>Reiteradas</a:t>
          </a:r>
          <a:endParaRPr lang="es-ES" sz="1600"/>
        </a:p>
      </dgm:t>
    </dgm:pt>
    <dgm:pt modelId="{1C97760A-FC77-4758-94EC-B964B7A998D5}" type="parTrans" cxnId="{413037B3-2D86-4FED-9885-64BB14CC53CE}">
      <dgm:prSet/>
      <dgm:spPr/>
      <dgm:t>
        <a:bodyPr/>
        <a:lstStyle/>
        <a:p>
          <a:endParaRPr lang="es-ES"/>
        </a:p>
      </dgm:t>
    </dgm:pt>
    <dgm:pt modelId="{500B8531-430C-4765-A7FC-302E165FF16E}" type="sibTrans" cxnId="{413037B3-2D86-4FED-9885-64BB14CC53CE}">
      <dgm:prSet/>
      <dgm:spPr/>
      <dgm:t>
        <a:bodyPr/>
        <a:lstStyle/>
        <a:p>
          <a:endParaRPr lang="es-ES"/>
        </a:p>
      </dgm:t>
    </dgm:pt>
    <dgm:pt modelId="{FDDB12D0-D027-4080-97EE-9427EB03B028}">
      <dgm:prSet custT="1"/>
      <dgm:spPr/>
      <dgm:t>
        <a:bodyPr/>
        <a:lstStyle/>
        <a:p>
          <a:pPr rtl="0"/>
          <a:r>
            <a:rPr lang="es-ES" sz="1600" dirty="0" smtClean="0"/>
            <a:t>En la </a:t>
          </a:r>
          <a:r>
            <a:rPr lang="es-ES" sz="1600" dirty="0" smtClean="0"/>
            <a:t>gestión (art. 94 CDFA)</a:t>
          </a:r>
          <a:endParaRPr lang="es-ES" sz="1600" dirty="0"/>
        </a:p>
      </dgm:t>
    </dgm:pt>
    <dgm:pt modelId="{E272E52A-FCC4-4425-80F1-EDF69E8A76D5}" type="parTrans" cxnId="{B9D306FF-1E2B-4AF6-A8FF-87D6502A34D3}">
      <dgm:prSet/>
      <dgm:spPr/>
      <dgm:t>
        <a:bodyPr/>
        <a:lstStyle/>
        <a:p>
          <a:endParaRPr lang="es-ES"/>
        </a:p>
      </dgm:t>
    </dgm:pt>
    <dgm:pt modelId="{37DD556D-E426-415A-B722-1DA7E59A1E28}" type="sibTrans" cxnId="{B9D306FF-1E2B-4AF6-A8FF-87D6502A34D3}">
      <dgm:prSet/>
      <dgm:spPr/>
      <dgm:t>
        <a:bodyPr/>
        <a:lstStyle/>
        <a:p>
          <a:endParaRPr lang="es-ES"/>
        </a:p>
      </dgm:t>
    </dgm:pt>
    <dgm:pt modelId="{EA20F4BC-88B7-4469-8235-11B7FF411661}">
      <dgm:prSet/>
      <dgm:spPr/>
      <dgm:t>
        <a:bodyPr/>
        <a:lstStyle/>
        <a:p>
          <a:pPr rtl="0"/>
          <a:r>
            <a:rPr lang="es-ES" sz="1900" dirty="0" smtClean="0"/>
            <a:t>Ejercicio exclusivo por uno de los padres: art. 72 CDFA</a:t>
          </a:r>
          <a:endParaRPr lang="es-ES" sz="1900" dirty="0"/>
        </a:p>
      </dgm:t>
    </dgm:pt>
    <dgm:pt modelId="{C09D1079-F5FB-44C7-9E0B-B0E970F8C9E7}" type="parTrans" cxnId="{76123D6D-812B-4D8B-92F7-D053988D4DD8}">
      <dgm:prSet/>
      <dgm:spPr/>
      <dgm:t>
        <a:bodyPr/>
        <a:lstStyle/>
        <a:p>
          <a:endParaRPr lang="es-ES"/>
        </a:p>
      </dgm:t>
    </dgm:pt>
    <dgm:pt modelId="{354FA53A-6FC4-4650-BBEF-D81E37974937}" type="sibTrans" cxnId="{76123D6D-812B-4D8B-92F7-D053988D4DD8}">
      <dgm:prSet/>
      <dgm:spPr/>
      <dgm:t>
        <a:bodyPr/>
        <a:lstStyle/>
        <a:p>
          <a:endParaRPr lang="es-ES"/>
        </a:p>
      </dgm:t>
    </dgm:pt>
    <dgm:pt modelId="{E7DFDAEB-D642-46F5-9BD1-88BC7126BA5E}">
      <dgm:prSet custT="1"/>
      <dgm:spPr/>
      <dgm:t>
        <a:bodyPr/>
        <a:lstStyle/>
        <a:p>
          <a:pPr rtl="0"/>
          <a:r>
            <a:rPr lang="es-ES" sz="1600" dirty="0" smtClean="0"/>
            <a:t>Privación, suspensión extinción</a:t>
          </a:r>
          <a:endParaRPr lang="es-ES" sz="1600" dirty="0"/>
        </a:p>
      </dgm:t>
    </dgm:pt>
    <dgm:pt modelId="{F5D142BA-4F6D-4ABD-BD1B-53346EFB05E6}" type="parTrans" cxnId="{1D000137-FB9B-46E7-BE26-FFE2FC097DDD}">
      <dgm:prSet/>
      <dgm:spPr/>
      <dgm:t>
        <a:bodyPr/>
        <a:lstStyle/>
        <a:p>
          <a:endParaRPr lang="es-ES"/>
        </a:p>
      </dgm:t>
    </dgm:pt>
    <dgm:pt modelId="{0E9793E1-94C7-4568-8CA4-B8238E8E78DF}" type="sibTrans" cxnId="{1D000137-FB9B-46E7-BE26-FFE2FC097DDD}">
      <dgm:prSet/>
      <dgm:spPr/>
      <dgm:t>
        <a:bodyPr/>
        <a:lstStyle/>
        <a:p>
          <a:endParaRPr lang="es-ES"/>
        </a:p>
      </dgm:t>
    </dgm:pt>
    <dgm:pt modelId="{C1964959-8470-4B00-AC07-F402B8C663AD}">
      <dgm:prSet custT="1"/>
      <dgm:spPr/>
      <dgm:t>
        <a:bodyPr/>
        <a:lstStyle/>
        <a:p>
          <a:pPr rtl="0"/>
          <a:r>
            <a:rPr lang="es-ES" sz="1600" dirty="0" smtClean="0"/>
            <a:t>Atención psicológica: Ley 2/2021, de 25 de marzo: art. 72.2 CDFA</a:t>
          </a:r>
          <a:endParaRPr lang="es-ES" sz="1600" dirty="0"/>
        </a:p>
      </dgm:t>
    </dgm:pt>
    <dgm:pt modelId="{3E6CA35B-6663-4C88-94CE-72489D9E98B0}" type="parTrans" cxnId="{DE93E953-C972-4819-896D-906A9C54FA56}">
      <dgm:prSet/>
      <dgm:spPr/>
      <dgm:t>
        <a:bodyPr/>
        <a:lstStyle/>
        <a:p>
          <a:endParaRPr lang="es-ES"/>
        </a:p>
      </dgm:t>
    </dgm:pt>
    <dgm:pt modelId="{DF442C2D-0302-48BC-9748-D96E71DCDC30}" type="sibTrans" cxnId="{DE93E953-C972-4819-896D-906A9C54FA56}">
      <dgm:prSet/>
      <dgm:spPr/>
      <dgm:t>
        <a:bodyPr/>
        <a:lstStyle/>
        <a:p>
          <a:endParaRPr lang="es-ES"/>
        </a:p>
      </dgm:t>
    </dgm:pt>
    <dgm:pt modelId="{F974B5DB-51D5-498B-86E3-06CF17B17013}">
      <dgm:prSet/>
      <dgm:spPr/>
      <dgm:t>
        <a:bodyPr/>
        <a:lstStyle/>
        <a:p>
          <a:pPr rtl="0"/>
          <a:r>
            <a:rPr lang="es-ES" dirty="0" smtClean="0"/>
            <a:t>Ejercicio por menores de edad o persona con discapacidad sobre sus hijos</a:t>
          </a:r>
          <a:endParaRPr lang="es-ES" dirty="0"/>
        </a:p>
      </dgm:t>
    </dgm:pt>
    <dgm:pt modelId="{328A07D9-FB0B-4693-AE40-BD3FEF566E6B}" type="parTrans" cxnId="{C061A6BF-1FD0-467A-AC18-3F2F11BAC6E1}">
      <dgm:prSet/>
      <dgm:spPr/>
      <dgm:t>
        <a:bodyPr/>
        <a:lstStyle/>
        <a:p>
          <a:endParaRPr lang="es-ES"/>
        </a:p>
      </dgm:t>
    </dgm:pt>
    <dgm:pt modelId="{2F83C090-E928-4480-BFD8-3B9767E9C3EC}" type="sibTrans" cxnId="{C061A6BF-1FD0-467A-AC18-3F2F11BAC6E1}">
      <dgm:prSet/>
      <dgm:spPr/>
      <dgm:t>
        <a:bodyPr/>
        <a:lstStyle/>
        <a:p>
          <a:endParaRPr lang="es-ES"/>
        </a:p>
      </dgm:t>
    </dgm:pt>
    <dgm:pt modelId="{D029E4CC-C3E3-467B-8EEF-36E8EEFDEC9B}">
      <dgm:prSet/>
      <dgm:spPr/>
      <dgm:t>
        <a:bodyPr/>
        <a:lstStyle/>
        <a:p>
          <a:pPr rtl="0"/>
          <a:r>
            <a:rPr lang="es-ES" dirty="0" smtClean="0"/>
            <a:t>Art. 73 CDFA </a:t>
          </a:r>
          <a:endParaRPr lang="es-ES" dirty="0"/>
        </a:p>
      </dgm:t>
    </dgm:pt>
    <dgm:pt modelId="{EBEF0C3A-29F5-4E18-A207-30D13EB54388}" type="parTrans" cxnId="{BE61910D-A67F-4342-9AA8-1C748303116E}">
      <dgm:prSet/>
      <dgm:spPr/>
      <dgm:t>
        <a:bodyPr/>
        <a:lstStyle/>
        <a:p>
          <a:endParaRPr lang="es-ES"/>
        </a:p>
      </dgm:t>
    </dgm:pt>
    <dgm:pt modelId="{BA72B353-5108-4794-9903-9B8AA339DCA2}" type="sibTrans" cxnId="{BE61910D-A67F-4342-9AA8-1C748303116E}">
      <dgm:prSet/>
      <dgm:spPr/>
      <dgm:t>
        <a:bodyPr/>
        <a:lstStyle/>
        <a:p>
          <a:endParaRPr lang="es-ES"/>
        </a:p>
      </dgm:t>
    </dgm:pt>
    <dgm:pt modelId="{DE65D42E-99D5-4186-B87E-F05E6627DF79}">
      <dgm:prSet custT="1"/>
      <dgm:spPr/>
      <dgm:t>
        <a:bodyPr/>
        <a:lstStyle/>
        <a:p>
          <a:pPr rtl="0"/>
          <a:r>
            <a:rPr lang="es-ES" sz="1600" dirty="0" smtClean="0"/>
            <a:t>Previsión legal. [</a:t>
          </a:r>
          <a:r>
            <a:rPr lang="es-ES" sz="1600" dirty="0" err="1" smtClean="0"/>
            <a:t>vgr</a:t>
          </a:r>
          <a:r>
            <a:rPr lang="es-ES" sz="1600" dirty="0" smtClean="0"/>
            <a:t>,.; art, 23, 24, 33CDFA</a:t>
          </a:r>
          <a:r>
            <a:rPr lang="es-ES" sz="1600" baseline="-25000" dirty="0" smtClean="0"/>
            <a:t>]</a:t>
          </a:r>
          <a:endParaRPr lang="es-ES" sz="1600" dirty="0"/>
        </a:p>
      </dgm:t>
    </dgm:pt>
    <dgm:pt modelId="{8426F3D8-216E-4535-9C42-216519379DDC}" type="parTrans" cxnId="{DB81F7FD-597F-4773-93D1-EBEED69643C7}">
      <dgm:prSet/>
      <dgm:spPr/>
      <dgm:t>
        <a:bodyPr/>
        <a:lstStyle/>
        <a:p>
          <a:endParaRPr lang="es-ES"/>
        </a:p>
      </dgm:t>
    </dgm:pt>
    <dgm:pt modelId="{E4E29B4B-EE8D-4F8A-831F-6CABCDC0A7DC}" type="sibTrans" cxnId="{DB81F7FD-597F-4773-93D1-EBEED69643C7}">
      <dgm:prSet/>
      <dgm:spPr/>
      <dgm:t>
        <a:bodyPr/>
        <a:lstStyle/>
        <a:p>
          <a:endParaRPr lang="es-ES"/>
        </a:p>
      </dgm:t>
    </dgm:pt>
    <dgm:pt modelId="{E8D5F2F8-4895-43EA-8738-84E89A4F6D97}">
      <dgm:prSet custT="1"/>
      <dgm:spPr/>
      <dgm:t>
        <a:bodyPr/>
        <a:lstStyle/>
        <a:p>
          <a:pPr rtl="0"/>
          <a:r>
            <a:rPr lang="es-ES" sz="1600" dirty="0" smtClean="0"/>
            <a:t>Pacto</a:t>
          </a:r>
          <a:endParaRPr lang="es-ES" sz="1600" dirty="0"/>
        </a:p>
      </dgm:t>
    </dgm:pt>
    <dgm:pt modelId="{11ADA8F4-A21A-4C9E-9358-2C6B352884EB}" type="parTrans" cxnId="{A295459F-DEB0-4102-B044-39D1533AAD0A}">
      <dgm:prSet/>
      <dgm:spPr/>
      <dgm:t>
        <a:bodyPr/>
        <a:lstStyle/>
        <a:p>
          <a:endParaRPr lang="es-ES"/>
        </a:p>
      </dgm:t>
    </dgm:pt>
    <dgm:pt modelId="{CEFCBBAC-68AA-406B-AEB6-86EA5C2F426C}" type="sibTrans" cxnId="{A295459F-DEB0-4102-B044-39D1533AAD0A}">
      <dgm:prSet/>
      <dgm:spPr/>
      <dgm:t>
        <a:bodyPr/>
        <a:lstStyle/>
        <a:p>
          <a:endParaRPr lang="es-ES"/>
        </a:p>
      </dgm:t>
    </dgm:pt>
    <dgm:pt modelId="{E6F7B49A-B798-4568-B29C-C1FBDE0A1D61}">
      <dgm:prSet custT="1"/>
      <dgm:spPr/>
      <dgm:t>
        <a:bodyPr/>
        <a:lstStyle/>
        <a:p>
          <a:pPr rtl="0"/>
          <a:r>
            <a:rPr lang="es-ES" sz="1600" dirty="0" smtClean="0"/>
            <a:t>Usos sociales</a:t>
          </a:r>
          <a:endParaRPr lang="es-ES" sz="1600" dirty="0"/>
        </a:p>
      </dgm:t>
    </dgm:pt>
    <dgm:pt modelId="{FE501D80-A32A-4501-B593-B307280D8A0B}" type="parTrans" cxnId="{2FDAEF55-F6F1-404B-801A-0EF70E5460A0}">
      <dgm:prSet/>
      <dgm:spPr/>
      <dgm:t>
        <a:bodyPr/>
        <a:lstStyle/>
        <a:p>
          <a:endParaRPr lang="es-ES"/>
        </a:p>
      </dgm:t>
    </dgm:pt>
    <dgm:pt modelId="{8E7BFFE4-6EF8-4B70-9264-63E8B4CE5045}" type="sibTrans" cxnId="{2FDAEF55-F6F1-404B-801A-0EF70E5460A0}">
      <dgm:prSet/>
      <dgm:spPr/>
      <dgm:t>
        <a:bodyPr/>
        <a:lstStyle/>
        <a:p>
          <a:endParaRPr lang="es-ES"/>
        </a:p>
      </dgm:t>
    </dgm:pt>
    <dgm:pt modelId="{C06BCC1F-6A16-4C85-8A5D-665A7249BF53}">
      <dgm:prSet custT="1"/>
      <dgm:spPr/>
      <dgm:t>
        <a:bodyPr/>
        <a:lstStyle/>
        <a:p>
          <a:pPr rtl="0"/>
          <a:r>
            <a:rPr lang="es-ES" sz="1600" dirty="0" smtClean="0"/>
            <a:t>Presunción legal: actuación correcta , 3ª buena fe</a:t>
          </a:r>
          <a:endParaRPr lang="es-ES" sz="1600" dirty="0"/>
        </a:p>
      </dgm:t>
    </dgm:pt>
    <dgm:pt modelId="{2A1839AA-CF4E-4145-9A83-D768B2CD508B}" type="parTrans" cxnId="{6F1DE1ED-8248-4F49-8125-8E3E1B9490C6}">
      <dgm:prSet/>
      <dgm:spPr/>
      <dgm:t>
        <a:bodyPr/>
        <a:lstStyle/>
        <a:p>
          <a:endParaRPr lang="es-ES"/>
        </a:p>
      </dgm:t>
    </dgm:pt>
    <dgm:pt modelId="{E984E30D-A4BD-4E98-9A5F-7669204CE522}" type="sibTrans" cxnId="{6F1DE1ED-8248-4F49-8125-8E3E1B9490C6}">
      <dgm:prSet/>
      <dgm:spPr/>
      <dgm:t>
        <a:bodyPr/>
        <a:lstStyle/>
        <a:p>
          <a:endParaRPr lang="es-ES"/>
        </a:p>
      </dgm:t>
    </dgm:pt>
    <dgm:pt modelId="{3ABC9EC2-E337-4A0E-99E6-965F9A97C277}" type="pres">
      <dgm:prSet presAssocID="{BB448A16-5CCC-446C-8F8A-9C134D3D724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A53679C-B22C-4E04-A3AE-DC125340E9AC}" type="pres">
      <dgm:prSet presAssocID="{A91DEF5B-0556-4576-B11D-C7F322A0DAA0}" presName="composite" presStyleCnt="0"/>
      <dgm:spPr/>
      <dgm:t>
        <a:bodyPr/>
        <a:lstStyle/>
        <a:p>
          <a:endParaRPr lang="es-ES"/>
        </a:p>
      </dgm:t>
    </dgm:pt>
    <dgm:pt modelId="{8BC08968-2C5B-4AC5-A175-E36D5107DF2E}" type="pres">
      <dgm:prSet presAssocID="{A91DEF5B-0556-4576-B11D-C7F322A0DAA0}" presName="imgShp" presStyleLbl="fgImgPlace1" presStyleIdx="0" presStyleCnt="4" custScaleX="148847" custLinFactNeighborX="-4651" custLinFactNeighborY="-7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ES"/>
        </a:p>
      </dgm:t>
    </dgm:pt>
    <dgm:pt modelId="{61B18186-1CAF-46EE-A032-351711AC9756}" type="pres">
      <dgm:prSet presAssocID="{A91DEF5B-0556-4576-B11D-C7F322A0DAA0}" presName="txShp" presStyleLbl="node1" presStyleIdx="0" presStyleCnt="4" custScaleY="1572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38252C-8190-4B5A-81D8-13FA98DBDB50}" type="pres">
      <dgm:prSet presAssocID="{1B7458C0-5E60-412D-BF4D-312AC41CBA5E}" presName="spacing" presStyleCnt="0"/>
      <dgm:spPr/>
      <dgm:t>
        <a:bodyPr/>
        <a:lstStyle/>
        <a:p>
          <a:endParaRPr lang="es-ES"/>
        </a:p>
      </dgm:t>
    </dgm:pt>
    <dgm:pt modelId="{32F930A2-0987-4295-9B4D-47A448BB43D7}" type="pres">
      <dgm:prSet presAssocID="{97AE7123-89A4-41E8-9291-9619E6927198}" presName="composite" presStyleCnt="0"/>
      <dgm:spPr/>
      <dgm:t>
        <a:bodyPr/>
        <a:lstStyle/>
        <a:p>
          <a:endParaRPr lang="es-ES"/>
        </a:p>
      </dgm:t>
    </dgm:pt>
    <dgm:pt modelId="{41A2F1AB-ACCA-44B2-A321-6324B390FC47}" type="pres">
      <dgm:prSet presAssocID="{97AE7123-89A4-41E8-9291-9619E6927198}" presName="imgShp" presStyleLbl="fgImgPlace1" presStyleIdx="1" presStyleCnt="4" custScaleX="13461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s-ES"/>
        </a:p>
      </dgm:t>
    </dgm:pt>
    <dgm:pt modelId="{EB2F4152-ED47-4FB6-ABCC-ECC5A81C8F74}" type="pres">
      <dgm:prSet presAssocID="{97AE7123-89A4-41E8-9291-9619E6927198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AAADAA-7691-470C-B8ED-0D12DC283235}" type="pres">
      <dgm:prSet presAssocID="{987A0F3A-2B4A-4AC1-9E7A-7801CFF698ED}" presName="spacing" presStyleCnt="0"/>
      <dgm:spPr/>
      <dgm:t>
        <a:bodyPr/>
        <a:lstStyle/>
        <a:p>
          <a:endParaRPr lang="es-ES"/>
        </a:p>
      </dgm:t>
    </dgm:pt>
    <dgm:pt modelId="{64CCFE52-7973-45F8-859D-3CE29299D829}" type="pres">
      <dgm:prSet presAssocID="{EA20F4BC-88B7-4469-8235-11B7FF411661}" presName="composite" presStyleCnt="0"/>
      <dgm:spPr/>
      <dgm:t>
        <a:bodyPr/>
        <a:lstStyle/>
        <a:p>
          <a:endParaRPr lang="es-ES"/>
        </a:p>
      </dgm:t>
    </dgm:pt>
    <dgm:pt modelId="{689749DD-2802-4ACD-B0EB-0151C79B655C}" type="pres">
      <dgm:prSet presAssocID="{EA20F4BC-88B7-4469-8235-11B7FF411661}" presName="imgShp" presStyleLbl="fgImgPlace1" presStyleIdx="2" presStyleCnt="4" custScaleX="11285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</dgm:spPr>
      <dgm:t>
        <a:bodyPr/>
        <a:lstStyle/>
        <a:p>
          <a:endParaRPr lang="es-ES"/>
        </a:p>
      </dgm:t>
    </dgm:pt>
    <dgm:pt modelId="{DA1F5729-7132-4891-BDCC-0E05D88E5D81}" type="pres">
      <dgm:prSet presAssocID="{EA20F4BC-88B7-4469-8235-11B7FF411661}" presName="txShp" presStyleLbl="node1" presStyleIdx="2" presStyleCnt="4" custScaleY="1404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2A64BB-8A57-4931-A335-66D0612080E0}" type="pres">
      <dgm:prSet presAssocID="{354FA53A-6FC4-4650-BBEF-D81E37974937}" presName="spacing" presStyleCnt="0"/>
      <dgm:spPr/>
      <dgm:t>
        <a:bodyPr/>
        <a:lstStyle/>
        <a:p>
          <a:endParaRPr lang="es-ES"/>
        </a:p>
      </dgm:t>
    </dgm:pt>
    <dgm:pt modelId="{0DC2DC9C-CD92-4FF6-BDC1-E638DEB229E8}" type="pres">
      <dgm:prSet presAssocID="{F974B5DB-51D5-498B-86E3-06CF17B17013}" presName="composite" presStyleCnt="0"/>
      <dgm:spPr/>
      <dgm:t>
        <a:bodyPr/>
        <a:lstStyle/>
        <a:p>
          <a:endParaRPr lang="es-ES"/>
        </a:p>
      </dgm:t>
    </dgm:pt>
    <dgm:pt modelId="{160A7718-41E3-4515-895F-33BB5010CF99}" type="pres">
      <dgm:prSet presAssocID="{F974B5DB-51D5-498B-86E3-06CF17B17013}" presName="imgShp" presStyleLbl="fgImgPlace1" presStyleIdx="3" presStyleCnt="4" custScaleX="12373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es-ES"/>
        </a:p>
      </dgm:t>
    </dgm:pt>
    <dgm:pt modelId="{584D494E-537E-4153-91F4-28D6BE9AB14B}" type="pres">
      <dgm:prSet presAssocID="{F974B5DB-51D5-498B-86E3-06CF17B17013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EE19172-E335-4778-8C7D-2684D503920B}" srcId="{A91DEF5B-0556-4576-B11D-C7F322A0DAA0}" destId="{0E095E63-E6CF-4347-803F-6457FE621D73}" srcOrd="0" destOrd="0" parTransId="{F84B0BA3-93D7-4B99-A66B-145A20BB578C}" sibTransId="{8AD6DABD-22F6-4F25-8123-2191534AE2D9}"/>
    <dgm:cxn modelId="{BCD98E15-B66D-4E75-B188-E48E0EA09A6C}" type="presOf" srcId="{EA20F4BC-88B7-4469-8235-11B7FF411661}" destId="{DA1F5729-7132-4891-BDCC-0E05D88E5D81}" srcOrd="0" destOrd="0" presId="urn:microsoft.com/office/officeart/2005/8/layout/vList3"/>
    <dgm:cxn modelId="{E3291054-73C6-4BB7-BE75-EBCED7A4A02F}" type="presOf" srcId="{E8D5F2F8-4895-43EA-8738-84E89A4F6D97}" destId="{61B18186-1CAF-46EE-A032-351711AC9756}" srcOrd="0" destOrd="3" presId="urn:microsoft.com/office/officeart/2005/8/layout/vList3"/>
    <dgm:cxn modelId="{1D000137-FB9B-46E7-BE26-FFE2FC097DDD}" srcId="{EA20F4BC-88B7-4469-8235-11B7FF411661}" destId="{E7DFDAEB-D642-46F5-9BD1-88BC7126BA5E}" srcOrd="0" destOrd="0" parTransId="{F5D142BA-4F6D-4ABD-BD1B-53346EFB05E6}" sibTransId="{0E9793E1-94C7-4568-8CA4-B8238E8E78DF}"/>
    <dgm:cxn modelId="{A71949AB-CFC5-4A84-8F80-84E18B5133F2}" type="presOf" srcId="{DE65D42E-99D5-4186-B87E-F05E6627DF79}" destId="{61B18186-1CAF-46EE-A032-351711AC9756}" srcOrd="0" destOrd="2" presId="urn:microsoft.com/office/officeart/2005/8/layout/vList3"/>
    <dgm:cxn modelId="{D4CBFF43-9662-4FCB-BF59-F659CE3F08BE}" type="presOf" srcId="{D029E4CC-C3E3-467B-8EEF-36E8EEFDEC9B}" destId="{584D494E-537E-4153-91F4-28D6BE9AB14B}" srcOrd="0" destOrd="1" presId="urn:microsoft.com/office/officeart/2005/8/layout/vList3"/>
    <dgm:cxn modelId="{CB0EAE5F-9D85-4492-AB61-25D8C638C11F}" srcId="{BB448A16-5CCC-446C-8F8A-9C134D3D724B}" destId="{A91DEF5B-0556-4576-B11D-C7F322A0DAA0}" srcOrd="0" destOrd="0" parTransId="{76DE540E-DD39-4EA9-A7DA-CF78035AFB06}" sibTransId="{1B7458C0-5E60-412D-BF4D-312AC41CBA5E}"/>
    <dgm:cxn modelId="{84F571B3-5ACF-49C8-A96D-28C1E678DBF5}" type="presOf" srcId="{952B0508-9E29-4E4B-9C89-DD2B6EAE950E}" destId="{EB2F4152-ED47-4FB6-ABCC-ECC5A81C8F74}" srcOrd="0" destOrd="2" presId="urn:microsoft.com/office/officeart/2005/8/layout/vList3"/>
    <dgm:cxn modelId="{C061A6BF-1FD0-467A-AC18-3F2F11BAC6E1}" srcId="{BB448A16-5CCC-446C-8F8A-9C134D3D724B}" destId="{F974B5DB-51D5-498B-86E3-06CF17B17013}" srcOrd="3" destOrd="0" parTransId="{328A07D9-FB0B-4693-AE40-BD3FEF566E6B}" sibTransId="{2F83C090-E928-4480-BFD8-3B9767E9C3EC}"/>
    <dgm:cxn modelId="{BD4DDA23-DFF2-4E09-B77A-9D1C68393AA6}" type="presOf" srcId="{0E095E63-E6CF-4347-803F-6457FE621D73}" destId="{61B18186-1CAF-46EE-A032-351711AC9756}" srcOrd="0" destOrd="1" presId="urn:microsoft.com/office/officeart/2005/8/layout/vList3"/>
    <dgm:cxn modelId="{C35E9107-6E28-4CA2-9BE4-C85D0F3BB060}" type="presOf" srcId="{E7DFDAEB-D642-46F5-9BD1-88BC7126BA5E}" destId="{DA1F5729-7132-4891-BDCC-0E05D88E5D81}" srcOrd="0" destOrd="1" presId="urn:microsoft.com/office/officeart/2005/8/layout/vList3"/>
    <dgm:cxn modelId="{AEF463C6-0C49-4B33-8D04-75D835ECFD44}" srcId="{97AE7123-89A4-41E8-9291-9619E6927198}" destId="{11A8CE90-5124-4E13-A068-1D1FA831143D}" srcOrd="0" destOrd="0" parTransId="{332CBBE2-AFF3-4E7D-BBBB-00A8292EA87A}" sibTransId="{058BD94E-D92C-41D1-8562-D637AAB1CD2C}"/>
    <dgm:cxn modelId="{FA612217-9C03-4289-9B62-4D6A296C6D9C}" type="presOf" srcId="{C1964959-8470-4B00-AC07-F402B8C663AD}" destId="{DA1F5729-7132-4891-BDCC-0E05D88E5D81}" srcOrd="0" destOrd="2" presId="urn:microsoft.com/office/officeart/2005/8/layout/vList3"/>
    <dgm:cxn modelId="{B9D306FF-1E2B-4AF6-A8FF-87D6502A34D3}" srcId="{97AE7123-89A4-41E8-9291-9619E6927198}" destId="{FDDB12D0-D027-4080-97EE-9427EB03B028}" srcOrd="2" destOrd="0" parTransId="{E272E52A-FCC4-4425-80F1-EDF69E8A76D5}" sibTransId="{37DD556D-E426-415A-B722-1DA7E59A1E28}"/>
    <dgm:cxn modelId="{BE61910D-A67F-4342-9AA8-1C748303116E}" srcId="{F974B5DB-51D5-498B-86E3-06CF17B17013}" destId="{D029E4CC-C3E3-467B-8EEF-36E8EEFDEC9B}" srcOrd="0" destOrd="0" parTransId="{EBEF0C3A-29F5-4E18-A207-30D13EB54388}" sibTransId="{BA72B353-5108-4794-9903-9B8AA339DCA2}"/>
    <dgm:cxn modelId="{FC6EED5B-6764-4374-A4E8-F310CC677165}" srcId="{BB448A16-5CCC-446C-8F8A-9C134D3D724B}" destId="{97AE7123-89A4-41E8-9291-9619E6927198}" srcOrd="1" destOrd="0" parTransId="{364A86CA-3130-4929-AD60-96D318FD75F8}" sibTransId="{987A0F3A-2B4A-4AC1-9E7A-7801CFF698ED}"/>
    <dgm:cxn modelId="{0D7018F6-8417-432E-A30C-AD0663679524}" type="presOf" srcId="{23872A5B-8A5A-4B34-A1F2-C4CF83A5F1C3}" destId="{61B18186-1CAF-46EE-A032-351711AC9756}" srcOrd="0" destOrd="5" presId="urn:microsoft.com/office/officeart/2005/8/layout/vList3"/>
    <dgm:cxn modelId="{E5A71E07-260A-42C0-9A24-164A1B6CE385}" type="presOf" srcId="{FDDB12D0-D027-4080-97EE-9427EB03B028}" destId="{EB2F4152-ED47-4FB6-ABCC-ECC5A81C8F74}" srcOrd="0" destOrd="3" presId="urn:microsoft.com/office/officeart/2005/8/layout/vList3"/>
    <dgm:cxn modelId="{232C2644-2EAB-4EF6-9000-129D64BD8E64}" type="presOf" srcId="{A91DEF5B-0556-4576-B11D-C7F322A0DAA0}" destId="{61B18186-1CAF-46EE-A032-351711AC9756}" srcOrd="0" destOrd="0" presId="urn:microsoft.com/office/officeart/2005/8/layout/vList3"/>
    <dgm:cxn modelId="{6F1EAA29-BB54-4708-9143-A12DDC99AE4A}" type="presOf" srcId="{11A8CE90-5124-4E13-A068-1D1FA831143D}" destId="{EB2F4152-ED47-4FB6-ABCC-ECC5A81C8F74}" srcOrd="0" destOrd="1" presId="urn:microsoft.com/office/officeart/2005/8/layout/vList3"/>
    <dgm:cxn modelId="{DB81F7FD-597F-4773-93D1-EBEED69643C7}" srcId="{0E095E63-E6CF-4347-803F-6457FE621D73}" destId="{DE65D42E-99D5-4186-B87E-F05E6627DF79}" srcOrd="0" destOrd="0" parTransId="{8426F3D8-216E-4535-9C42-216519379DDC}" sibTransId="{E4E29B4B-EE8D-4F8A-831F-6CABCDC0A7DC}"/>
    <dgm:cxn modelId="{6F1DE1ED-8248-4F49-8125-8E3E1B9490C6}" srcId="{A91DEF5B-0556-4576-B11D-C7F322A0DAA0}" destId="{C06BCC1F-6A16-4C85-8A5D-665A7249BF53}" srcOrd="2" destOrd="0" parTransId="{2A1839AA-CF4E-4145-9A83-D768B2CD508B}" sibTransId="{E984E30D-A4BD-4E98-9A5F-7669204CE522}"/>
    <dgm:cxn modelId="{CC931F86-A5FD-4874-A9DA-789471312F90}" type="presOf" srcId="{F974B5DB-51D5-498B-86E3-06CF17B17013}" destId="{584D494E-537E-4153-91F4-28D6BE9AB14B}" srcOrd="0" destOrd="0" presId="urn:microsoft.com/office/officeart/2005/8/layout/vList3"/>
    <dgm:cxn modelId="{2FDAEF55-F6F1-404B-801A-0EF70E5460A0}" srcId="{0E095E63-E6CF-4347-803F-6457FE621D73}" destId="{E6F7B49A-B798-4568-B29C-C1FBDE0A1D61}" srcOrd="2" destOrd="0" parTransId="{FE501D80-A32A-4501-B593-B307280D8A0B}" sibTransId="{8E7BFFE4-6EF8-4B70-9264-63E8B4CE5045}"/>
    <dgm:cxn modelId="{76123D6D-812B-4D8B-92F7-D053988D4DD8}" srcId="{BB448A16-5CCC-446C-8F8A-9C134D3D724B}" destId="{EA20F4BC-88B7-4469-8235-11B7FF411661}" srcOrd="2" destOrd="0" parTransId="{C09D1079-F5FB-44C7-9E0B-B0E970F8C9E7}" sibTransId="{354FA53A-6FC4-4650-BBEF-D81E37974937}"/>
    <dgm:cxn modelId="{A295459F-DEB0-4102-B044-39D1533AAD0A}" srcId="{0E095E63-E6CF-4347-803F-6457FE621D73}" destId="{E8D5F2F8-4895-43EA-8738-84E89A4F6D97}" srcOrd="1" destOrd="0" parTransId="{11ADA8F4-A21A-4C9E-9358-2C6B352884EB}" sibTransId="{CEFCBBAC-68AA-406B-AEB6-86EA5C2F426C}"/>
    <dgm:cxn modelId="{711E2BD8-AB29-4729-A298-25B71A74E822}" type="presOf" srcId="{E6F7B49A-B798-4568-B29C-C1FBDE0A1D61}" destId="{61B18186-1CAF-46EE-A032-351711AC9756}" srcOrd="0" destOrd="4" presId="urn:microsoft.com/office/officeart/2005/8/layout/vList3"/>
    <dgm:cxn modelId="{AF508654-B987-498D-BD78-F45C9AA4665C}" type="presOf" srcId="{BB448A16-5CCC-446C-8F8A-9C134D3D724B}" destId="{3ABC9EC2-E337-4A0E-99E6-965F9A97C277}" srcOrd="0" destOrd="0" presId="urn:microsoft.com/office/officeart/2005/8/layout/vList3"/>
    <dgm:cxn modelId="{586B2FC8-AEBC-4D69-9CB9-C3F8BB7A7E02}" type="presOf" srcId="{97AE7123-89A4-41E8-9291-9619E6927198}" destId="{EB2F4152-ED47-4FB6-ABCC-ECC5A81C8F74}" srcOrd="0" destOrd="0" presId="urn:microsoft.com/office/officeart/2005/8/layout/vList3"/>
    <dgm:cxn modelId="{927AC431-BC6C-4DA6-8779-59F8BC675924}" srcId="{A91DEF5B-0556-4576-B11D-C7F322A0DAA0}" destId="{23872A5B-8A5A-4B34-A1F2-C4CF83A5F1C3}" srcOrd="1" destOrd="0" parTransId="{00E261ED-FBAF-4A68-8440-D2A942B407D8}" sibTransId="{DCA189B9-9174-4DCA-A708-BF62DEAB1D53}"/>
    <dgm:cxn modelId="{13D62FC6-84FA-4283-8924-303F81BFE266}" type="presOf" srcId="{C06BCC1F-6A16-4C85-8A5D-665A7249BF53}" destId="{61B18186-1CAF-46EE-A032-351711AC9756}" srcOrd="0" destOrd="6" presId="urn:microsoft.com/office/officeart/2005/8/layout/vList3"/>
    <dgm:cxn modelId="{DE93E953-C972-4819-896D-906A9C54FA56}" srcId="{EA20F4BC-88B7-4469-8235-11B7FF411661}" destId="{C1964959-8470-4B00-AC07-F402B8C663AD}" srcOrd="1" destOrd="0" parTransId="{3E6CA35B-6663-4C88-94CE-72489D9E98B0}" sibTransId="{DF442C2D-0302-48BC-9748-D96E71DCDC30}"/>
    <dgm:cxn modelId="{413037B3-2D86-4FED-9885-64BB14CC53CE}" srcId="{97AE7123-89A4-41E8-9291-9619E6927198}" destId="{952B0508-9E29-4E4B-9C89-DD2B6EAE950E}" srcOrd="1" destOrd="0" parTransId="{1C97760A-FC77-4758-94EC-B964B7A998D5}" sibTransId="{500B8531-430C-4765-A7FC-302E165FF16E}"/>
    <dgm:cxn modelId="{182694F2-4E90-495F-9361-47A10BA795C1}" type="presParOf" srcId="{3ABC9EC2-E337-4A0E-99E6-965F9A97C277}" destId="{5A53679C-B22C-4E04-A3AE-DC125340E9AC}" srcOrd="0" destOrd="0" presId="urn:microsoft.com/office/officeart/2005/8/layout/vList3"/>
    <dgm:cxn modelId="{2FC4E3A8-30B6-4C67-9888-DE6DCFA1B9FB}" type="presParOf" srcId="{5A53679C-B22C-4E04-A3AE-DC125340E9AC}" destId="{8BC08968-2C5B-4AC5-A175-E36D5107DF2E}" srcOrd="0" destOrd="0" presId="urn:microsoft.com/office/officeart/2005/8/layout/vList3"/>
    <dgm:cxn modelId="{88F7E043-D1EF-4254-97C1-D9587A151BBC}" type="presParOf" srcId="{5A53679C-B22C-4E04-A3AE-DC125340E9AC}" destId="{61B18186-1CAF-46EE-A032-351711AC9756}" srcOrd="1" destOrd="0" presId="urn:microsoft.com/office/officeart/2005/8/layout/vList3"/>
    <dgm:cxn modelId="{AF5E60F7-E84D-4226-83EC-D558F7F43656}" type="presParOf" srcId="{3ABC9EC2-E337-4A0E-99E6-965F9A97C277}" destId="{9738252C-8190-4B5A-81D8-13FA98DBDB50}" srcOrd="1" destOrd="0" presId="urn:microsoft.com/office/officeart/2005/8/layout/vList3"/>
    <dgm:cxn modelId="{7FD58EF4-7936-499B-9338-1FAC31170B96}" type="presParOf" srcId="{3ABC9EC2-E337-4A0E-99E6-965F9A97C277}" destId="{32F930A2-0987-4295-9B4D-47A448BB43D7}" srcOrd="2" destOrd="0" presId="urn:microsoft.com/office/officeart/2005/8/layout/vList3"/>
    <dgm:cxn modelId="{713BB747-A09C-46AE-84D9-90D43A0C9926}" type="presParOf" srcId="{32F930A2-0987-4295-9B4D-47A448BB43D7}" destId="{41A2F1AB-ACCA-44B2-A321-6324B390FC47}" srcOrd="0" destOrd="0" presId="urn:microsoft.com/office/officeart/2005/8/layout/vList3"/>
    <dgm:cxn modelId="{726FDBE6-9660-47DC-8508-911C6473A304}" type="presParOf" srcId="{32F930A2-0987-4295-9B4D-47A448BB43D7}" destId="{EB2F4152-ED47-4FB6-ABCC-ECC5A81C8F74}" srcOrd="1" destOrd="0" presId="urn:microsoft.com/office/officeart/2005/8/layout/vList3"/>
    <dgm:cxn modelId="{5220F03D-FF39-4764-8A09-5B6E75B54145}" type="presParOf" srcId="{3ABC9EC2-E337-4A0E-99E6-965F9A97C277}" destId="{72AAADAA-7691-470C-B8ED-0D12DC283235}" srcOrd="3" destOrd="0" presId="urn:microsoft.com/office/officeart/2005/8/layout/vList3"/>
    <dgm:cxn modelId="{5B1AF9CD-E4EA-4A2B-912C-C80E80537EFB}" type="presParOf" srcId="{3ABC9EC2-E337-4A0E-99E6-965F9A97C277}" destId="{64CCFE52-7973-45F8-859D-3CE29299D829}" srcOrd="4" destOrd="0" presId="urn:microsoft.com/office/officeart/2005/8/layout/vList3"/>
    <dgm:cxn modelId="{50A59429-53EB-49BC-8F10-6EFCC5B976D7}" type="presParOf" srcId="{64CCFE52-7973-45F8-859D-3CE29299D829}" destId="{689749DD-2802-4ACD-B0EB-0151C79B655C}" srcOrd="0" destOrd="0" presId="urn:microsoft.com/office/officeart/2005/8/layout/vList3"/>
    <dgm:cxn modelId="{CF8C09F2-B78A-452A-BDF6-5BC83947B2E1}" type="presParOf" srcId="{64CCFE52-7973-45F8-859D-3CE29299D829}" destId="{DA1F5729-7132-4891-BDCC-0E05D88E5D81}" srcOrd="1" destOrd="0" presId="urn:microsoft.com/office/officeart/2005/8/layout/vList3"/>
    <dgm:cxn modelId="{69C27710-377B-4122-A134-C3667F6F0904}" type="presParOf" srcId="{3ABC9EC2-E337-4A0E-99E6-965F9A97C277}" destId="{E92A64BB-8A57-4931-A335-66D0612080E0}" srcOrd="5" destOrd="0" presId="urn:microsoft.com/office/officeart/2005/8/layout/vList3"/>
    <dgm:cxn modelId="{B1147F73-0BF5-45EB-9B95-A63F6566E05C}" type="presParOf" srcId="{3ABC9EC2-E337-4A0E-99E6-965F9A97C277}" destId="{0DC2DC9C-CD92-4FF6-BDC1-E638DEB229E8}" srcOrd="6" destOrd="0" presId="urn:microsoft.com/office/officeart/2005/8/layout/vList3"/>
    <dgm:cxn modelId="{7E789428-4066-40CA-AB79-A156998568C9}" type="presParOf" srcId="{0DC2DC9C-CD92-4FF6-BDC1-E638DEB229E8}" destId="{160A7718-41E3-4515-895F-33BB5010CF99}" srcOrd="0" destOrd="0" presId="urn:microsoft.com/office/officeart/2005/8/layout/vList3"/>
    <dgm:cxn modelId="{DE656755-7BE9-408A-9EE8-4F8BE9380C74}" type="presParOf" srcId="{0DC2DC9C-CD92-4FF6-BDC1-E638DEB229E8}" destId="{584D494E-537E-4153-91F4-28D6BE9AB14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41FFDB9-A8DC-40B0-BEBB-81D54C523428}" type="doc">
      <dgm:prSet loTypeId="urn:microsoft.com/office/officeart/2008/layout/LinedList" loCatId="list" qsTypeId="urn:microsoft.com/office/officeart/2009/2/quickstyle/3d8" qsCatId="3D" csTypeId="urn:microsoft.com/office/officeart/2005/8/colors/accent5_5" csCatId="accent5" phldr="1"/>
      <dgm:spPr/>
      <dgm:t>
        <a:bodyPr/>
        <a:lstStyle/>
        <a:p>
          <a:endParaRPr lang="es-ES"/>
        </a:p>
      </dgm:t>
    </dgm:pt>
    <dgm:pt modelId="{67655CFF-804E-4851-934D-DB528FDB3E26}">
      <dgm:prSet/>
      <dgm:spPr/>
      <dgm:t>
        <a:bodyPr/>
        <a:lstStyle/>
        <a:p>
          <a:pPr rtl="0"/>
          <a:r>
            <a:rPr lang="es-ES" smtClean="0"/>
            <a:t>Administración y disposición del patrimonio del menor.</a:t>
          </a:r>
          <a:endParaRPr lang="es-ES"/>
        </a:p>
      </dgm:t>
    </dgm:pt>
    <dgm:pt modelId="{3A0139A4-1E38-48E7-8625-ED9096B4DE7B}" type="parTrans" cxnId="{88768218-39F6-4D04-863A-51A75B6B9B1E}">
      <dgm:prSet/>
      <dgm:spPr/>
      <dgm:t>
        <a:bodyPr/>
        <a:lstStyle/>
        <a:p>
          <a:endParaRPr lang="es-ES"/>
        </a:p>
      </dgm:t>
    </dgm:pt>
    <dgm:pt modelId="{0752165D-CFCC-494E-950B-214CDA4CAA60}" type="sibTrans" cxnId="{88768218-39F6-4D04-863A-51A75B6B9B1E}">
      <dgm:prSet/>
      <dgm:spPr/>
      <dgm:t>
        <a:bodyPr/>
        <a:lstStyle/>
        <a:p>
          <a:endParaRPr lang="es-ES"/>
        </a:p>
      </dgm:t>
    </dgm:pt>
    <dgm:pt modelId="{5919BBB1-1C87-4A97-8D24-5FC5865AF455}">
      <dgm:prSet/>
      <dgm:spPr/>
      <dgm:t>
        <a:bodyPr/>
        <a:lstStyle/>
        <a:p>
          <a:pPr rtl="0"/>
          <a:r>
            <a:rPr lang="es-ES" dirty="0" smtClean="0"/>
            <a:t>Art. 9 </a:t>
          </a:r>
          <a:r>
            <a:rPr lang="es-ES" dirty="0" smtClean="0"/>
            <a:t>CDFA, 12, 23 y 26 CDFA</a:t>
          </a:r>
          <a:endParaRPr lang="es-ES" dirty="0"/>
        </a:p>
      </dgm:t>
    </dgm:pt>
    <dgm:pt modelId="{2BA9E3FB-1110-42F1-875D-C8A2396028FA}" type="parTrans" cxnId="{7C0DE622-5443-485D-8676-C2E46EAEA77B}">
      <dgm:prSet/>
      <dgm:spPr/>
      <dgm:t>
        <a:bodyPr/>
        <a:lstStyle/>
        <a:p>
          <a:endParaRPr lang="es-ES"/>
        </a:p>
      </dgm:t>
    </dgm:pt>
    <dgm:pt modelId="{0DFCFF1F-B341-42FC-9DE7-ADB8B177C024}" type="sibTrans" cxnId="{7C0DE622-5443-485D-8676-C2E46EAEA77B}">
      <dgm:prSet/>
      <dgm:spPr/>
      <dgm:t>
        <a:bodyPr/>
        <a:lstStyle/>
        <a:p>
          <a:endParaRPr lang="es-ES"/>
        </a:p>
      </dgm:t>
    </dgm:pt>
    <dgm:pt modelId="{7B5121E6-91DD-4B61-A373-8915BE948B14}">
      <dgm:prSet/>
      <dgm:spPr/>
      <dgm:t>
        <a:bodyPr/>
        <a:lstStyle/>
        <a:p>
          <a:pPr rtl="0"/>
          <a:r>
            <a:rPr lang="es-ES" smtClean="0"/>
            <a:t>Ejercicio de la gestión paterna:</a:t>
          </a:r>
          <a:endParaRPr lang="es-ES"/>
        </a:p>
      </dgm:t>
    </dgm:pt>
    <dgm:pt modelId="{E25C0672-ED31-4EB1-BB32-7C75C0230B00}" type="parTrans" cxnId="{A964ACEC-A0F1-4742-B408-D3F71EB1164E}">
      <dgm:prSet/>
      <dgm:spPr/>
      <dgm:t>
        <a:bodyPr/>
        <a:lstStyle/>
        <a:p>
          <a:endParaRPr lang="es-ES"/>
        </a:p>
      </dgm:t>
    </dgm:pt>
    <dgm:pt modelId="{0E108696-6988-4714-A46F-382B480BEAF0}" type="sibTrans" cxnId="{A964ACEC-A0F1-4742-B408-D3F71EB1164E}">
      <dgm:prSet/>
      <dgm:spPr/>
      <dgm:t>
        <a:bodyPr/>
        <a:lstStyle/>
        <a:p>
          <a:endParaRPr lang="es-ES"/>
        </a:p>
      </dgm:t>
    </dgm:pt>
    <dgm:pt modelId="{80E256A4-1A62-4DFD-96A2-5D1707D37B73}">
      <dgm:prSet/>
      <dgm:spPr/>
      <dgm:t>
        <a:bodyPr/>
        <a:lstStyle/>
        <a:p>
          <a:pPr rtl="0"/>
          <a:r>
            <a:rPr lang="es-ES" smtClean="0"/>
            <a:t>La regla: art. 94.1 CDFA</a:t>
          </a:r>
          <a:endParaRPr lang="es-ES"/>
        </a:p>
      </dgm:t>
    </dgm:pt>
    <dgm:pt modelId="{1CDE788E-29FF-4453-9090-496679EFC6BF}" type="parTrans" cxnId="{640A3E78-4420-41FC-871C-9777D3F3DDF3}">
      <dgm:prSet/>
      <dgm:spPr/>
      <dgm:t>
        <a:bodyPr/>
        <a:lstStyle/>
        <a:p>
          <a:endParaRPr lang="es-ES"/>
        </a:p>
      </dgm:t>
    </dgm:pt>
    <dgm:pt modelId="{539E1E7C-F8DA-4A3A-BC8B-CC2D361C4D4E}" type="sibTrans" cxnId="{640A3E78-4420-41FC-871C-9777D3F3DDF3}">
      <dgm:prSet/>
      <dgm:spPr/>
      <dgm:t>
        <a:bodyPr/>
        <a:lstStyle/>
        <a:p>
          <a:endParaRPr lang="es-ES"/>
        </a:p>
      </dgm:t>
    </dgm:pt>
    <dgm:pt modelId="{A18D0391-D239-468A-9F7F-5E1B359A499A}">
      <dgm:prSet/>
      <dgm:spPr/>
      <dgm:t>
        <a:bodyPr/>
        <a:lstStyle/>
        <a:p>
          <a:pPr rtl="0"/>
          <a:r>
            <a:rPr lang="es-ES" dirty="0" smtClean="0"/>
            <a:t>Excepciones: art. 94.2 y </a:t>
          </a:r>
          <a:r>
            <a:rPr lang="es-ES" dirty="0" smtClean="0"/>
            <a:t>3 [26 CDFA</a:t>
          </a:r>
          <a:r>
            <a:rPr lang="es-ES" baseline="-25000" dirty="0" smtClean="0"/>
            <a:t>]</a:t>
          </a:r>
          <a:endParaRPr lang="es-ES" dirty="0"/>
        </a:p>
      </dgm:t>
    </dgm:pt>
    <dgm:pt modelId="{5D35050B-EEA2-44F2-875E-D6F9D7D7A95B}" type="parTrans" cxnId="{55CF82D3-9D1A-41FB-B1E9-3AAE0F6D4626}">
      <dgm:prSet/>
      <dgm:spPr/>
      <dgm:t>
        <a:bodyPr/>
        <a:lstStyle/>
        <a:p>
          <a:endParaRPr lang="es-ES"/>
        </a:p>
      </dgm:t>
    </dgm:pt>
    <dgm:pt modelId="{2544E6E0-D05A-4F4D-B1BC-DC7C6C97C195}" type="sibTrans" cxnId="{55CF82D3-9D1A-41FB-B1E9-3AAE0F6D4626}">
      <dgm:prSet/>
      <dgm:spPr/>
      <dgm:t>
        <a:bodyPr/>
        <a:lstStyle/>
        <a:p>
          <a:endParaRPr lang="es-ES"/>
        </a:p>
      </dgm:t>
    </dgm:pt>
    <dgm:pt modelId="{D44C7D24-74DC-4568-93EF-DFC5CFD5CC0C}">
      <dgm:prSet/>
      <dgm:spPr/>
      <dgm:t>
        <a:bodyPr/>
        <a:lstStyle/>
        <a:p>
          <a:pPr rtl="0"/>
          <a:r>
            <a:rPr lang="es-ES" smtClean="0"/>
            <a:t>Régimen jurídico de la gestión:</a:t>
          </a:r>
          <a:endParaRPr lang="es-ES"/>
        </a:p>
      </dgm:t>
    </dgm:pt>
    <dgm:pt modelId="{30768BDF-65AC-40F1-94C8-A15292B56123}" type="parTrans" cxnId="{B4F42366-EF2D-406E-B299-DC0970FA3083}">
      <dgm:prSet/>
      <dgm:spPr/>
      <dgm:t>
        <a:bodyPr/>
        <a:lstStyle/>
        <a:p>
          <a:endParaRPr lang="es-ES"/>
        </a:p>
      </dgm:t>
    </dgm:pt>
    <dgm:pt modelId="{CC5F852F-30D5-41E1-BFC7-98A0E92CB946}" type="sibTrans" cxnId="{B4F42366-EF2D-406E-B299-DC0970FA3083}">
      <dgm:prSet/>
      <dgm:spPr/>
      <dgm:t>
        <a:bodyPr/>
        <a:lstStyle/>
        <a:p>
          <a:endParaRPr lang="es-ES"/>
        </a:p>
      </dgm:t>
    </dgm:pt>
    <dgm:pt modelId="{CB8DCC7A-6538-46BF-BE5A-715D41148C45}">
      <dgm:prSet/>
      <dgm:spPr/>
      <dgm:t>
        <a:bodyPr/>
        <a:lstStyle/>
        <a:p>
          <a:pPr rtl="0"/>
          <a:r>
            <a:rPr lang="es-ES" dirty="0" smtClean="0"/>
            <a:t>Obligaciones de los padres: art. 95 CDFA</a:t>
          </a:r>
          <a:endParaRPr lang="es-ES" dirty="0"/>
        </a:p>
      </dgm:t>
    </dgm:pt>
    <dgm:pt modelId="{C39C5E3C-8365-4A74-9060-0DDEBBDAFA80}" type="parTrans" cxnId="{E5A35664-642D-4065-B02B-26F19CC9293E}">
      <dgm:prSet/>
      <dgm:spPr/>
      <dgm:t>
        <a:bodyPr/>
        <a:lstStyle/>
        <a:p>
          <a:endParaRPr lang="es-ES"/>
        </a:p>
      </dgm:t>
    </dgm:pt>
    <dgm:pt modelId="{D67319CC-5A25-4C15-BE38-902AFA1F3570}" type="sibTrans" cxnId="{E5A35664-642D-4065-B02B-26F19CC9293E}">
      <dgm:prSet/>
      <dgm:spPr/>
      <dgm:t>
        <a:bodyPr/>
        <a:lstStyle/>
        <a:p>
          <a:endParaRPr lang="es-ES"/>
        </a:p>
      </dgm:t>
    </dgm:pt>
    <dgm:pt modelId="{4BBF3EFB-4A61-4D85-849C-5651CEB12F71}">
      <dgm:prSet/>
      <dgm:spPr/>
      <dgm:t>
        <a:bodyPr/>
        <a:lstStyle/>
        <a:p>
          <a:pPr rtl="0"/>
          <a:r>
            <a:rPr lang="es-ES" dirty="0" smtClean="0"/>
            <a:t>Responsabilidad: art. 96 CDFA</a:t>
          </a:r>
          <a:endParaRPr lang="es-ES" dirty="0"/>
        </a:p>
      </dgm:t>
    </dgm:pt>
    <dgm:pt modelId="{5819DDA4-8913-4C19-96C2-48368B8206F6}" type="parTrans" cxnId="{B8B44A8F-ADB3-419E-A206-E2ABD82955CB}">
      <dgm:prSet/>
      <dgm:spPr/>
      <dgm:t>
        <a:bodyPr/>
        <a:lstStyle/>
        <a:p>
          <a:endParaRPr lang="es-ES"/>
        </a:p>
      </dgm:t>
    </dgm:pt>
    <dgm:pt modelId="{19D80CF8-5432-43AC-A7D9-4E287AA172F1}" type="sibTrans" cxnId="{B8B44A8F-ADB3-419E-A206-E2ABD82955CB}">
      <dgm:prSet/>
      <dgm:spPr/>
      <dgm:t>
        <a:bodyPr/>
        <a:lstStyle/>
        <a:p>
          <a:endParaRPr lang="es-ES"/>
        </a:p>
      </dgm:t>
    </dgm:pt>
    <dgm:pt modelId="{08FE83B5-6BED-48DA-B168-22C3C816712F}">
      <dgm:prSet/>
      <dgm:spPr/>
      <dgm:t>
        <a:bodyPr/>
        <a:lstStyle/>
        <a:p>
          <a:pPr rtl="0"/>
          <a:r>
            <a:rPr lang="es-ES" dirty="0" smtClean="0"/>
            <a:t>Derechos: art. 97 CDFA</a:t>
          </a:r>
          <a:endParaRPr lang="es-ES" dirty="0"/>
        </a:p>
      </dgm:t>
    </dgm:pt>
    <dgm:pt modelId="{7D5C4260-30BD-4854-86F6-B2A0012C4478}" type="parTrans" cxnId="{100A6E17-49D7-4393-AB34-F2B5DDCBDE93}">
      <dgm:prSet/>
      <dgm:spPr/>
      <dgm:t>
        <a:bodyPr/>
        <a:lstStyle/>
        <a:p>
          <a:endParaRPr lang="es-ES"/>
        </a:p>
      </dgm:t>
    </dgm:pt>
    <dgm:pt modelId="{3242917A-92BD-4AA1-9D9F-B850C3D87304}" type="sibTrans" cxnId="{100A6E17-49D7-4393-AB34-F2B5DDCBDE93}">
      <dgm:prSet/>
      <dgm:spPr/>
      <dgm:t>
        <a:bodyPr/>
        <a:lstStyle/>
        <a:p>
          <a:endParaRPr lang="es-ES"/>
        </a:p>
      </dgm:t>
    </dgm:pt>
    <dgm:pt modelId="{C07BA677-419E-4A43-8F31-C59192490C33}">
      <dgm:prSet/>
      <dgm:spPr/>
      <dgm:t>
        <a:bodyPr/>
        <a:lstStyle/>
        <a:p>
          <a:pPr rtl="0"/>
          <a:r>
            <a:rPr lang="es-ES" smtClean="0"/>
            <a:t>Fin de la gestión: art. </a:t>
          </a:r>
          <a:r>
            <a:rPr lang="es-ES" dirty="0" smtClean="0"/>
            <a:t>99 CDFA</a:t>
          </a:r>
          <a:endParaRPr lang="es-ES" dirty="0"/>
        </a:p>
      </dgm:t>
    </dgm:pt>
    <dgm:pt modelId="{9F13FB72-C3AB-4365-90CB-F8574FB62C80}" type="parTrans" cxnId="{FD99FBF6-181A-4592-AD51-E96F2E48FF40}">
      <dgm:prSet/>
      <dgm:spPr/>
      <dgm:t>
        <a:bodyPr/>
        <a:lstStyle/>
        <a:p>
          <a:endParaRPr lang="es-ES"/>
        </a:p>
      </dgm:t>
    </dgm:pt>
    <dgm:pt modelId="{8EE7ABD0-1D01-4A30-97A9-32979321D4B4}" type="sibTrans" cxnId="{FD99FBF6-181A-4592-AD51-E96F2E48FF40}">
      <dgm:prSet/>
      <dgm:spPr/>
      <dgm:t>
        <a:bodyPr/>
        <a:lstStyle/>
        <a:p>
          <a:endParaRPr lang="es-ES"/>
        </a:p>
      </dgm:t>
    </dgm:pt>
    <dgm:pt modelId="{1C7A57E5-AB82-4222-BA69-94F65242BC8C}">
      <dgm:prSet/>
      <dgm:spPr/>
      <dgm:t>
        <a:bodyPr/>
        <a:lstStyle/>
        <a:p>
          <a:pPr rtl="0"/>
          <a:r>
            <a:rPr lang="es-ES" dirty="0" smtClean="0"/>
            <a:t>Restitución del patrimonio la hijo.</a:t>
          </a:r>
          <a:endParaRPr lang="es-ES" dirty="0"/>
        </a:p>
      </dgm:t>
    </dgm:pt>
    <dgm:pt modelId="{C9FD94FD-CF3C-4282-BE86-2A8C6EB50B15}" type="parTrans" cxnId="{DC03BDC3-7437-4E8C-A7AD-4FE16D0730E8}">
      <dgm:prSet/>
      <dgm:spPr/>
      <dgm:t>
        <a:bodyPr/>
        <a:lstStyle/>
        <a:p>
          <a:endParaRPr lang="es-ES"/>
        </a:p>
      </dgm:t>
    </dgm:pt>
    <dgm:pt modelId="{7E8A3062-371B-4A4F-8874-FFF46AEDB0EB}" type="sibTrans" cxnId="{DC03BDC3-7437-4E8C-A7AD-4FE16D0730E8}">
      <dgm:prSet/>
      <dgm:spPr/>
      <dgm:t>
        <a:bodyPr/>
        <a:lstStyle/>
        <a:p>
          <a:endParaRPr lang="es-ES"/>
        </a:p>
      </dgm:t>
    </dgm:pt>
    <dgm:pt modelId="{BAC96F65-5A10-4451-88C7-5A78C17DEDD8}">
      <dgm:prSet/>
      <dgm:spPr/>
      <dgm:t>
        <a:bodyPr/>
        <a:lstStyle/>
        <a:p>
          <a:pPr rtl="0"/>
          <a:r>
            <a:rPr lang="es-ES" dirty="0" smtClean="0"/>
            <a:t>Continuación de la gestión por muerte del hijo</a:t>
          </a:r>
          <a:endParaRPr lang="es-ES" dirty="0"/>
        </a:p>
      </dgm:t>
    </dgm:pt>
    <dgm:pt modelId="{862CD881-9898-4F3A-B032-2FDC3AA43B0C}" type="parTrans" cxnId="{D134AF89-5DC6-4A46-A50B-E967C6ED7316}">
      <dgm:prSet/>
      <dgm:spPr/>
      <dgm:t>
        <a:bodyPr/>
        <a:lstStyle/>
        <a:p>
          <a:endParaRPr lang="es-ES"/>
        </a:p>
      </dgm:t>
    </dgm:pt>
    <dgm:pt modelId="{959B10D0-3183-4CBB-9EEF-F4EA98ECB3E0}" type="sibTrans" cxnId="{D134AF89-5DC6-4A46-A50B-E967C6ED7316}">
      <dgm:prSet/>
      <dgm:spPr/>
      <dgm:t>
        <a:bodyPr/>
        <a:lstStyle/>
        <a:p>
          <a:endParaRPr lang="es-ES"/>
        </a:p>
      </dgm:t>
    </dgm:pt>
    <dgm:pt modelId="{78EAECFE-C8F5-47D5-924D-E4E7B8004547}">
      <dgm:prSet/>
      <dgm:spPr/>
      <dgm:t>
        <a:bodyPr/>
        <a:lstStyle/>
        <a:p>
          <a:pPr rtl="0"/>
          <a:r>
            <a:rPr lang="es-ES" dirty="0" smtClean="0"/>
            <a:t>Rendición de cuentas</a:t>
          </a:r>
          <a:endParaRPr lang="es-ES" dirty="0"/>
        </a:p>
      </dgm:t>
    </dgm:pt>
    <dgm:pt modelId="{8DB296A7-0B63-42FD-889F-B6EF8DE5C8FD}" type="parTrans" cxnId="{7B442F18-685F-4617-A249-482DDAB91686}">
      <dgm:prSet/>
      <dgm:spPr/>
      <dgm:t>
        <a:bodyPr/>
        <a:lstStyle/>
        <a:p>
          <a:endParaRPr lang="es-ES"/>
        </a:p>
      </dgm:t>
    </dgm:pt>
    <dgm:pt modelId="{1791D3B9-FA48-46A9-B92B-5449917C0821}" type="sibTrans" cxnId="{7B442F18-685F-4617-A249-482DDAB91686}">
      <dgm:prSet/>
      <dgm:spPr/>
      <dgm:t>
        <a:bodyPr/>
        <a:lstStyle/>
        <a:p>
          <a:endParaRPr lang="es-ES"/>
        </a:p>
      </dgm:t>
    </dgm:pt>
    <dgm:pt modelId="{DBFB0189-29C8-44B8-AFBE-FFD7AC5381A9}">
      <dgm:prSet/>
      <dgm:spPr/>
      <dgm:t>
        <a:bodyPr/>
        <a:lstStyle/>
        <a:p>
          <a:pPr rtl="0"/>
          <a:r>
            <a:rPr lang="es-ES" smtClean="0"/>
            <a:t>Intervención judicial.</a:t>
          </a:r>
          <a:endParaRPr lang="es-ES"/>
        </a:p>
      </dgm:t>
    </dgm:pt>
    <dgm:pt modelId="{92C2542E-4B37-401F-A5B6-F0507B704F90}" type="parTrans" cxnId="{67262E37-DA42-469F-B4E3-DA0721103B93}">
      <dgm:prSet/>
      <dgm:spPr/>
      <dgm:t>
        <a:bodyPr/>
        <a:lstStyle/>
        <a:p>
          <a:endParaRPr lang="es-ES"/>
        </a:p>
      </dgm:t>
    </dgm:pt>
    <dgm:pt modelId="{FAF66130-412F-4F16-8CF1-2F3FE351BF4B}" type="sibTrans" cxnId="{67262E37-DA42-469F-B4E3-DA0721103B93}">
      <dgm:prSet/>
      <dgm:spPr/>
      <dgm:t>
        <a:bodyPr/>
        <a:lstStyle/>
        <a:p>
          <a:endParaRPr lang="es-ES"/>
        </a:p>
      </dgm:t>
    </dgm:pt>
    <dgm:pt modelId="{B0279739-CE30-4964-AD14-6FA0B932ED2A}">
      <dgm:prSet/>
      <dgm:spPr/>
      <dgm:t>
        <a:bodyPr/>
        <a:lstStyle/>
        <a:p>
          <a:pPr rtl="0"/>
          <a:r>
            <a:rPr lang="es-ES" dirty="0" smtClean="0"/>
            <a:t>Arts</a:t>
          </a:r>
          <a:r>
            <a:rPr lang="es-ES" dirty="0" smtClean="0">
              <a:hlinkClick xmlns:r="http://schemas.openxmlformats.org/officeDocument/2006/relationships" r:id="rId1"/>
            </a:rPr>
            <a:t>. 85 a 89 LJV</a:t>
          </a:r>
          <a:endParaRPr lang="es-ES" dirty="0"/>
        </a:p>
      </dgm:t>
    </dgm:pt>
    <dgm:pt modelId="{40D9F91F-B059-452A-AB61-8EC3AF36DA44}" type="parTrans" cxnId="{612D8209-F0B3-4920-B4D2-48E87C78EF5A}">
      <dgm:prSet/>
      <dgm:spPr/>
      <dgm:t>
        <a:bodyPr/>
        <a:lstStyle/>
        <a:p>
          <a:endParaRPr lang="es-ES"/>
        </a:p>
      </dgm:t>
    </dgm:pt>
    <dgm:pt modelId="{204DE9A8-2C6A-47E3-A2AC-E607CA8F6A23}" type="sibTrans" cxnId="{612D8209-F0B3-4920-B4D2-48E87C78EF5A}">
      <dgm:prSet/>
      <dgm:spPr/>
      <dgm:t>
        <a:bodyPr/>
        <a:lstStyle/>
        <a:p>
          <a:endParaRPr lang="es-ES"/>
        </a:p>
      </dgm:t>
    </dgm:pt>
    <dgm:pt modelId="{F3E8DBD9-4836-4383-861F-424232A406EF}" type="pres">
      <dgm:prSet presAssocID="{841FFDB9-A8DC-40B0-BEBB-81D54C52342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F7180C48-4014-4ECD-9FE2-48B26F090FD6}" type="pres">
      <dgm:prSet presAssocID="{67655CFF-804E-4851-934D-DB528FDB3E26}" presName="thickLine" presStyleLbl="alignNode1" presStyleIdx="0" presStyleCnt="5"/>
      <dgm:spPr/>
    </dgm:pt>
    <dgm:pt modelId="{E232B5A9-9DD5-418F-A401-F44D8DC0AD02}" type="pres">
      <dgm:prSet presAssocID="{67655CFF-804E-4851-934D-DB528FDB3E26}" presName="horz1" presStyleCnt="0"/>
      <dgm:spPr/>
    </dgm:pt>
    <dgm:pt modelId="{1241E772-B14A-4F3F-A349-564B3EFDB02E}" type="pres">
      <dgm:prSet presAssocID="{67655CFF-804E-4851-934D-DB528FDB3E26}" presName="tx1" presStyleLbl="revTx" presStyleIdx="0" presStyleCnt="15"/>
      <dgm:spPr/>
      <dgm:t>
        <a:bodyPr/>
        <a:lstStyle/>
        <a:p>
          <a:endParaRPr lang="es-ES"/>
        </a:p>
      </dgm:t>
    </dgm:pt>
    <dgm:pt modelId="{62925DA3-80D2-4EB0-8634-864D8337DF1C}" type="pres">
      <dgm:prSet presAssocID="{67655CFF-804E-4851-934D-DB528FDB3E26}" presName="vert1" presStyleCnt="0"/>
      <dgm:spPr/>
    </dgm:pt>
    <dgm:pt modelId="{743AEF6E-79CE-4634-8A87-AB6B75EAC0B7}" type="pres">
      <dgm:prSet presAssocID="{5919BBB1-1C87-4A97-8D24-5FC5865AF455}" presName="vertSpace2a" presStyleCnt="0"/>
      <dgm:spPr/>
    </dgm:pt>
    <dgm:pt modelId="{1A2E4E37-9342-4B16-A309-D93C001D29C9}" type="pres">
      <dgm:prSet presAssocID="{5919BBB1-1C87-4A97-8D24-5FC5865AF455}" presName="horz2" presStyleCnt="0"/>
      <dgm:spPr/>
    </dgm:pt>
    <dgm:pt modelId="{D2BBD13B-34C2-4A71-848A-B281606807D1}" type="pres">
      <dgm:prSet presAssocID="{5919BBB1-1C87-4A97-8D24-5FC5865AF455}" presName="horzSpace2" presStyleCnt="0"/>
      <dgm:spPr/>
    </dgm:pt>
    <dgm:pt modelId="{E13552FD-4116-448C-8D79-61C98D9FE9AE}" type="pres">
      <dgm:prSet presAssocID="{5919BBB1-1C87-4A97-8D24-5FC5865AF455}" presName="tx2" presStyleLbl="revTx" presStyleIdx="1" presStyleCnt="15"/>
      <dgm:spPr/>
      <dgm:t>
        <a:bodyPr/>
        <a:lstStyle/>
        <a:p>
          <a:endParaRPr lang="es-ES"/>
        </a:p>
      </dgm:t>
    </dgm:pt>
    <dgm:pt modelId="{C1F0D73D-F390-4053-9BFF-1E6104D34189}" type="pres">
      <dgm:prSet presAssocID="{5919BBB1-1C87-4A97-8D24-5FC5865AF455}" presName="vert2" presStyleCnt="0"/>
      <dgm:spPr/>
    </dgm:pt>
    <dgm:pt modelId="{A5C5ABEB-F041-4E27-B839-0E29EA6B28D9}" type="pres">
      <dgm:prSet presAssocID="{5919BBB1-1C87-4A97-8D24-5FC5865AF455}" presName="thinLine2b" presStyleLbl="callout" presStyleIdx="0" presStyleCnt="10"/>
      <dgm:spPr/>
    </dgm:pt>
    <dgm:pt modelId="{873C16F8-2A35-48E4-B351-74AE0103F945}" type="pres">
      <dgm:prSet presAssocID="{5919BBB1-1C87-4A97-8D24-5FC5865AF455}" presName="vertSpace2b" presStyleCnt="0"/>
      <dgm:spPr/>
    </dgm:pt>
    <dgm:pt modelId="{3EB416BF-0353-4E6D-B1F6-E4FA4BBDA176}" type="pres">
      <dgm:prSet presAssocID="{7B5121E6-91DD-4B61-A373-8915BE948B14}" presName="thickLine" presStyleLbl="alignNode1" presStyleIdx="1" presStyleCnt="5"/>
      <dgm:spPr/>
    </dgm:pt>
    <dgm:pt modelId="{43F9DD0A-3844-49F0-8484-1A242B277BC2}" type="pres">
      <dgm:prSet presAssocID="{7B5121E6-91DD-4B61-A373-8915BE948B14}" presName="horz1" presStyleCnt="0"/>
      <dgm:spPr/>
    </dgm:pt>
    <dgm:pt modelId="{F098B10B-66A1-4510-8EBF-68FEECE9A8F0}" type="pres">
      <dgm:prSet presAssocID="{7B5121E6-91DD-4B61-A373-8915BE948B14}" presName="tx1" presStyleLbl="revTx" presStyleIdx="2" presStyleCnt="15"/>
      <dgm:spPr/>
      <dgm:t>
        <a:bodyPr/>
        <a:lstStyle/>
        <a:p>
          <a:endParaRPr lang="es-ES"/>
        </a:p>
      </dgm:t>
    </dgm:pt>
    <dgm:pt modelId="{712A8766-48EF-4EC5-A7E2-934823D5C0F6}" type="pres">
      <dgm:prSet presAssocID="{7B5121E6-91DD-4B61-A373-8915BE948B14}" presName="vert1" presStyleCnt="0"/>
      <dgm:spPr/>
    </dgm:pt>
    <dgm:pt modelId="{FE34DE14-1531-49F8-9C68-C0157F5DA3A9}" type="pres">
      <dgm:prSet presAssocID="{80E256A4-1A62-4DFD-96A2-5D1707D37B73}" presName="vertSpace2a" presStyleCnt="0"/>
      <dgm:spPr/>
    </dgm:pt>
    <dgm:pt modelId="{3FB1710E-7F95-4255-A7AF-12A7D8DB226C}" type="pres">
      <dgm:prSet presAssocID="{80E256A4-1A62-4DFD-96A2-5D1707D37B73}" presName="horz2" presStyleCnt="0"/>
      <dgm:spPr/>
    </dgm:pt>
    <dgm:pt modelId="{C2571921-6109-4453-A7E2-C27956924F6D}" type="pres">
      <dgm:prSet presAssocID="{80E256A4-1A62-4DFD-96A2-5D1707D37B73}" presName="horzSpace2" presStyleCnt="0"/>
      <dgm:spPr/>
    </dgm:pt>
    <dgm:pt modelId="{60C7738D-908C-41C1-A604-25DEAB1A8087}" type="pres">
      <dgm:prSet presAssocID="{80E256A4-1A62-4DFD-96A2-5D1707D37B73}" presName="tx2" presStyleLbl="revTx" presStyleIdx="3" presStyleCnt="15"/>
      <dgm:spPr/>
      <dgm:t>
        <a:bodyPr/>
        <a:lstStyle/>
        <a:p>
          <a:endParaRPr lang="es-ES"/>
        </a:p>
      </dgm:t>
    </dgm:pt>
    <dgm:pt modelId="{D4B81C3D-E130-482D-8A6B-5B5109D325BE}" type="pres">
      <dgm:prSet presAssocID="{80E256A4-1A62-4DFD-96A2-5D1707D37B73}" presName="vert2" presStyleCnt="0"/>
      <dgm:spPr/>
    </dgm:pt>
    <dgm:pt modelId="{0D3E0C56-D5B2-4C8C-BB14-D1E1C82B3C4A}" type="pres">
      <dgm:prSet presAssocID="{80E256A4-1A62-4DFD-96A2-5D1707D37B73}" presName="thinLine2b" presStyleLbl="callout" presStyleIdx="1" presStyleCnt="10"/>
      <dgm:spPr/>
    </dgm:pt>
    <dgm:pt modelId="{39FA9A7B-2278-42DC-9B93-2EB0D29AE9EE}" type="pres">
      <dgm:prSet presAssocID="{80E256A4-1A62-4DFD-96A2-5D1707D37B73}" presName="vertSpace2b" presStyleCnt="0"/>
      <dgm:spPr/>
    </dgm:pt>
    <dgm:pt modelId="{B715FBC6-579F-49A2-BBCD-2B52C60FD161}" type="pres">
      <dgm:prSet presAssocID="{A18D0391-D239-468A-9F7F-5E1B359A499A}" presName="horz2" presStyleCnt="0"/>
      <dgm:spPr/>
    </dgm:pt>
    <dgm:pt modelId="{00856A27-241C-4252-AF66-73CEE5525837}" type="pres">
      <dgm:prSet presAssocID="{A18D0391-D239-468A-9F7F-5E1B359A499A}" presName="horzSpace2" presStyleCnt="0"/>
      <dgm:spPr/>
    </dgm:pt>
    <dgm:pt modelId="{1C6712F8-958C-42E3-A88A-FD1036DB1199}" type="pres">
      <dgm:prSet presAssocID="{A18D0391-D239-468A-9F7F-5E1B359A499A}" presName="tx2" presStyleLbl="revTx" presStyleIdx="4" presStyleCnt="15"/>
      <dgm:spPr/>
      <dgm:t>
        <a:bodyPr/>
        <a:lstStyle/>
        <a:p>
          <a:endParaRPr lang="es-ES"/>
        </a:p>
      </dgm:t>
    </dgm:pt>
    <dgm:pt modelId="{667A754F-B9BE-4545-B11A-E8FF9247690A}" type="pres">
      <dgm:prSet presAssocID="{A18D0391-D239-468A-9F7F-5E1B359A499A}" presName="vert2" presStyleCnt="0"/>
      <dgm:spPr/>
    </dgm:pt>
    <dgm:pt modelId="{9A1D7E54-07F8-4569-B876-0F0BC60175F4}" type="pres">
      <dgm:prSet presAssocID="{A18D0391-D239-468A-9F7F-5E1B359A499A}" presName="thinLine2b" presStyleLbl="callout" presStyleIdx="2" presStyleCnt="10"/>
      <dgm:spPr/>
    </dgm:pt>
    <dgm:pt modelId="{7AEADFC8-66FC-4880-AB47-6783097E8766}" type="pres">
      <dgm:prSet presAssocID="{A18D0391-D239-468A-9F7F-5E1B359A499A}" presName="vertSpace2b" presStyleCnt="0"/>
      <dgm:spPr/>
    </dgm:pt>
    <dgm:pt modelId="{794B91E5-CB57-4C45-9EB0-F43113DFDA96}" type="pres">
      <dgm:prSet presAssocID="{D44C7D24-74DC-4568-93EF-DFC5CFD5CC0C}" presName="thickLine" presStyleLbl="alignNode1" presStyleIdx="2" presStyleCnt="5"/>
      <dgm:spPr/>
    </dgm:pt>
    <dgm:pt modelId="{6ABFE69C-48B3-4371-A462-B06D8A9AA3FA}" type="pres">
      <dgm:prSet presAssocID="{D44C7D24-74DC-4568-93EF-DFC5CFD5CC0C}" presName="horz1" presStyleCnt="0"/>
      <dgm:spPr/>
    </dgm:pt>
    <dgm:pt modelId="{E84B3925-450B-4CB8-85BB-A50C1A0275B5}" type="pres">
      <dgm:prSet presAssocID="{D44C7D24-74DC-4568-93EF-DFC5CFD5CC0C}" presName="tx1" presStyleLbl="revTx" presStyleIdx="5" presStyleCnt="15"/>
      <dgm:spPr/>
      <dgm:t>
        <a:bodyPr/>
        <a:lstStyle/>
        <a:p>
          <a:endParaRPr lang="es-ES"/>
        </a:p>
      </dgm:t>
    </dgm:pt>
    <dgm:pt modelId="{7838709F-3930-4D53-B336-1F0A97559782}" type="pres">
      <dgm:prSet presAssocID="{D44C7D24-74DC-4568-93EF-DFC5CFD5CC0C}" presName="vert1" presStyleCnt="0"/>
      <dgm:spPr/>
    </dgm:pt>
    <dgm:pt modelId="{7054EFFF-9F31-4C54-A7C7-1780461AFAC2}" type="pres">
      <dgm:prSet presAssocID="{CB8DCC7A-6538-46BF-BE5A-715D41148C45}" presName="vertSpace2a" presStyleCnt="0"/>
      <dgm:spPr/>
    </dgm:pt>
    <dgm:pt modelId="{DDD0A986-F6B7-42AB-AD94-552799B8365D}" type="pres">
      <dgm:prSet presAssocID="{CB8DCC7A-6538-46BF-BE5A-715D41148C45}" presName="horz2" presStyleCnt="0"/>
      <dgm:spPr/>
    </dgm:pt>
    <dgm:pt modelId="{E1C82E46-E921-4806-BD28-6C5769AFB7E8}" type="pres">
      <dgm:prSet presAssocID="{CB8DCC7A-6538-46BF-BE5A-715D41148C45}" presName="horzSpace2" presStyleCnt="0"/>
      <dgm:spPr/>
    </dgm:pt>
    <dgm:pt modelId="{7EB26633-74AB-4A76-9C57-695C828BFD6D}" type="pres">
      <dgm:prSet presAssocID="{CB8DCC7A-6538-46BF-BE5A-715D41148C45}" presName="tx2" presStyleLbl="revTx" presStyleIdx="6" presStyleCnt="15"/>
      <dgm:spPr/>
      <dgm:t>
        <a:bodyPr/>
        <a:lstStyle/>
        <a:p>
          <a:endParaRPr lang="es-ES"/>
        </a:p>
      </dgm:t>
    </dgm:pt>
    <dgm:pt modelId="{AD47CCC9-522F-4BF6-8C87-F3D3D720510F}" type="pres">
      <dgm:prSet presAssocID="{CB8DCC7A-6538-46BF-BE5A-715D41148C45}" presName="vert2" presStyleCnt="0"/>
      <dgm:spPr/>
    </dgm:pt>
    <dgm:pt modelId="{3274324E-B6C6-48CC-990B-9DF1B5243C78}" type="pres">
      <dgm:prSet presAssocID="{CB8DCC7A-6538-46BF-BE5A-715D41148C45}" presName="thinLine2b" presStyleLbl="callout" presStyleIdx="3" presStyleCnt="10"/>
      <dgm:spPr/>
    </dgm:pt>
    <dgm:pt modelId="{8F0D2E3E-E833-4B42-9E9D-0756A23CCAE5}" type="pres">
      <dgm:prSet presAssocID="{CB8DCC7A-6538-46BF-BE5A-715D41148C45}" presName="vertSpace2b" presStyleCnt="0"/>
      <dgm:spPr/>
    </dgm:pt>
    <dgm:pt modelId="{7220E7E7-BE96-4976-A484-00030B5F0BAC}" type="pres">
      <dgm:prSet presAssocID="{4BBF3EFB-4A61-4D85-849C-5651CEB12F71}" presName="horz2" presStyleCnt="0"/>
      <dgm:spPr/>
    </dgm:pt>
    <dgm:pt modelId="{0E8EA846-520C-4082-8D05-AC987CBC1454}" type="pres">
      <dgm:prSet presAssocID="{4BBF3EFB-4A61-4D85-849C-5651CEB12F71}" presName="horzSpace2" presStyleCnt="0"/>
      <dgm:spPr/>
    </dgm:pt>
    <dgm:pt modelId="{6578D5CF-249C-4526-A20C-8DC4D7A2F505}" type="pres">
      <dgm:prSet presAssocID="{4BBF3EFB-4A61-4D85-849C-5651CEB12F71}" presName="tx2" presStyleLbl="revTx" presStyleIdx="7" presStyleCnt="15"/>
      <dgm:spPr/>
      <dgm:t>
        <a:bodyPr/>
        <a:lstStyle/>
        <a:p>
          <a:endParaRPr lang="es-ES"/>
        </a:p>
      </dgm:t>
    </dgm:pt>
    <dgm:pt modelId="{02B56BFE-A5D9-4E6C-99E8-9537394A193D}" type="pres">
      <dgm:prSet presAssocID="{4BBF3EFB-4A61-4D85-849C-5651CEB12F71}" presName="vert2" presStyleCnt="0"/>
      <dgm:spPr/>
    </dgm:pt>
    <dgm:pt modelId="{C8F6588C-EDF4-4D43-8BB9-78FAF580F7AB}" type="pres">
      <dgm:prSet presAssocID="{4BBF3EFB-4A61-4D85-849C-5651CEB12F71}" presName="thinLine2b" presStyleLbl="callout" presStyleIdx="4" presStyleCnt="10"/>
      <dgm:spPr/>
    </dgm:pt>
    <dgm:pt modelId="{701FBA34-CE0D-4CF8-A697-28EE2F9F8D19}" type="pres">
      <dgm:prSet presAssocID="{4BBF3EFB-4A61-4D85-849C-5651CEB12F71}" presName="vertSpace2b" presStyleCnt="0"/>
      <dgm:spPr/>
    </dgm:pt>
    <dgm:pt modelId="{194535CB-BEE2-4622-9D16-14B71E7C76DF}" type="pres">
      <dgm:prSet presAssocID="{08FE83B5-6BED-48DA-B168-22C3C816712F}" presName="horz2" presStyleCnt="0"/>
      <dgm:spPr/>
    </dgm:pt>
    <dgm:pt modelId="{150F0E2A-A61A-4047-AD00-F40DF9A93CF9}" type="pres">
      <dgm:prSet presAssocID="{08FE83B5-6BED-48DA-B168-22C3C816712F}" presName="horzSpace2" presStyleCnt="0"/>
      <dgm:spPr/>
    </dgm:pt>
    <dgm:pt modelId="{FBB99809-DF1C-4920-BCED-0B4BE992BCF6}" type="pres">
      <dgm:prSet presAssocID="{08FE83B5-6BED-48DA-B168-22C3C816712F}" presName="tx2" presStyleLbl="revTx" presStyleIdx="8" presStyleCnt="15"/>
      <dgm:spPr/>
      <dgm:t>
        <a:bodyPr/>
        <a:lstStyle/>
        <a:p>
          <a:endParaRPr lang="es-ES"/>
        </a:p>
      </dgm:t>
    </dgm:pt>
    <dgm:pt modelId="{D50AE2D0-1F8A-4071-8C80-CEEDA8E9714C}" type="pres">
      <dgm:prSet presAssocID="{08FE83B5-6BED-48DA-B168-22C3C816712F}" presName="vert2" presStyleCnt="0"/>
      <dgm:spPr/>
    </dgm:pt>
    <dgm:pt modelId="{59AE7CE9-943C-4239-BE14-4DFEC5E15F82}" type="pres">
      <dgm:prSet presAssocID="{08FE83B5-6BED-48DA-B168-22C3C816712F}" presName="thinLine2b" presStyleLbl="callout" presStyleIdx="5" presStyleCnt="10"/>
      <dgm:spPr/>
    </dgm:pt>
    <dgm:pt modelId="{4993F354-8A1B-4C3D-AC2B-636739565CB4}" type="pres">
      <dgm:prSet presAssocID="{08FE83B5-6BED-48DA-B168-22C3C816712F}" presName="vertSpace2b" presStyleCnt="0"/>
      <dgm:spPr/>
    </dgm:pt>
    <dgm:pt modelId="{8ABCA68A-39A2-4E94-AC13-64182C700E9F}" type="pres">
      <dgm:prSet presAssocID="{C07BA677-419E-4A43-8F31-C59192490C33}" presName="thickLine" presStyleLbl="alignNode1" presStyleIdx="3" presStyleCnt="5"/>
      <dgm:spPr/>
    </dgm:pt>
    <dgm:pt modelId="{ECD484C0-F252-46E3-895E-4CB3DBBA95C3}" type="pres">
      <dgm:prSet presAssocID="{C07BA677-419E-4A43-8F31-C59192490C33}" presName="horz1" presStyleCnt="0"/>
      <dgm:spPr/>
    </dgm:pt>
    <dgm:pt modelId="{BC47042B-F841-4331-9F8A-F05E4C594692}" type="pres">
      <dgm:prSet presAssocID="{C07BA677-419E-4A43-8F31-C59192490C33}" presName="tx1" presStyleLbl="revTx" presStyleIdx="9" presStyleCnt="15"/>
      <dgm:spPr/>
      <dgm:t>
        <a:bodyPr/>
        <a:lstStyle/>
        <a:p>
          <a:endParaRPr lang="es-ES"/>
        </a:p>
      </dgm:t>
    </dgm:pt>
    <dgm:pt modelId="{671519FD-B592-4375-B51C-90EE3DBEF625}" type="pres">
      <dgm:prSet presAssocID="{C07BA677-419E-4A43-8F31-C59192490C33}" presName="vert1" presStyleCnt="0"/>
      <dgm:spPr/>
    </dgm:pt>
    <dgm:pt modelId="{DEC7A8BE-6F2B-4FA1-B596-5E02578ABF24}" type="pres">
      <dgm:prSet presAssocID="{1C7A57E5-AB82-4222-BA69-94F65242BC8C}" presName="vertSpace2a" presStyleCnt="0"/>
      <dgm:spPr/>
    </dgm:pt>
    <dgm:pt modelId="{FAE16B19-8112-45F6-B1FE-85364BE3BF21}" type="pres">
      <dgm:prSet presAssocID="{1C7A57E5-AB82-4222-BA69-94F65242BC8C}" presName="horz2" presStyleCnt="0"/>
      <dgm:spPr/>
    </dgm:pt>
    <dgm:pt modelId="{7CF82530-78B4-446C-BE86-4C1FFBAFC0B4}" type="pres">
      <dgm:prSet presAssocID="{1C7A57E5-AB82-4222-BA69-94F65242BC8C}" presName="horzSpace2" presStyleCnt="0"/>
      <dgm:spPr/>
    </dgm:pt>
    <dgm:pt modelId="{C20D8053-A7D0-4021-AE69-32B95773D6F6}" type="pres">
      <dgm:prSet presAssocID="{1C7A57E5-AB82-4222-BA69-94F65242BC8C}" presName="tx2" presStyleLbl="revTx" presStyleIdx="10" presStyleCnt="15"/>
      <dgm:spPr/>
      <dgm:t>
        <a:bodyPr/>
        <a:lstStyle/>
        <a:p>
          <a:endParaRPr lang="es-ES"/>
        </a:p>
      </dgm:t>
    </dgm:pt>
    <dgm:pt modelId="{39BB13D3-CA85-4F15-9214-B341C905C872}" type="pres">
      <dgm:prSet presAssocID="{1C7A57E5-AB82-4222-BA69-94F65242BC8C}" presName="vert2" presStyleCnt="0"/>
      <dgm:spPr/>
    </dgm:pt>
    <dgm:pt modelId="{2AC39E59-813C-457F-956C-AE28BD7BBC57}" type="pres">
      <dgm:prSet presAssocID="{1C7A57E5-AB82-4222-BA69-94F65242BC8C}" presName="thinLine2b" presStyleLbl="callout" presStyleIdx="6" presStyleCnt="10"/>
      <dgm:spPr/>
    </dgm:pt>
    <dgm:pt modelId="{36D7EAE4-0177-41D5-9AA3-08804FC43883}" type="pres">
      <dgm:prSet presAssocID="{1C7A57E5-AB82-4222-BA69-94F65242BC8C}" presName="vertSpace2b" presStyleCnt="0"/>
      <dgm:spPr/>
    </dgm:pt>
    <dgm:pt modelId="{C7935858-11AC-4A93-B9A9-948103554852}" type="pres">
      <dgm:prSet presAssocID="{BAC96F65-5A10-4451-88C7-5A78C17DEDD8}" presName="horz2" presStyleCnt="0"/>
      <dgm:spPr/>
    </dgm:pt>
    <dgm:pt modelId="{B10D0960-4DE9-4BF5-ABF6-6C6F1FAA6AC5}" type="pres">
      <dgm:prSet presAssocID="{BAC96F65-5A10-4451-88C7-5A78C17DEDD8}" presName="horzSpace2" presStyleCnt="0"/>
      <dgm:spPr/>
    </dgm:pt>
    <dgm:pt modelId="{163C5C97-B4B1-45FF-BFA4-77296CC09D67}" type="pres">
      <dgm:prSet presAssocID="{BAC96F65-5A10-4451-88C7-5A78C17DEDD8}" presName="tx2" presStyleLbl="revTx" presStyleIdx="11" presStyleCnt="15"/>
      <dgm:spPr/>
      <dgm:t>
        <a:bodyPr/>
        <a:lstStyle/>
        <a:p>
          <a:endParaRPr lang="es-ES"/>
        </a:p>
      </dgm:t>
    </dgm:pt>
    <dgm:pt modelId="{40643EA8-A05D-48CD-BFAF-08CBBD34CF93}" type="pres">
      <dgm:prSet presAssocID="{BAC96F65-5A10-4451-88C7-5A78C17DEDD8}" presName="vert2" presStyleCnt="0"/>
      <dgm:spPr/>
    </dgm:pt>
    <dgm:pt modelId="{5EE358AE-73F2-4D85-9F8E-5BAE26182C61}" type="pres">
      <dgm:prSet presAssocID="{BAC96F65-5A10-4451-88C7-5A78C17DEDD8}" presName="thinLine2b" presStyleLbl="callout" presStyleIdx="7" presStyleCnt="10"/>
      <dgm:spPr/>
    </dgm:pt>
    <dgm:pt modelId="{292F6C75-3546-4475-898C-E4913B9CF74C}" type="pres">
      <dgm:prSet presAssocID="{BAC96F65-5A10-4451-88C7-5A78C17DEDD8}" presName="vertSpace2b" presStyleCnt="0"/>
      <dgm:spPr/>
    </dgm:pt>
    <dgm:pt modelId="{6FE16153-3DD9-493B-BF3E-F60C934057F3}" type="pres">
      <dgm:prSet presAssocID="{78EAECFE-C8F5-47D5-924D-E4E7B8004547}" presName="horz2" presStyleCnt="0"/>
      <dgm:spPr/>
    </dgm:pt>
    <dgm:pt modelId="{E912BC81-0B57-40B2-A031-C356B62AC742}" type="pres">
      <dgm:prSet presAssocID="{78EAECFE-C8F5-47D5-924D-E4E7B8004547}" presName="horzSpace2" presStyleCnt="0"/>
      <dgm:spPr/>
    </dgm:pt>
    <dgm:pt modelId="{5457C908-637B-4442-BCFB-5DD8F542E6A0}" type="pres">
      <dgm:prSet presAssocID="{78EAECFE-C8F5-47D5-924D-E4E7B8004547}" presName="tx2" presStyleLbl="revTx" presStyleIdx="12" presStyleCnt="15"/>
      <dgm:spPr/>
      <dgm:t>
        <a:bodyPr/>
        <a:lstStyle/>
        <a:p>
          <a:endParaRPr lang="es-ES"/>
        </a:p>
      </dgm:t>
    </dgm:pt>
    <dgm:pt modelId="{3108184C-6E03-44EF-BD82-B34406A5D010}" type="pres">
      <dgm:prSet presAssocID="{78EAECFE-C8F5-47D5-924D-E4E7B8004547}" presName="vert2" presStyleCnt="0"/>
      <dgm:spPr/>
    </dgm:pt>
    <dgm:pt modelId="{1BE82A4E-1A12-4DD7-AD81-B9C08FD84E7D}" type="pres">
      <dgm:prSet presAssocID="{78EAECFE-C8F5-47D5-924D-E4E7B8004547}" presName="thinLine2b" presStyleLbl="callout" presStyleIdx="8" presStyleCnt="10"/>
      <dgm:spPr/>
    </dgm:pt>
    <dgm:pt modelId="{FDED03F0-C67A-4D0D-988B-DDE54ED966C8}" type="pres">
      <dgm:prSet presAssocID="{78EAECFE-C8F5-47D5-924D-E4E7B8004547}" presName="vertSpace2b" presStyleCnt="0"/>
      <dgm:spPr/>
    </dgm:pt>
    <dgm:pt modelId="{39E840AB-2927-4CAC-A244-7D6C224336E5}" type="pres">
      <dgm:prSet presAssocID="{DBFB0189-29C8-44B8-AFBE-FFD7AC5381A9}" presName="thickLine" presStyleLbl="alignNode1" presStyleIdx="4" presStyleCnt="5"/>
      <dgm:spPr/>
    </dgm:pt>
    <dgm:pt modelId="{2C6F04D7-46CE-4F14-B947-F901D5FF0B05}" type="pres">
      <dgm:prSet presAssocID="{DBFB0189-29C8-44B8-AFBE-FFD7AC5381A9}" presName="horz1" presStyleCnt="0"/>
      <dgm:spPr/>
    </dgm:pt>
    <dgm:pt modelId="{C88D110C-0E6D-40E1-8C4A-A4E84AFBF0ED}" type="pres">
      <dgm:prSet presAssocID="{DBFB0189-29C8-44B8-AFBE-FFD7AC5381A9}" presName="tx1" presStyleLbl="revTx" presStyleIdx="13" presStyleCnt="15"/>
      <dgm:spPr/>
      <dgm:t>
        <a:bodyPr/>
        <a:lstStyle/>
        <a:p>
          <a:endParaRPr lang="es-ES"/>
        </a:p>
      </dgm:t>
    </dgm:pt>
    <dgm:pt modelId="{75D61A44-A9A5-41A5-BFA8-F768A97835A1}" type="pres">
      <dgm:prSet presAssocID="{DBFB0189-29C8-44B8-AFBE-FFD7AC5381A9}" presName="vert1" presStyleCnt="0"/>
      <dgm:spPr/>
    </dgm:pt>
    <dgm:pt modelId="{907370A3-6F31-40EB-8C73-3E4DFA91102D}" type="pres">
      <dgm:prSet presAssocID="{B0279739-CE30-4964-AD14-6FA0B932ED2A}" presName="vertSpace2a" presStyleCnt="0"/>
      <dgm:spPr/>
    </dgm:pt>
    <dgm:pt modelId="{EFB8B2FA-DCE4-466E-BF26-F92225A7C38E}" type="pres">
      <dgm:prSet presAssocID="{B0279739-CE30-4964-AD14-6FA0B932ED2A}" presName="horz2" presStyleCnt="0"/>
      <dgm:spPr/>
    </dgm:pt>
    <dgm:pt modelId="{F0B0AB26-9D24-42C6-A0D8-1D7200B8AFDC}" type="pres">
      <dgm:prSet presAssocID="{B0279739-CE30-4964-AD14-6FA0B932ED2A}" presName="horzSpace2" presStyleCnt="0"/>
      <dgm:spPr/>
    </dgm:pt>
    <dgm:pt modelId="{AA554D79-9243-4DB7-B49F-6AAE2106C66E}" type="pres">
      <dgm:prSet presAssocID="{B0279739-CE30-4964-AD14-6FA0B932ED2A}" presName="tx2" presStyleLbl="revTx" presStyleIdx="14" presStyleCnt="15"/>
      <dgm:spPr/>
      <dgm:t>
        <a:bodyPr/>
        <a:lstStyle/>
        <a:p>
          <a:endParaRPr lang="es-ES"/>
        </a:p>
      </dgm:t>
    </dgm:pt>
    <dgm:pt modelId="{6435B077-9E94-4383-A065-40AB8C41873A}" type="pres">
      <dgm:prSet presAssocID="{B0279739-CE30-4964-AD14-6FA0B932ED2A}" presName="vert2" presStyleCnt="0"/>
      <dgm:spPr/>
    </dgm:pt>
    <dgm:pt modelId="{1318109F-6CC3-40FB-B5B4-AA2B0868FB96}" type="pres">
      <dgm:prSet presAssocID="{B0279739-CE30-4964-AD14-6FA0B932ED2A}" presName="thinLine2b" presStyleLbl="callout" presStyleIdx="9" presStyleCnt="10"/>
      <dgm:spPr/>
    </dgm:pt>
    <dgm:pt modelId="{A4BF87B7-E22F-41C2-8671-3D306DC6F5FE}" type="pres">
      <dgm:prSet presAssocID="{B0279739-CE30-4964-AD14-6FA0B932ED2A}" presName="vertSpace2b" presStyleCnt="0"/>
      <dgm:spPr/>
    </dgm:pt>
  </dgm:ptLst>
  <dgm:cxnLst>
    <dgm:cxn modelId="{100A6E17-49D7-4393-AB34-F2B5DDCBDE93}" srcId="{D44C7D24-74DC-4568-93EF-DFC5CFD5CC0C}" destId="{08FE83B5-6BED-48DA-B168-22C3C816712F}" srcOrd="2" destOrd="0" parTransId="{7D5C4260-30BD-4854-86F6-B2A0012C4478}" sibTransId="{3242917A-92BD-4AA1-9D9F-B850C3D87304}"/>
    <dgm:cxn modelId="{FD99FBF6-181A-4592-AD51-E96F2E48FF40}" srcId="{841FFDB9-A8DC-40B0-BEBB-81D54C523428}" destId="{C07BA677-419E-4A43-8F31-C59192490C33}" srcOrd="3" destOrd="0" parTransId="{9F13FB72-C3AB-4365-90CB-F8574FB62C80}" sibTransId="{8EE7ABD0-1D01-4A30-97A9-32979321D4B4}"/>
    <dgm:cxn modelId="{3119BBEC-98D2-40ED-9462-2D5680647EF8}" type="presOf" srcId="{67655CFF-804E-4851-934D-DB528FDB3E26}" destId="{1241E772-B14A-4F3F-A349-564B3EFDB02E}" srcOrd="0" destOrd="0" presId="urn:microsoft.com/office/officeart/2008/layout/LinedList"/>
    <dgm:cxn modelId="{E5A35664-642D-4065-B02B-26F19CC9293E}" srcId="{D44C7D24-74DC-4568-93EF-DFC5CFD5CC0C}" destId="{CB8DCC7A-6538-46BF-BE5A-715D41148C45}" srcOrd="0" destOrd="0" parTransId="{C39C5E3C-8365-4A74-9060-0DDEBBDAFA80}" sibTransId="{D67319CC-5A25-4C15-BE38-902AFA1F3570}"/>
    <dgm:cxn modelId="{67262E37-DA42-469F-B4E3-DA0721103B93}" srcId="{841FFDB9-A8DC-40B0-BEBB-81D54C523428}" destId="{DBFB0189-29C8-44B8-AFBE-FFD7AC5381A9}" srcOrd="4" destOrd="0" parTransId="{92C2542E-4B37-401F-A5B6-F0507B704F90}" sibTransId="{FAF66130-412F-4F16-8CF1-2F3FE351BF4B}"/>
    <dgm:cxn modelId="{640A3E78-4420-41FC-871C-9777D3F3DDF3}" srcId="{7B5121E6-91DD-4B61-A373-8915BE948B14}" destId="{80E256A4-1A62-4DFD-96A2-5D1707D37B73}" srcOrd="0" destOrd="0" parTransId="{1CDE788E-29FF-4453-9090-496679EFC6BF}" sibTransId="{539E1E7C-F8DA-4A3A-BC8B-CC2D361C4D4E}"/>
    <dgm:cxn modelId="{DB45D5F1-0F93-4F4E-842A-CA1BC87B7350}" type="presOf" srcId="{7B5121E6-91DD-4B61-A373-8915BE948B14}" destId="{F098B10B-66A1-4510-8EBF-68FEECE9A8F0}" srcOrd="0" destOrd="0" presId="urn:microsoft.com/office/officeart/2008/layout/LinedList"/>
    <dgm:cxn modelId="{88768218-39F6-4D04-863A-51A75B6B9B1E}" srcId="{841FFDB9-A8DC-40B0-BEBB-81D54C523428}" destId="{67655CFF-804E-4851-934D-DB528FDB3E26}" srcOrd="0" destOrd="0" parTransId="{3A0139A4-1E38-48E7-8625-ED9096B4DE7B}" sibTransId="{0752165D-CFCC-494E-950B-214CDA4CAA60}"/>
    <dgm:cxn modelId="{8406B8FD-8E02-471B-BAFA-F16460D71262}" type="presOf" srcId="{5919BBB1-1C87-4A97-8D24-5FC5865AF455}" destId="{E13552FD-4116-448C-8D79-61C98D9FE9AE}" srcOrd="0" destOrd="0" presId="urn:microsoft.com/office/officeart/2008/layout/LinedList"/>
    <dgm:cxn modelId="{F103EEFE-C6AF-4DAA-9939-30CA0816F507}" type="presOf" srcId="{CB8DCC7A-6538-46BF-BE5A-715D41148C45}" destId="{7EB26633-74AB-4A76-9C57-695C828BFD6D}" srcOrd="0" destOrd="0" presId="urn:microsoft.com/office/officeart/2008/layout/LinedList"/>
    <dgm:cxn modelId="{2477A46B-9580-478C-BD39-3C7F9200DA53}" type="presOf" srcId="{1C7A57E5-AB82-4222-BA69-94F65242BC8C}" destId="{C20D8053-A7D0-4021-AE69-32B95773D6F6}" srcOrd="0" destOrd="0" presId="urn:microsoft.com/office/officeart/2008/layout/LinedList"/>
    <dgm:cxn modelId="{FEDC382E-60BC-4E2E-A234-119F5FEB9EE1}" type="presOf" srcId="{A18D0391-D239-468A-9F7F-5E1B359A499A}" destId="{1C6712F8-958C-42E3-A88A-FD1036DB1199}" srcOrd="0" destOrd="0" presId="urn:microsoft.com/office/officeart/2008/layout/LinedList"/>
    <dgm:cxn modelId="{DE35DF87-B431-4FED-961C-8FEA968AECB2}" type="presOf" srcId="{D44C7D24-74DC-4568-93EF-DFC5CFD5CC0C}" destId="{E84B3925-450B-4CB8-85BB-A50C1A0275B5}" srcOrd="0" destOrd="0" presId="urn:microsoft.com/office/officeart/2008/layout/LinedList"/>
    <dgm:cxn modelId="{93A2E015-DCD9-4B71-996B-8E21F1C94E59}" type="presOf" srcId="{08FE83B5-6BED-48DA-B168-22C3C816712F}" destId="{FBB99809-DF1C-4920-BCED-0B4BE992BCF6}" srcOrd="0" destOrd="0" presId="urn:microsoft.com/office/officeart/2008/layout/LinedList"/>
    <dgm:cxn modelId="{FC4804C4-D1BE-4A89-964D-F06E309E61EA}" type="presOf" srcId="{80E256A4-1A62-4DFD-96A2-5D1707D37B73}" destId="{60C7738D-908C-41C1-A604-25DEAB1A8087}" srcOrd="0" destOrd="0" presId="urn:microsoft.com/office/officeart/2008/layout/LinedList"/>
    <dgm:cxn modelId="{A964ACEC-A0F1-4742-B408-D3F71EB1164E}" srcId="{841FFDB9-A8DC-40B0-BEBB-81D54C523428}" destId="{7B5121E6-91DD-4B61-A373-8915BE948B14}" srcOrd="1" destOrd="0" parTransId="{E25C0672-ED31-4EB1-BB32-7C75C0230B00}" sibTransId="{0E108696-6988-4714-A46F-382B480BEAF0}"/>
    <dgm:cxn modelId="{B4F42366-EF2D-406E-B299-DC0970FA3083}" srcId="{841FFDB9-A8DC-40B0-BEBB-81D54C523428}" destId="{D44C7D24-74DC-4568-93EF-DFC5CFD5CC0C}" srcOrd="2" destOrd="0" parTransId="{30768BDF-65AC-40F1-94C8-A15292B56123}" sibTransId="{CC5F852F-30D5-41E1-BFC7-98A0E92CB946}"/>
    <dgm:cxn modelId="{E8F2E972-A5F4-4CD8-A9DE-17B6A51D26F5}" type="presOf" srcId="{B0279739-CE30-4964-AD14-6FA0B932ED2A}" destId="{AA554D79-9243-4DB7-B49F-6AAE2106C66E}" srcOrd="0" destOrd="0" presId="urn:microsoft.com/office/officeart/2008/layout/LinedList"/>
    <dgm:cxn modelId="{42C80BF0-7F04-478F-ABC3-D4AF991DD1AD}" type="presOf" srcId="{C07BA677-419E-4A43-8F31-C59192490C33}" destId="{BC47042B-F841-4331-9F8A-F05E4C594692}" srcOrd="0" destOrd="0" presId="urn:microsoft.com/office/officeart/2008/layout/LinedList"/>
    <dgm:cxn modelId="{B8B44A8F-ADB3-419E-A206-E2ABD82955CB}" srcId="{D44C7D24-74DC-4568-93EF-DFC5CFD5CC0C}" destId="{4BBF3EFB-4A61-4D85-849C-5651CEB12F71}" srcOrd="1" destOrd="0" parTransId="{5819DDA4-8913-4C19-96C2-48368B8206F6}" sibTransId="{19D80CF8-5432-43AC-A7D9-4E287AA172F1}"/>
    <dgm:cxn modelId="{9797EF4D-1667-436F-BF98-6003A25AA784}" type="presOf" srcId="{DBFB0189-29C8-44B8-AFBE-FFD7AC5381A9}" destId="{C88D110C-0E6D-40E1-8C4A-A4E84AFBF0ED}" srcOrd="0" destOrd="0" presId="urn:microsoft.com/office/officeart/2008/layout/LinedList"/>
    <dgm:cxn modelId="{DC03BDC3-7437-4E8C-A7AD-4FE16D0730E8}" srcId="{C07BA677-419E-4A43-8F31-C59192490C33}" destId="{1C7A57E5-AB82-4222-BA69-94F65242BC8C}" srcOrd="0" destOrd="0" parTransId="{C9FD94FD-CF3C-4282-BE86-2A8C6EB50B15}" sibTransId="{7E8A3062-371B-4A4F-8874-FFF46AEDB0EB}"/>
    <dgm:cxn modelId="{55CF82D3-9D1A-41FB-B1E9-3AAE0F6D4626}" srcId="{7B5121E6-91DD-4B61-A373-8915BE948B14}" destId="{A18D0391-D239-468A-9F7F-5E1B359A499A}" srcOrd="1" destOrd="0" parTransId="{5D35050B-EEA2-44F2-875E-D6F9D7D7A95B}" sibTransId="{2544E6E0-D05A-4F4D-B1BC-DC7C6C97C195}"/>
    <dgm:cxn modelId="{46FE2E9E-4E13-4C91-82F3-80F23E75C17E}" type="presOf" srcId="{BAC96F65-5A10-4451-88C7-5A78C17DEDD8}" destId="{163C5C97-B4B1-45FF-BFA4-77296CC09D67}" srcOrd="0" destOrd="0" presId="urn:microsoft.com/office/officeart/2008/layout/LinedList"/>
    <dgm:cxn modelId="{7C0DE622-5443-485D-8676-C2E46EAEA77B}" srcId="{67655CFF-804E-4851-934D-DB528FDB3E26}" destId="{5919BBB1-1C87-4A97-8D24-5FC5865AF455}" srcOrd="0" destOrd="0" parTransId="{2BA9E3FB-1110-42F1-875D-C8A2396028FA}" sibTransId="{0DFCFF1F-B341-42FC-9DE7-ADB8B177C024}"/>
    <dgm:cxn modelId="{7B442F18-685F-4617-A249-482DDAB91686}" srcId="{C07BA677-419E-4A43-8F31-C59192490C33}" destId="{78EAECFE-C8F5-47D5-924D-E4E7B8004547}" srcOrd="2" destOrd="0" parTransId="{8DB296A7-0B63-42FD-889F-B6EF8DE5C8FD}" sibTransId="{1791D3B9-FA48-46A9-B92B-5449917C0821}"/>
    <dgm:cxn modelId="{38763EC2-68D7-442D-97D4-FE05F2A2107D}" type="presOf" srcId="{841FFDB9-A8DC-40B0-BEBB-81D54C523428}" destId="{F3E8DBD9-4836-4383-861F-424232A406EF}" srcOrd="0" destOrd="0" presId="urn:microsoft.com/office/officeart/2008/layout/LinedList"/>
    <dgm:cxn modelId="{9AC3D88D-AA6C-4CF6-AC68-5A0211DDDE6B}" type="presOf" srcId="{78EAECFE-C8F5-47D5-924D-E4E7B8004547}" destId="{5457C908-637B-4442-BCFB-5DD8F542E6A0}" srcOrd="0" destOrd="0" presId="urn:microsoft.com/office/officeart/2008/layout/LinedList"/>
    <dgm:cxn modelId="{D134AF89-5DC6-4A46-A50B-E967C6ED7316}" srcId="{C07BA677-419E-4A43-8F31-C59192490C33}" destId="{BAC96F65-5A10-4451-88C7-5A78C17DEDD8}" srcOrd="1" destOrd="0" parTransId="{862CD881-9898-4F3A-B032-2FDC3AA43B0C}" sibTransId="{959B10D0-3183-4CBB-9EEF-F4EA98ECB3E0}"/>
    <dgm:cxn modelId="{036FC78D-6202-4C61-8BEA-B75778959C82}" type="presOf" srcId="{4BBF3EFB-4A61-4D85-849C-5651CEB12F71}" destId="{6578D5CF-249C-4526-A20C-8DC4D7A2F505}" srcOrd="0" destOrd="0" presId="urn:microsoft.com/office/officeart/2008/layout/LinedList"/>
    <dgm:cxn modelId="{612D8209-F0B3-4920-B4D2-48E87C78EF5A}" srcId="{DBFB0189-29C8-44B8-AFBE-FFD7AC5381A9}" destId="{B0279739-CE30-4964-AD14-6FA0B932ED2A}" srcOrd="0" destOrd="0" parTransId="{40D9F91F-B059-452A-AB61-8EC3AF36DA44}" sibTransId="{204DE9A8-2C6A-47E3-A2AC-E607CA8F6A23}"/>
    <dgm:cxn modelId="{E8A18A46-F543-4F40-B633-F8D4BBDA6C5B}" type="presParOf" srcId="{F3E8DBD9-4836-4383-861F-424232A406EF}" destId="{F7180C48-4014-4ECD-9FE2-48B26F090FD6}" srcOrd="0" destOrd="0" presId="urn:microsoft.com/office/officeart/2008/layout/LinedList"/>
    <dgm:cxn modelId="{AC9DB3B0-4EC3-4DEE-B3FA-0CCF827736C7}" type="presParOf" srcId="{F3E8DBD9-4836-4383-861F-424232A406EF}" destId="{E232B5A9-9DD5-418F-A401-F44D8DC0AD02}" srcOrd="1" destOrd="0" presId="urn:microsoft.com/office/officeart/2008/layout/LinedList"/>
    <dgm:cxn modelId="{0780668C-5ABA-499D-9A5A-6C6F5AD92ABE}" type="presParOf" srcId="{E232B5A9-9DD5-418F-A401-F44D8DC0AD02}" destId="{1241E772-B14A-4F3F-A349-564B3EFDB02E}" srcOrd="0" destOrd="0" presId="urn:microsoft.com/office/officeart/2008/layout/LinedList"/>
    <dgm:cxn modelId="{DB2A73A9-A388-4A30-8F16-659EF71CCB8F}" type="presParOf" srcId="{E232B5A9-9DD5-418F-A401-F44D8DC0AD02}" destId="{62925DA3-80D2-4EB0-8634-864D8337DF1C}" srcOrd="1" destOrd="0" presId="urn:microsoft.com/office/officeart/2008/layout/LinedList"/>
    <dgm:cxn modelId="{345ADC93-7860-4558-9D72-86974A802F47}" type="presParOf" srcId="{62925DA3-80D2-4EB0-8634-864D8337DF1C}" destId="{743AEF6E-79CE-4634-8A87-AB6B75EAC0B7}" srcOrd="0" destOrd="0" presId="urn:microsoft.com/office/officeart/2008/layout/LinedList"/>
    <dgm:cxn modelId="{65A7AE4B-3E0E-4C7E-86AD-79CBB770B763}" type="presParOf" srcId="{62925DA3-80D2-4EB0-8634-864D8337DF1C}" destId="{1A2E4E37-9342-4B16-A309-D93C001D29C9}" srcOrd="1" destOrd="0" presId="urn:microsoft.com/office/officeart/2008/layout/LinedList"/>
    <dgm:cxn modelId="{EC5C00BC-CFD9-48BB-B654-8C8DB2446383}" type="presParOf" srcId="{1A2E4E37-9342-4B16-A309-D93C001D29C9}" destId="{D2BBD13B-34C2-4A71-848A-B281606807D1}" srcOrd="0" destOrd="0" presId="urn:microsoft.com/office/officeart/2008/layout/LinedList"/>
    <dgm:cxn modelId="{A6833EA9-BBEE-4EFA-89C0-78E639FD0932}" type="presParOf" srcId="{1A2E4E37-9342-4B16-A309-D93C001D29C9}" destId="{E13552FD-4116-448C-8D79-61C98D9FE9AE}" srcOrd="1" destOrd="0" presId="urn:microsoft.com/office/officeart/2008/layout/LinedList"/>
    <dgm:cxn modelId="{8EECB986-5918-4BA3-B0D2-86B8D2B9A74A}" type="presParOf" srcId="{1A2E4E37-9342-4B16-A309-D93C001D29C9}" destId="{C1F0D73D-F390-4053-9BFF-1E6104D34189}" srcOrd="2" destOrd="0" presId="urn:microsoft.com/office/officeart/2008/layout/LinedList"/>
    <dgm:cxn modelId="{186EEC1F-66D7-4F7D-8996-6521E6B7996D}" type="presParOf" srcId="{62925DA3-80D2-4EB0-8634-864D8337DF1C}" destId="{A5C5ABEB-F041-4E27-B839-0E29EA6B28D9}" srcOrd="2" destOrd="0" presId="urn:microsoft.com/office/officeart/2008/layout/LinedList"/>
    <dgm:cxn modelId="{743C4C22-AEA4-4751-A2F2-90962EA75B8B}" type="presParOf" srcId="{62925DA3-80D2-4EB0-8634-864D8337DF1C}" destId="{873C16F8-2A35-48E4-B351-74AE0103F945}" srcOrd="3" destOrd="0" presId="urn:microsoft.com/office/officeart/2008/layout/LinedList"/>
    <dgm:cxn modelId="{A6CC4FF5-97F0-4D9F-84B9-B068A9E4CAE6}" type="presParOf" srcId="{F3E8DBD9-4836-4383-861F-424232A406EF}" destId="{3EB416BF-0353-4E6D-B1F6-E4FA4BBDA176}" srcOrd="2" destOrd="0" presId="urn:microsoft.com/office/officeart/2008/layout/LinedList"/>
    <dgm:cxn modelId="{1020928E-1F97-46AD-8B1A-AAB2ADED717C}" type="presParOf" srcId="{F3E8DBD9-4836-4383-861F-424232A406EF}" destId="{43F9DD0A-3844-49F0-8484-1A242B277BC2}" srcOrd="3" destOrd="0" presId="urn:microsoft.com/office/officeart/2008/layout/LinedList"/>
    <dgm:cxn modelId="{4E50D793-F3F9-45B1-A998-55EA9CA04C8A}" type="presParOf" srcId="{43F9DD0A-3844-49F0-8484-1A242B277BC2}" destId="{F098B10B-66A1-4510-8EBF-68FEECE9A8F0}" srcOrd="0" destOrd="0" presId="urn:microsoft.com/office/officeart/2008/layout/LinedList"/>
    <dgm:cxn modelId="{2F8198EA-B44E-4EAD-8603-52B4BB57BD53}" type="presParOf" srcId="{43F9DD0A-3844-49F0-8484-1A242B277BC2}" destId="{712A8766-48EF-4EC5-A7E2-934823D5C0F6}" srcOrd="1" destOrd="0" presId="urn:microsoft.com/office/officeart/2008/layout/LinedList"/>
    <dgm:cxn modelId="{C243324D-443F-4FEC-BFFE-1CE155355385}" type="presParOf" srcId="{712A8766-48EF-4EC5-A7E2-934823D5C0F6}" destId="{FE34DE14-1531-49F8-9C68-C0157F5DA3A9}" srcOrd="0" destOrd="0" presId="urn:microsoft.com/office/officeart/2008/layout/LinedList"/>
    <dgm:cxn modelId="{BAF3EC46-0E4C-446F-B97A-C1066F864110}" type="presParOf" srcId="{712A8766-48EF-4EC5-A7E2-934823D5C0F6}" destId="{3FB1710E-7F95-4255-A7AF-12A7D8DB226C}" srcOrd="1" destOrd="0" presId="urn:microsoft.com/office/officeart/2008/layout/LinedList"/>
    <dgm:cxn modelId="{98F7A650-0CD1-4DD5-9F69-14C7572D2790}" type="presParOf" srcId="{3FB1710E-7F95-4255-A7AF-12A7D8DB226C}" destId="{C2571921-6109-4453-A7E2-C27956924F6D}" srcOrd="0" destOrd="0" presId="urn:microsoft.com/office/officeart/2008/layout/LinedList"/>
    <dgm:cxn modelId="{88B2D717-8B46-4CA1-BF6C-7636D1DAABA4}" type="presParOf" srcId="{3FB1710E-7F95-4255-A7AF-12A7D8DB226C}" destId="{60C7738D-908C-41C1-A604-25DEAB1A8087}" srcOrd="1" destOrd="0" presId="urn:microsoft.com/office/officeart/2008/layout/LinedList"/>
    <dgm:cxn modelId="{2C682C34-15DC-4F2C-872B-E08401E7762D}" type="presParOf" srcId="{3FB1710E-7F95-4255-A7AF-12A7D8DB226C}" destId="{D4B81C3D-E130-482D-8A6B-5B5109D325BE}" srcOrd="2" destOrd="0" presId="urn:microsoft.com/office/officeart/2008/layout/LinedList"/>
    <dgm:cxn modelId="{B20C6722-7438-47DD-905D-CCB2923869F0}" type="presParOf" srcId="{712A8766-48EF-4EC5-A7E2-934823D5C0F6}" destId="{0D3E0C56-D5B2-4C8C-BB14-D1E1C82B3C4A}" srcOrd="2" destOrd="0" presId="urn:microsoft.com/office/officeart/2008/layout/LinedList"/>
    <dgm:cxn modelId="{BDD56487-27E2-4C92-AC2D-DFDC464771A6}" type="presParOf" srcId="{712A8766-48EF-4EC5-A7E2-934823D5C0F6}" destId="{39FA9A7B-2278-42DC-9B93-2EB0D29AE9EE}" srcOrd="3" destOrd="0" presId="urn:microsoft.com/office/officeart/2008/layout/LinedList"/>
    <dgm:cxn modelId="{1F6C8A49-4C25-45EE-A738-92AE8CFD1100}" type="presParOf" srcId="{712A8766-48EF-4EC5-A7E2-934823D5C0F6}" destId="{B715FBC6-579F-49A2-BBCD-2B52C60FD161}" srcOrd="4" destOrd="0" presId="urn:microsoft.com/office/officeart/2008/layout/LinedList"/>
    <dgm:cxn modelId="{38965149-B6A4-4460-9288-F8720592522A}" type="presParOf" srcId="{B715FBC6-579F-49A2-BBCD-2B52C60FD161}" destId="{00856A27-241C-4252-AF66-73CEE5525837}" srcOrd="0" destOrd="0" presId="urn:microsoft.com/office/officeart/2008/layout/LinedList"/>
    <dgm:cxn modelId="{67711126-892A-4AB4-8579-99C8D6F6F34C}" type="presParOf" srcId="{B715FBC6-579F-49A2-BBCD-2B52C60FD161}" destId="{1C6712F8-958C-42E3-A88A-FD1036DB1199}" srcOrd="1" destOrd="0" presId="urn:microsoft.com/office/officeart/2008/layout/LinedList"/>
    <dgm:cxn modelId="{6DDB443F-FAD3-4986-B836-29897433FFEA}" type="presParOf" srcId="{B715FBC6-579F-49A2-BBCD-2B52C60FD161}" destId="{667A754F-B9BE-4545-B11A-E8FF9247690A}" srcOrd="2" destOrd="0" presId="urn:microsoft.com/office/officeart/2008/layout/LinedList"/>
    <dgm:cxn modelId="{0ECE75DB-92B7-402E-A289-E3314C32AAC7}" type="presParOf" srcId="{712A8766-48EF-4EC5-A7E2-934823D5C0F6}" destId="{9A1D7E54-07F8-4569-B876-0F0BC60175F4}" srcOrd="5" destOrd="0" presId="urn:microsoft.com/office/officeart/2008/layout/LinedList"/>
    <dgm:cxn modelId="{2153EDD9-B015-4956-8AF9-CC65AD771F9E}" type="presParOf" srcId="{712A8766-48EF-4EC5-A7E2-934823D5C0F6}" destId="{7AEADFC8-66FC-4880-AB47-6783097E8766}" srcOrd="6" destOrd="0" presId="urn:microsoft.com/office/officeart/2008/layout/LinedList"/>
    <dgm:cxn modelId="{DB856D62-BEB1-4566-90C1-85896A18636F}" type="presParOf" srcId="{F3E8DBD9-4836-4383-861F-424232A406EF}" destId="{794B91E5-CB57-4C45-9EB0-F43113DFDA96}" srcOrd="4" destOrd="0" presId="urn:microsoft.com/office/officeart/2008/layout/LinedList"/>
    <dgm:cxn modelId="{7E64808E-00C3-4034-A369-F788F950182B}" type="presParOf" srcId="{F3E8DBD9-4836-4383-861F-424232A406EF}" destId="{6ABFE69C-48B3-4371-A462-B06D8A9AA3FA}" srcOrd="5" destOrd="0" presId="urn:microsoft.com/office/officeart/2008/layout/LinedList"/>
    <dgm:cxn modelId="{94AFAE40-2B61-42CB-8F0B-CA59F2B8F76B}" type="presParOf" srcId="{6ABFE69C-48B3-4371-A462-B06D8A9AA3FA}" destId="{E84B3925-450B-4CB8-85BB-A50C1A0275B5}" srcOrd="0" destOrd="0" presId="urn:microsoft.com/office/officeart/2008/layout/LinedList"/>
    <dgm:cxn modelId="{5A4BC85C-A545-4639-86A4-C239E96923E1}" type="presParOf" srcId="{6ABFE69C-48B3-4371-A462-B06D8A9AA3FA}" destId="{7838709F-3930-4D53-B336-1F0A97559782}" srcOrd="1" destOrd="0" presId="urn:microsoft.com/office/officeart/2008/layout/LinedList"/>
    <dgm:cxn modelId="{1FDB61A7-E9F6-48ED-9DA8-C768C873F9BA}" type="presParOf" srcId="{7838709F-3930-4D53-B336-1F0A97559782}" destId="{7054EFFF-9F31-4C54-A7C7-1780461AFAC2}" srcOrd="0" destOrd="0" presId="urn:microsoft.com/office/officeart/2008/layout/LinedList"/>
    <dgm:cxn modelId="{435AC12A-CD87-41A5-8E89-3D80EB0CE53E}" type="presParOf" srcId="{7838709F-3930-4D53-B336-1F0A97559782}" destId="{DDD0A986-F6B7-42AB-AD94-552799B8365D}" srcOrd="1" destOrd="0" presId="urn:microsoft.com/office/officeart/2008/layout/LinedList"/>
    <dgm:cxn modelId="{D621C307-E658-4F5C-B512-239AF4C424D7}" type="presParOf" srcId="{DDD0A986-F6B7-42AB-AD94-552799B8365D}" destId="{E1C82E46-E921-4806-BD28-6C5769AFB7E8}" srcOrd="0" destOrd="0" presId="urn:microsoft.com/office/officeart/2008/layout/LinedList"/>
    <dgm:cxn modelId="{ED26BF59-3BB2-413C-881D-849CFF99B406}" type="presParOf" srcId="{DDD0A986-F6B7-42AB-AD94-552799B8365D}" destId="{7EB26633-74AB-4A76-9C57-695C828BFD6D}" srcOrd="1" destOrd="0" presId="urn:microsoft.com/office/officeart/2008/layout/LinedList"/>
    <dgm:cxn modelId="{BC47DF3D-FCBE-4776-8CFC-707EFC9D7458}" type="presParOf" srcId="{DDD0A986-F6B7-42AB-AD94-552799B8365D}" destId="{AD47CCC9-522F-4BF6-8C87-F3D3D720510F}" srcOrd="2" destOrd="0" presId="urn:microsoft.com/office/officeart/2008/layout/LinedList"/>
    <dgm:cxn modelId="{F9C3D283-1BC6-460C-8829-FB9B9B7E0A68}" type="presParOf" srcId="{7838709F-3930-4D53-B336-1F0A97559782}" destId="{3274324E-B6C6-48CC-990B-9DF1B5243C78}" srcOrd="2" destOrd="0" presId="urn:microsoft.com/office/officeart/2008/layout/LinedList"/>
    <dgm:cxn modelId="{14BEA911-837F-4175-843F-92F3DF1C933A}" type="presParOf" srcId="{7838709F-3930-4D53-B336-1F0A97559782}" destId="{8F0D2E3E-E833-4B42-9E9D-0756A23CCAE5}" srcOrd="3" destOrd="0" presId="urn:microsoft.com/office/officeart/2008/layout/LinedList"/>
    <dgm:cxn modelId="{01CA69A8-2C10-4D85-B68B-FE593F3CCA02}" type="presParOf" srcId="{7838709F-3930-4D53-B336-1F0A97559782}" destId="{7220E7E7-BE96-4976-A484-00030B5F0BAC}" srcOrd="4" destOrd="0" presId="urn:microsoft.com/office/officeart/2008/layout/LinedList"/>
    <dgm:cxn modelId="{6265B608-5627-48FA-B782-C1423FAEDB8C}" type="presParOf" srcId="{7220E7E7-BE96-4976-A484-00030B5F0BAC}" destId="{0E8EA846-520C-4082-8D05-AC987CBC1454}" srcOrd="0" destOrd="0" presId="urn:microsoft.com/office/officeart/2008/layout/LinedList"/>
    <dgm:cxn modelId="{8F4BD5E6-3697-442E-B279-EF436B3A9C84}" type="presParOf" srcId="{7220E7E7-BE96-4976-A484-00030B5F0BAC}" destId="{6578D5CF-249C-4526-A20C-8DC4D7A2F505}" srcOrd="1" destOrd="0" presId="urn:microsoft.com/office/officeart/2008/layout/LinedList"/>
    <dgm:cxn modelId="{509CD672-F45D-42F5-B5F5-1DA508C2A07C}" type="presParOf" srcId="{7220E7E7-BE96-4976-A484-00030B5F0BAC}" destId="{02B56BFE-A5D9-4E6C-99E8-9537394A193D}" srcOrd="2" destOrd="0" presId="urn:microsoft.com/office/officeart/2008/layout/LinedList"/>
    <dgm:cxn modelId="{8870A93D-C27A-4265-AF0D-D0FB2B92D045}" type="presParOf" srcId="{7838709F-3930-4D53-B336-1F0A97559782}" destId="{C8F6588C-EDF4-4D43-8BB9-78FAF580F7AB}" srcOrd="5" destOrd="0" presId="urn:microsoft.com/office/officeart/2008/layout/LinedList"/>
    <dgm:cxn modelId="{38365EEA-08CB-4F0A-9EC8-5CEB046DDF83}" type="presParOf" srcId="{7838709F-3930-4D53-B336-1F0A97559782}" destId="{701FBA34-CE0D-4CF8-A697-28EE2F9F8D19}" srcOrd="6" destOrd="0" presId="urn:microsoft.com/office/officeart/2008/layout/LinedList"/>
    <dgm:cxn modelId="{71EBC5AA-D7B5-44CD-8080-6E5A860C1A83}" type="presParOf" srcId="{7838709F-3930-4D53-B336-1F0A97559782}" destId="{194535CB-BEE2-4622-9D16-14B71E7C76DF}" srcOrd="7" destOrd="0" presId="urn:microsoft.com/office/officeart/2008/layout/LinedList"/>
    <dgm:cxn modelId="{16C1DD85-3CC4-4027-9B95-4A9B833B0A0E}" type="presParOf" srcId="{194535CB-BEE2-4622-9D16-14B71E7C76DF}" destId="{150F0E2A-A61A-4047-AD00-F40DF9A93CF9}" srcOrd="0" destOrd="0" presId="urn:microsoft.com/office/officeart/2008/layout/LinedList"/>
    <dgm:cxn modelId="{90E69493-F237-43BE-B44A-0D380C039166}" type="presParOf" srcId="{194535CB-BEE2-4622-9D16-14B71E7C76DF}" destId="{FBB99809-DF1C-4920-BCED-0B4BE992BCF6}" srcOrd="1" destOrd="0" presId="urn:microsoft.com/office/officeart/2008/layout/LinedList"/>
    <dgm:cxn modelId="{34643A16-45A0-4AB5-8A46-A8AE53DEDA5D}" type="presParOf" srcId="{194535CB-BEE2-4622-9D16-14B71E7C76DF}" destId="{D50AE2D0-1F8A-4071-8C80-CEEDA8E9714C}" srcOrd="2" destOrd="0" presId="urn:microsoft.com/office/officeart/2008/layout/LinedList"/>
    <dgm:cxn modelId="{9A14BC65-1B57-4C97-A2FF-B3CEDD06F340}" type="presParOf" srcId="{7838709F-3930-4D53-B336-1F0A97559782}" destId="{59AE7CE9-943C-4239-BE14-4DFEC5E15F82}" srcOrd="8" destOrd="0" presId="urn:microsoft.com/office/officeart/2008/layout/LinedList"/>
    <dgm:cxn modelId="{B92C98F3-66FC-4005-9813-103237230D8C}" type="presParOf" srcId="{7838709F-3930-4D53-B336-1F0A97559782}" destId="{4993F354-8A1B-4C3D-AC2B-636739565CB4}" srcOrd="9" destOrd="0" presId="urn:microsoft.com/office/officeart/2008/layout/LinedList"/>
    <dgm:cxn modelId="{6D85C11F-F323-4161-B533-518D8DD588D2}" type="presParOf" srcId="{F3E8DBD9-4836-4383-861F-424232A406EF}" destId="{8ABCA68A-39A2-4E94-AC13-64182C700E9F}" srcOrd="6" destOrd="0" presId="urn:microsoft.com/office/officeart/2008/layout/LinedList"/>
    <dgm:cxn modelId="{52527D5F-215D-4C96-A50E-766C8CA53629}" type="presParOf" srcId="{F3E8DBD9-4836-4383-861F-424232A406EF}" destId="{ECD484C0-F252-46E3-895E-4CB3DBBA95C3}" srcOrd="7" destOrd="0" presId="urn:microsoft.com/office/officeart/2008/layout/LinedList"/>
    <dgm:cxn modelId="{ABD32C30-F74E-42A8-978E-28EBE39F1A86}" type="presParOf" srcId="{ECD484C0-F252-46E3-895E-4CB3DBBA95C3}" destId="{BC47042B-F841-4331-9F8A-F05E4C594692}" srcOrd="0" destOrd="0" presId="urn:microsoft.com/office/officeart/2008/layout/LinedList"/>
    <dgm:cxn modelId="{35AFD945-A62D-466B-947A-3FFD9D7C20C2}" type="presParOf" srcId="{ECD484C0-F252-46E3-895E-4CB3DBBA95C3}" destId="{671519FD-B592-4375-B51C-90EE3DBEF625}" srcOrd="1" destOrd="0" presId="urn:microsoft.com/office/officeart/2008/layout/LinedList"/>
    <dgm:cxn modelId="{92813D4E-1EFF-4B91-8A57-63B6F0117C9A}" type="presParOf" srcId="{671519FD-B592-4375-B51C-90EE3DBEF625}" destId="{DEC7A8BE-6F2B-4FA1-B596-5E02578ABF24}" srcOrd="0" destOrd="0" presId="urn:microsoft.com/office/officeart/2008/layout/LinedList"/>
    <dgm:cxn modelId="{A9D4F1BC-2E75-4507-A043-6B594421482F}" type="presParOf" srcId="{671519FD-B592-4375-B51C-90EE3DBEF625}" destId="{FAE16B19-8112-45F6-B1FE-85364BE3BF21}" srcOrd="1" destOrd="0" presId="urn:microsoft.com/office/officeart/2008/layout/LinedList"/>
    <dgm:cxn modelId="{EA2147E9-4482-402A-A74A-C46E8BE5462F}" type="presParOf" srcId="{FAE16B19-8112-45F6-B1FE-85364BE3BF21}" destId="{7CF82530-78B4-446C-BE86-4C1FFBAFC0B4}" srcOrd="0" destOrd="0" presId="urn:microsoft.com/office/officeart/2008/layout/LinedList"/>
    <dgm:cxn modelId="{AA69E9E2-1DE3-40BD-8188-DA4C0FA37A43}" type="presParOf" srcId="{FAE16B19-8112-45F6-B1FE-85364BE3BF21}" destId="{C20D8053-A7D0-4021-AE69-32B95773D6F6}" srcOrd="1" destOrd="0" presId="urn:microsoft.com/office/officeart/2008/layout/LinedList"/>
    <dgm:cxn modelId="{3EB89E6B-6B57-40AC-8BE8-52F1CCCDF6BA}" type="presParOf" srcId="{FAE16B19-8112-45F6-B1FE-85364BE3BF21}" destId="{39BB13D3-CA85-4F15-9214-B341C905C872}" srcOrd="2" destOrd="0" presId="urn:microsoft.com/office/officeart/2008/layout/LinedList"/>
    <dgm:cxn modelId="{5EBFA802-D790-466C-B014-C554D4E02158}" type="presParOf" srcId="{671519FD-B592-4375-B51C-90EE3DBEF625}" destId="{2AC39E59-813C-457F-956C-AE28BD7BBC57}" srcOrd="2" destOrd="0" presId="urn:microsoft.com/office/officeart/2008/layout/LinedList"/>
    <dgm:cxn modelId="{F4328FE2-58CF-4928-9375-D74F644B7012}" type="presParOf" srcId="{671519FD-B592-4375-B51C-90EE3DBEF625}" destId="{36D7EAE4-0177-41D5-9AA3-08804FC43883}" srcOrd="3" destOrd="0" presId="urn:microsoft.com/office/officeart/2008/layout/LinedList"/>
    <dgm:cxn modelId="{DCB4F059-8EC6-436A-A7A6-32E94661ECBA}" type="presParOf" srcId="{671519FD-B592-4375-B51C-90EE3DBEF625}" destId="{C7935858-11AC-4A93-B9A9-948103554852}" srcOrd="4" destOrd="0" presId="urn:microsoft.com/office/officeart/2008/layout/LinedList"/>
    <dgm:cxn modelId="{B6F8D24A-BC08-42B4-B965-5E7985D84C68}" type="presParOf" srcId="{C7935858-11AC-4A93-B9A9-948103554852}" destId="{B10D0960-4DE9-4BF5-ABF6-6C6F1FAA6AC5}" srcOrd="0" destOrd="0" presId="urn:microsoft.com/office/officeart/2008/layout/LinedList"/>
    <dgm:cxn modelId="{02C39ED6-8A67-4CE5-B10D-19CBCB9510D0}" type="presParOf" srcId="{C7935858-11AC-4A93-B9A9-948103554852}" destId="{163C5C97-B4B1-45FF-BFA4-77296CC09D67}" srcOrd="1" destOrd="0" presId="urn:microsoft.com/office/officeart/2008/layout/LinedList"/>
    <dgm:cxn modelId="{42FB1E28-82D2-405F-961B-4E4F4CD2F793}" type="presParOf" srcId="{C7935858-11AC-4A93-B9A9-948103554852}" destId="{40643EA8-A05D-48CD-BFAF-08CBBD34CF93}" srcOrd="2" destOrd="0" presId="urn:microsoft.com/office/officeart/2008/layout/LinedList"/>
    <dgm:cxn modelId="{3B2E04C3-E5C1-4EA2-82F4-1967CFD93723}" type="presParOf" srcId="{671519FD-B592-4375-B51C-90EE3DBEF625}" destId="{5EE358AE-73F2-4D85-9F8E-5BAE26182C61}" srcOrd="5" destOrd="0" presId="urn:microsoft.com/office/officeart/2008/layout/LinedList"/>
    <dgm:cxn modelId="{783AE432-FE79-4028-AAD1-CFD82FFA04AE}" type="presParOf" srcId="{671519FD-B592-4375-B51C-90EE3DBEF625}" destId="{292F6C75-3546-4475-898C-E4913B9CF74C}" srcOrd="6" destOrd="0" presId="urn:microsoft.com/office/officeart/2008/layout/LinedList"/>
    <dgm:cxn modelId="{1F18E2F5-C883-4D76-8DC5-550D3F1E4F0F}" type="presParOf" srcId="{671519FD-B592-4375-B51C-90EE3DBEF625}" destId="{6FE16153-3DD9-493B-BF3E-F60C934057F3}" srcOrd="7" destOrd="0" presId="urn:microsoft.com/office/officeart/2008/layout/LinedList"/>
    <dgm:cxn modelId="{13F305EA-004A-4A02-9622-6505C140BDD7}" type="presParOf" srcId="{6FE16153-3DD9-493B-BF3E-F60C934057F3}" destId="{E912BC81-0B57-40B2-A031-C356B62AC742}" srcOrd="0" destOrd="0" presId="urn:microsoft.com/office/officeart/2008/layout/LinedList"/>
    <dgm:cxn modelId="{8607C0A0-902E-447D-AD6A-71928A92F7E9}" type="presParOf" srcId="{6FE16153-3DD9-493B-BF3E-F60C934057F3}" destId="{5457C908-637B-4442-BCFB-5DD8F542E6A0}" srcOrd="1" destOrd="0" presId="urn:microsoft.com/office/officeart/2008/layout/LinedList"/>
    <dgm:cxn modelId="{F848BF2F-6AEA-4BAE-9017-5A994AEDE4D8}" type="presParOf" srcId="{6FE16153-3DD9-493B-BF3E-F60C934057F3}" destId="{3108184C-6E03-44EF-BD82-B34406A5D010}" srcOrd="2" destOrd="0" presId="urn:microsoft.com/office/officeart/2008/layout/LinedList"/>
    <dgm:cxn modelId="{E9EB957B-08F2-40AA-B2DB-979E3EC81F8C}" type="presParOf" srcId="{671519FD-B592-4375-B51C-90EE3DBEF625}" destId="{1BE82A4E-1A12-4DD7-AD81-B9C08FD84E7D}" srcOrd="8" destOrd="0" presId="urn:microsoft.com/office/officeart/2008/layout/LinedList"/>
    <dgm:cxn modelId="{3ABBA75A-2649-4C6D-A683-DAE4162C176E}" type="presParOf" srcId="{671519FD-B592-4375-B51C-90EE3DBEF625}" destId="{FDED03F0-C67A-4D0D-988B-DDE54ED966C8}" srcOrd="9" destOrd="0" presId="urn:microsoft.com/office/officeart/2008/layout/LinedList"/>
    <dgm:cxn modelId="{CE63C4C4-3142-4B3C-B8D7-17D31BAA0F03}" type="presParOf" srcId="{F3E8DBD9-4836-4383-861F-424232A406EF}" destId="{39E840AB-2927-4CAC-A244-7D6C224336E5}" srcOrd="8" destOrd="0" presId="urn:microsoft.com/office/officeart/2008/layout/LinedList"/>
    <dgm:cxn modelId="{B143C5CC-6EF9-4152-AC3C-64FEC2807FFC}" type="presParOf" srcId="{F3E8DBD9-4836-4383-861F-424232A406EF}" destId="{2C6F04D7-46CE-4F14-B947-F901D5FF0B05}" srcOrd="9" destOrd="0" presId="urn:microsoft.com/office/officeart/2008/layout/LinedList"/>
    <dgm:cxn modelId="{A103715F-E507-43D1-87F5-2B8104DA9853}" type="presParOf" srcId="{2C6F04D7-46CE-4F14-B947-F901D5FF0B05}" destId="{C88D110C-0E6D-40E1-8C4A-A4E84AFBF0ED}" srcOrd="0" destOrd="0" presId="urn:microsoft.com/office/officeart/2008/layout/LinedList"/>
    <dgm:cxn modelId="{92CE44B5-BCAA-4D20-B5EF-A3C7FC2C0A1B}" type="presParOf" srcId="{2C6F04D7-46CE-4F14-B947-F901D5FF0B05}" destId="{75D61A44-A9A5-41A5-BFA8-F768A97835A1}" srcOrd="1" destOrd="0" presId="urn:microsoft.com/office/officeart/2008/layout/LinedList"/>
    <dgm:cxn modelId="{461887B3-5371-45AD-90BF-1AEDA4D516C1}" type="presParOf" srcId="{75D61A44-A9A5-41A5-BFA8-F768A97835A1}" destId="{907370A3-6F31-40EB-8C73-3E4DFA91102D}" srcOrd="0" destOrd="0" presId="urn:microsoft.com/office/officeart/2008/layout/LinedList"/>
    <dgm:cxn modelId="{57C3BB65-DAD4-4B9A-B361-0C830AAC8459}" type="presParOf" srcId="{75D61A44-A9A5-41A5-BFA8-F768A97835A1}" destId="{EFB8B2FA-DCE4-466E-BF26-F92225A7C38E}" srcOrd="1" destOrd="0" presId="urn:microsoft.com/office/officeart/2008/layout/LinedList"/>
    <dgm:cxn modelId="{B9917882-DACC-407A-AD46-EA8002BB8AB8}" type="presParOf" srcId="{EFB8B2FA-DCE4-466E-BF26-F92225A7C38E}" destId="{F0B0AB26-9D24-42C6-A0D8-1D7200B8AFDC}" srcOrd="0" destOrd="0" presId="urn:microsoft.com/office/officeart/2008/layout/LinedList"/>
    <dgm:cxn modelId="{6C29C8D9-DFEA-404A-9874-6D3006F132F4}" type="presParOf" srcId="{EFB8B2FA-DCE4-466E-BF26-F92225A7C38E}" destId="{AA554D79-9243-4DB7-B49F-6AAE2106C66E}" srcOrd="1" destOrd="0" presId="urn:microsoft.com/office/officeart/2008/layout/LinedList"/>
    <dgm:cxn modelId="{13338337-4CEB-40E3-BB07-579CDB1D68BA}" type="presParOf" srcId="{EFB8B2FA-DCE4-466E-BF26-F92225A7C38E}" destId="{6435B077-9E94-4383-A065-40AB8C41873A}" srcOrd="2" destOrd="0" presId="urn:microsoft.com/office/officeart/2008/layout/LinedList"/>
    <dgm:cxn modelId="{D91B23E7-98CC-4293-9113-3041F02690D4}" type="presParOf" srcId="{75D61A44-A9A5-41A5-BFA8-F768A97835A1}" destId="{1318109F-6CC3-40FB-B5B4-AA2B0868FB96}" srcOrd="2" destOrd="0" presId="urn:microsoft.com/office/officeart/2008/layout/LinedList"/>
    <dgm:cxn modelId="{A75749D1-C8DB-4184-912F-5E73165F3A9E}" type="presParOf" srcId="{75D61A44-A9A5-41A5-BFA8-F768A97835A1}" destId="{A4BF87B7-E22F-41C2-8671-3D306DC6F5FE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BFC239-C18D-4EDE-A7F5-83B6C2AAF773}" type="doc">
      <dgm:prSet loTypeId="urn:microsoft.com/office/officeart/2005/8/layout/radial2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AF3F97EE-2CA2-4F51-9F73-297BA1AB61A7}">
      <dgm:prSet phldrT="[Texto]" custT="1"/>
      <dgm:spPr/>
      <dgm:t>
        <a:bodyPr/>
        <a:lstStyle/>
        <a:p>
          <a:r>
            <a:rPr lang="es-ES" sz="2000" dirty="0" smtClean="0"/>
            <a:t>Consideraciones generales</a:t>
          </a:r>
          <a:endParaRPr lang="es-ES_tradnl" sz="2000" dirty="0"/>
        </a:p>
      </dgm:t>
    </dgm:pt>
    <dgm:pt modelId="{81289C03-0881-4B40-BF18-4EF97D0E196B}" type="parTrans" cxnId="{D2397347-D5DD-4933-BE25-115731F3F71B}">
      <dgm:prSet/>
      <dgm:spPr/>
      <dgm:t>
        <a:bodyPr/>
        <a:lstStyle/>
        <a:p>
          <a:endParaRPr lang="es-ES_tradnl"/>
        </a:p>
      </dgm:t>
    </dgm:pt>
    <dgm:pt modelId="{4C2EF95F-779F-4AE2-8FD2-0BD0CED933D2}" type="sibTrans" cxnId="{D2397347-D5DD-4933-BE25-115731F3F71B}">
      <dgm:prSet/>
      <dgm:spPr/>
      <dgm:t>
        <a:bodyPr/>
        <a:lstStyle/>
        <a:p>
          <a:endParaRPr lang="es-ES_tradnl"/>
        </a:p>
      </dgm:t>
    </dgm:pt>
    <dgm:pt modelId="{CCCE6ADA-31F3-43EF-ACCE-0B5A0ACB7536}">
      <dgm:prSet phldrT="[Texto]" custT="1"/>
      <dgm:spPr/>
      <dgm:t>
        <a:bodyPr/>
        <a:lstStyle/>
        <a:p>
          <a:r>
            <a:rPr lang="es-ES" sz="2000" dirty="0" smtClean="0"/>
            <a:t>Régimen Jurídico</a:t>
          </a:r>
          <a:endParaRPr lang="es-ES_tradnl" sz="2000" dirty="0"/>
        </a:p>
      </dgm:t>
    </dgm:pt>
    <dgm:pt modelId="{C7F35C3B-19FF-4A5E-9141-BBEE46349932}" type="parTrans" cxnId="{8E1D1EF0-0C72-4A13-94F1-36DC7B850621}">
      <dgm:prSet/>
      <dgm:spPr/>
      <dgm:t>
        <a:bodyPr/>
        <a:lstStyle/>
        <a:p>
          <a:endParaRPr lang="es-ES_tradnl"/>
        </a:p>
      </dgm:t>
    </dgm:pt>
    <dgm:pt modelId="{15E66365-862A-4A1D-AFAC-23D98F170D4A}" type="sibTrans" cxnId="{8E1D1EF0-0C72-4A13-94F1-36DC7B850621}">
      <dgm:prSet/>
      <dgm:spPr/>
      <dgm:t>
        <a:bodyPr/>
        <a:lstStyle/>
        <a:p>
          <a:endParaRPr lang="es-ES_tradnl"/>
        </a:p>
      </dgm:t>
    </dgm:pt>
    <dgm:pt modelId="{01EB4A3A-0C33-4F99-A197-837EEA9AACE0}">
      <dgm:prSet phldrT="[Texto]" custT="1"/>
      <dgm:spPr/>
      <dgm:t>
        <a:bodyPr/>
        <a:lstStyle/>
        <a:p>
          <a:r>
            <a:rPr lang="es-ES" sz="2000" dirty="0" smtClean="0"/>
            <a:t>Asistencia y representación</a:t>
          </a:r>
          <a:endParaRPr lang="es-ES_tradnl" sz="2000" dirty="0"/>
        </a:p>
      </dgm:t>
    </dgm:pt>
    <dgm:pt modelId="{2CEF001F-C9BA-4E76-9487-844BF1E4A8BF}" type="parTrans" cxnId="{B5600D44-9565-4F93-8D06-97978373771D}">
      <dgm:prSet/>
      <dgm:spPr/>
      <dgm:t>
        <a:bodyPr/>
        <a:lstStyle/>
        <a:p>
          <a:endParaRPr lang="es-ES_tradnl"/>
        </a:p>
      </dgm:t>
    </dgm:pt>
    <dgm:pt modelId="{48B6D72B-92C4-4C6B-9E23-26A4E98D0909}" type="sibTrans" cxnId="{B5600D44-9565-4F93-8D06-97978373771D}">
      <dgm:prSet/>
      <dgm:spPr/>
      <dgm:t>
        <a:bodyPr/>
        <a:lstStyle/>
        <a:p>
          <a:endParaRPr lang="es-ES_tradnl"/>
        </a:p>
      </dgm:t>
    </dgm:pt>
    <dgm:pt modelId="{0B60400D-FF97-4D74-9213-A32BB680EDC1}">
      <dgm:prSet phldrT="[Texto]" custT="1"/>
      <dgm:spPr/>
      <dgm:t>
        <a:bodyPr/>
        <a:lstStyle/>
        <a:p>
          <a:r>
            <a:rPr lang="es-ES" sz="2000" dirty="0" smtClean="0"/>
            <a:t>Situación del menor: en general</a:t>
          </a:r>
          <a:endParaRPr lang="es-ES_tradnl" sz="2000" dirty="0"/>
        </a:p>
      </dgm:t>
    </dgm:pt>
    <dgm:pt modelId="{F8779488-601A-4F73-8B4E-8080739F351C}" type="parTrans" cxnId="{3F356BA8-380C-4A11-A45F-38C65E7067BC}">
      <dgm:prSet/>
      <dgm:spPr/>
      <dgm:t>
        <a:bodyPr/>
        <a:lstStyle/>
        <a:p>
          <a:endParaRPr lang="es-ES_tradnl"/>
        </a:p>
      </dgm:t>
    </dgm:pt>
    <dgm:pt modelId="{AF5E9160-1049-4495-B596-BE8E0CAA5AEA}" type="sibTrans" cxnId="{3F356BA8-380C-4A11-A45F-38C65E7067BC}">
      <dgm:prSet/>
      <dgm:spPr/>
      <dgm:t>
        <a:bodyPr/>
        <a:lstStyle/>
        <a:p>
          <a:endParaRPr lang="es-ES_tradnl"/>
        </a:p>
      </dgm:t>
    </dgm:pt>
    <dgm:pt modelId="{4AD1A5DB-EA1C-4585-87F9-068163B76732}">
      <dgm:prSet phldrT="[Texto]" custT="1"/>
      <dgm:spPr/>
      <dgm:t>
        <a:bodyPr/>
        <a:lstStyle/>
        <a:p>
          <a:r>
            <a:rPr lang="es-ES" sz="2000" dirty="0" smtClean="0"/>
            <a:t>Capacidad en general</a:t>
          </a:r>
          <a:endParaRPr lang="es-ES_tradnl" sz="2000" dirty="0"/>
        </a:p>
      </dgm:t>
    </dgm:pt>
    <dgm:pt modelId="{4B00DBE3-0391-48A5-8647-87AB51B049B8}" type="parTrans" cxnId="{997061D4-E556-4DCF-AF0A-7D90FB4EC20D}">
      <dgm:prSet/>
      <dgm:spPr/>
      <dgm:t>
        <a:bodyPr/>
        <a:lstStyle/>
        <a:p>
          <a:endParaRPr lang="es-ES_tradnl"/>
        </a:p>
      </dgm:t>
    </dgm:pt>
    <dgm:pt modelId="{960E8E14-C8AC-4392-A9D9-397D28BD99FB}" type="sibTrans" cxnId="{997061D4-E556-4DCF-AF0A-7D90FB4EC20D}">
      <dgm:prSet/>
      <dgm:spPr/>
      <dgm:t>
        <a:bodyPr/>
        <a:lstStyle/>
        <a:p>
          <a:endParaRPr lang="es-ES_tradnl"/>
        </a:p>
      </dgm:t>
    </dgm:pt>
    <dgm:pt modelId="{488435F1-BAC8-43AD-8E87-884AE3F068CA}" type="pres">
      <dgm:prSet presAssocID="{C4BFC239-C18D-4EDE-A7F5-83B6C2AAF77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0442064C-2D34-4B7F-829F-B388B8B2F4D6}" type="pres">
      <dgm:prSet presAssocID="{C4BFC239-C18D-4EDE-A7F5-83B6C2AAF773}" presName="cycle" presStyleCnt="0"/>
      <dgm:spPr/>
    </dgm:pt>
    <dgm:pt modelId="{B0E9C762-633E-4AE1-848D-F64852FBC1C8}" type="pres">
      <dgm:prSet presAssocID="{C4BFC239-C18D-4EDE-A7F5-83B6C2AAF773}" presName="centerShape" presStyleCnt="0"/>
      <dgm:spPr/>
    </dgm:pt>
    <dgm:pt modelId="{E2BA6570-B2A2-44BF-A082-B7CFD04D90F6}" type="pres">
      <dgm:prSet presAssocID="{C4BFC239-C18D-4EDE-A7F5-83B6C2AAF773}" presName="connSite" presStyleLbl="node1" presStyleIdx="0" presStyleCnt="6"/>
      <dgm:spPr/>
    </dgm:pt>
    <dgm:pt modelId="{950F55AE-556B-469F-8E6D-AC22FAF8986D}" type="pres">
      <dgm:prSet presAssocID="{C4BFC239-C18D-4EDE-A7F5-83B6C2AAF773}" presName="visible" presStyleLbl="node1" presStyleIdx="0" presStyleCnt="6" custScaleX="144307" custScaleY="118787" custLinFactNeighborX="-47814" custLinFactNeighborY="-106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000" r="-22000"/>
          </a:stretch>
        </a:blipFill>
      </dgm:spPr>
    </dgm:pt>
    <dgm:pt modelId="{B864A2CF-7350-401A-A557-87D1ADD73890}" type="pres">
      <dgm:prSet presAssocID="{81289C03-0881-4B40-BF18-4EF97D0E196B}" presName="Name25" presStyleLbl="parChTrans1D1" presStyleIdx="0" presStyleCnt="5"/>
      <dgm:spPr/>
      <dgm:t>
        <a:bodyPr/>
        <a:lstStyle/>
        <a:p>
          <a:endParaRPr lang="es-ES_tradnl"/>
        </a:p>
      </dgm:t>
    </dgm:pt>
    <dgm:pt modelId="{91B84440-13D6-4DCE-9B96-05BC82923555}" type="pres">
      <dgm:prSet presAssocID="{AF3F97EE-2CA2-4F51-9F73-297BA1AB61A7}" presName="node" presStyleCnt="0"/>
      <dgm:spPr/>
    </dgm:pt>
    <dgm:pt modelId="{2D6DCCF9-0BA8-42A1-A5B8-BABB5D0ECFD7}" type="pres">
      <dgm:prSet presAssocID="{AF3F97EE-2CA2-4F51-9F73-297BA1AB61A7}" presName="parentNode" presStyleLbl="node1" presStyleIdx="1" presStyleCnt="6" custScaleX="228942" custLinFactX="-62112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C5DDED-D6B9-4BB7-8EC9-AF0C4AE1B34A}" type="pres">
      <dgm:prSet presAssocID="{AF3F97EE-2CA2-4F51-9F73-297BA1AB61A7}" presName="childNode" presStyleLbl="revTx" presStyleIdx="0" presStyleCnt="0">
        <dgm:presLayoutVars>
          <dgm:bulletEnabled val="1"/>
        </dgm:presLayoutVars>
      </dgm:prSet>
      <dgm:spPr/>
    </dgm:pt>
    <dgm:pt modelId="{4BFE4967-3194-4AAD-925F-D99C16A232FE}" type="pres">
      <dgm:prSet presAssocID="{C7F35C3B-19FF-4A5E-9141-BBEE46349932}" presName="Name25" presStyleLbl="parChTrans1D1" presStyleIdx="1" presStyleCnt="5"/>
      <dgm:spPr/>
      <dgm:t>
        <a:bodyPr/>
        <a:lstStyle/>
        <a:p>
          <a:endParaRPr lang="es-ES_tradnl"/>
        </a:p>
      </dgm:t>
    </dgm:pt>
    <dgm:pt modelId="{70E93090-6943-44CE-BE89-3FCB6881A865}" type="pres">
      <dgm:prSet presAssocID="{CCCE6ADA-31F3-43EF-ACCE-0B5A0ACB7536}" presName="node" presStyleCnt="0"/>
      <dgm:spPr/>
    </dgm:pt>
    <dgm:pt modelId="{99527F2D-87DC-41C0-B260-C34FEE1DD8B6}" type="pres">
      <dgm:prSet presAssocID="{CCCE6ADA-31F3-43EF-ACCE-0B5A0ACB7536}" presName="parentNode" presStyleLbl="node1" presStyleIdx="2" presStyleCnt="6" custScaleX="211838" custLinFactNeighborX="36420" custLinFactNeighborY="-77596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4BC960A-DB34-4122-A9D5-6A062443E290}" type="pres">
      <dgm:prSet presAssocID="{CCCE6ADA-31F3-43EF-ACCE-0B5A0ACB753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06B0E5-6FF3-4401-9394-438576E880A8}" type="pres">
      <dgm:prSet presAssocID="{2CEF001F-C9BA-4E76-9487-844BF1E4A8BF}" presName="Name25" presStyleLbl="parChTrans1D1" presStyleIdx="2" presStyleCnt="5"/>
      <dgm:spPr/>
      <dgm:t>
        <a:bodyPr/>
        <a:lstStyle/>
        <a:p>
          <a:endParaRPr lang="es-ES_tradnl"/>
        </a:p>
      </dgm:t>
    </dgm:pt>
    <dgm:pt modelId="{C3AFA50B-9476-4E2E-8F79-0571A81667A3}" type="pres">
      <dgm:prSet presAssocID="{01EB4A3A-0C33-4F99-A197-837EEA9AACE0}" presName="node" presStyleCnt="0"/>
      <dgm:spPr/>
    </dgm:pt>
    <dgm:pt modelId="{D6877843-C1F2-4055-909D-A7D2BBAA1F26}" type="pres">
      <dgm:prSet presAssocID="{01EB4A3A-0C33-4F99-A197-837EEA9AACE0}" presName="parentNode" presStyleLbl="node1" presStyleIdx="3" presStyleCnt="6" custScaleX="209862" custLinFactNeighborX="-20424" custLinFactNeighborY="-3183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5E104CB-F308-4C7E-9182-AC643599C724}" type="pres">
      <dgm:prSet presAssocID="{01EB4A3A-0C33-4F99-A197-837EEA9AACE0}" presName="childNode" presStyleLbl="revTx" presStyleIdx="0" presStyleCnt="0">
        <dgm:presLayoutVars>
          <dgm:bulletEnabled val="1"/>
        </dgm:presLayoutVars>
      </dgm:prSet>
      <dgm:spPr/>
    </dgm:pt>
    <dgm:pt modelId="{C643D9C5-553D-4D50-B566-D5193586F2CD}" type="pres">
      <dgm:prSet presAssocID="{F8779488-601A-4F73-8B4E-8080739F351C}" presName="Name25" presStyleLbl="parChTrans1D1" presStyleIdx="3" presStyleCnt="5"/>
      <dgm:spPr/>
      <dgm:t>
        <a:bodyPr/>
        <a:lstStyle/>
        <a:p>
          <a:endParaRPr lang="es-ES_tradnl"/>
        </a:p>
      </dgm:t>
    </dgm:pt>
    <dgm:pt modelId="{D07823A4-20E0-423D-A832-3A0E0D536AE6}" type="pres">
      <dgm:prSet presAssocID="{0B60400D-FF97-4D74-9213-A32BB680EDC1}" presName="node" presStyleCnt="0"/>
      <dgm:spPr/>
    </dgm:pt>
    <dgm:pt modelId="{871F39AD-7792-42F3-A8F4-05B1F9A737C7}" type="pres">
      <dgm:prSet presAssocID="{0B60400D-FF97-4D74-9213-A32BB680EDC1}" presName="parentNode" presStyleLbl="node1" presStyleIdx="4" presStyleCnt="6" custScaleX="234771" custLinFactNeighborX="15238" custLinFactNeighborY="2613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A66AB2F-A8DD-48A6-A8C9-725FA8976A25}" type="pres">
      <dgm:prSet presAssocID="{0B60400D-FF97-4D74-9213-A32BB680EDC1}" presName="childNode" presStyleLbl="revTx" presStyleIdx="0" presStyleCnt="0">
        <dgm:presLayoutVars>
          <dgm:bulletEnabled val="1"/>
        </dgm:presLayoutVars>
      </dgm:prSet>
      <dgm:spPr/>
    </dgm:pt>
    <dgm:pt modelId="{5931713C-444D-4B9B-90A7-6289A4283FCA}" type="pres">
      <dgm:prSet presAssocID="{4B00DBE3-0391-48A5-8647-87AB51B049B8}" presName="Name25" presStyleLbl="parChTrans1D1" presStyleIdx="4" presStyleCnt="5"/>
      <dgm:spPr/>
      <dgm:t>
        <a:bodyPr/>
        <a:lstStyle/>
        <a:p>
          <a:endParaRPr lang="es-ES_tradnl"/>
        </a:p>
      </dgm:t>
    </dgm:pt>
    <dgm:pt modelId="{9784C660-C2E9-4AED-BE3D-79B7784CC711}" type="pres">
      <dgm:prSet presAssocID="{4AD1A5DB-EA1C-4585-87F9-068163B76732}" presName="node" presStyleCnt="0"/>
      <dgm:spPr/>
    </dgm:pt>
    <dgm:pt modelId="{485DE663-34A2-4DFE-920C-2E3E82145FBE}" type="pres">
      <dgm:prSet presAssocID="{4AD1A5DB-EA1C-4585-87F9-068163B76732}" presName="parentNode" presStyleLbl="node1" presStyleIdx="5" presStyleCnt="6" custScaleX="170211" custLinFactX="-80638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7211476-AD4A-4991-B70F-FDEAE82FA8C5}" type="pres">
      <dgm:prSet presAssocID="{4AD1A5DB-EA1C-4585-87F9-068163B76732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B2486F5-DCE9-4D2B-8562-E5F676DA2BD1}" type="presOf" srcId="{AF3F97EE-2CA2-4F51-9F73-297BA1AB61A7}" destId="{2D6DCCF9-0BA8-42A1-A5B8-BABB5D0ECFD7}" srcOrd="0" destOrd="0" presId="urn:microsoft.com/office/officeart/2005/8/layout/radial2"/>
    <dgm:cxn modelId="{3F356BA8-380C-4A11-A45F-38C65E7067BC}" srcId="{C4BFC239-C18D-4EDE-A7F5-83B6C2AAF773}" destId="{0B60400D-FF97-4D74-9213-A32BB680EDC1}" srcOrd="3" destOrd="0" parTransId="{F8779488-601A-4F73-8B4E-8080739F351C}" sibTransId="{AF5E9160-1049-4495-B596-BE8E0CAA5AEA}"/>
    <dgm:cxn modelId="{F3295C7B-57B8-418E-9DAD-25242AD05311}" type="presOf" srcId="{01EB4A3A-0C33-4F99-A197-837EEA9AACE0}" destId="{D6877843-C1F2-4055-909D-A7D2BBAA1F26}" srcOrd="0" destOrd="0" presId="urn:microsoft.com/office/officeart/2005/8/layout/radial2"/>
    <dgm:cxn modelId="{B5600D44-9565-4F93-8D06-97978373771D}" srcId="{C4BFC239-C18D-4EDE-A7F5-83B6C2AAF773}" destId="{01EB4A3A-0C33-4F99-A197-837EEA9AACE0}" srcOrd="2" destOrd="0" parTransId="{2CEF001F-C9BA-4E76-9487-844BF1E4A8BF}" sibTransId="{48B6D72B-92C4-4C6B-9E23-26A4E98D0909}"/>
    <dgm:cxn modelId="{5A301DFE-2CBC-41BD-A04D-D6DF6F875A50}" type="presOf" srcId="{2CEF001F-C9BA-4E76-9487-844BF1E4A8BF}" destId="{AD06B0E5-6FF3-4401-9394-438576E880A8}" srcOrd="0" destOrd="0" presId="urn:microsoft.com/office/officeart/2005/8/layout/radial2"/>
    <dgm:cxn modelId="{C63F8FA9-1B7A-41F9-9E15-C9A26C5F6214}" type="presOf" srcId="{CCCE6ADA-31F3-43EF-ACCE-0B5A0ACB7536}" destId="{99527F2D-87DC-41C0-B260-C34FEE1DD8B6}" srcOrd="0" destOrd="0" presId="urn:microsoft.com/office/officeart/2005/8/layout/radial2"/>
    <dgm:cxn modelId="{4883D4BF-DAA0-4E29-830E-FA641D4CB762}" type="presOf" srcId="{C4BFC239-C18D-4EDE-A7F5-83B6C2AAF773}" destId="{488435F1-BAC8-43AD-8E87-884AE3F068CA}" srcOrd="0" destOrd="0" presId="urn:microsoft.com/office/officeart/2005/8/layout/radial2"/>
    <dgm:cxn modelId="{997061D4-E556-4DCF-AF0A-7D90FB4EC20D}" srcId="{C4BFC239-C18D-4EDE-A7F5-83B6C2AAF773}" destId="{4AD1A5DB-EA1C-4585-87F9-068163B76732}" srcOrd="4" destOrd="0" parTransId="{4B00DBE3-0391-48A5-8647-87AB51B049B8}" sibTransId="{960E8E14-C8AC-4392-A9D9-397D28BD99FB}"/>
    <dgm:cxn modelId="{8E1D1EF0-0C72-4A13-94F1-36DC7B850621}" srcId="{C4BFC239-C18D-4EDE-A7F5-83B6C2AAF773}" destId="{CCCE6ADA-31F3-43EF-ACCE-0B5A0ACB7536}" srcOrd="1" destOrd="0" parTransId="{C7F35C3B-19FF-4A5E-9141-BBEE46349932}" sibTransId="{15E66365-862A-4A1D-AFAC-23D98F170D4A}"/>
    <dgm:cxn modelId="{D2397347-D5DD-4933-BE25-115731F3F71B}" srcId="{C4BFC239-C18D-4EDE-A7F5-83B6C2AAF773}" destId="{AF3F97EE-2CA2-4F51-9F73-297BA1AB61A7}" srcOrd="0" destOrd="0" parTransId="{81289C03-0881-4B40-BF18-4EF97D0E196B}" sibTransId="{4C2EF95F-779F-4AE2-8FD2-0BD0CED933D2}"/>
    <dgm:cxn modelId="{51EEEFF3-6335-4353-9506-2CDC5A031127}" type="presOf" srcId="{0B60400D-FF97-4D74-9213-A32BB680EDC1}" destId="{871F39AD-7792-42F3-A8F4-05B1F9A737C7}" srcOrd="0" destOrd="0" presId="urn:microsoft.com/office/officeart/2005/8/layout/radial2"/>
    <dgm:cxn modelId="{F0E82DFA-7DDD-4701-BC57-485E3D0530FC}" type="presOf" srcId="{81289C03-0881-4B40-BF18-4EF97D0E196B}" destId="{B864A2CF-7350-401A-A557-87D1ADD73890}" srcOrd="0" destOrd="0" presId="urn:microsoft.com/office/officeart/2005/8/layout/radial2"/>
    <dgm:cxn modelId="{F7842255-3C02-4434-8328-D56E1B161229}" type="presOf" srcId="{F8779488-601A-4F73-8B4E-8080739F351C}" destId="{C643D9C5-553D-4D50-B566-D5193586F2CD}" srcOrd="0" destOrd="0" presId="urn:microsoft.com/office/officeart/2005/8/layout/radial2"/>
    <dgm:cxn modelId="{6227FCB2-7636-4C60-A6E2-4820D6AFAEDC}" type="presOf" srcId="{C7F35C3B-19FF-4A5E-9141-BBEE46349932}" destId="{4BFE4967-3194-4AAD-925F-D99C16A232FE}" srcOrd="0" destOrd="0" presId="urn:microsoft.com/office/officeart/2005/8/layout/radial2"/>
    <dgm:cxn modelId="{77C7EE43-587D-41B7-9992-A011936F0392}" type="presOf" srcId="{4B00DBE3-0391-48A5-8647-87AB51B049B8}" destId="{5931713C-444D-4B9B-90A7-6289A4283FCA}" srcOrd="0" destOrd="0" presId="urn:microsoft.com/office/officeart/2005/8/layout/radial2"/>
    <dgm:cxn modelId="{323C45A3-BE5E-4655-91CE-49E9C4B2C49C}" type="presOf" srcId="{4AD1A5DB-EA1C-4585-87F9-068163B76732}" destId="{485DE663-34A2-4DFE-920C-2E3E82145FBE}" srcOrd="0" destOrd="0" presId="urn:microsoft.com/office/officeart/2005/8/layout/radial2"/>
    <dgm:cxn modelId="{2309C876-1129-43C2-ACEE-080CD3A52632}" type="presParOf" srcId="{488435F1-BAC8-43AD-8E87-884AE3F068CA}" destId="{0442064C-2D34-4B7F-829F-B388B8B2F4D6}" srcOrd="0" destOrd="0" presId="urn:microsoft.com/office/officeart/2005/8/layout/radial2"/>
    <dgm:cxn modelId="{FDEDE099-ECD8-4CCA-AD8D-06F2E6C2F6F5}" type="presParOf" srcId="{0442064C-2D34-4B7F-829F-B388B8B2F4D6}" destId="{B0E9C762-633E-4AE1-848D-F64852FBC1C8}" srcOrd="0" destOrd="0" presId="urn:microsoft.com/office/officeart/2005/8/layout/radial2"/>
    <dgm:cxn modelId="{6134CEB9-4691-45EB-883B-2F2B74032347}" type="presParOf" srcId="{B0E9C762-633E-4AE1-848D-F64852FBC1C8}" destId="{E2BA6570-B2A2-44BF-A082-B7CFD04D90F6}" srcOrd="0" destOrd="0" presId="urn:microsoft.com/office/officeart/2005/8/layout/radial2"/>
    <dgm:cxn modelId="{EB4C3897-0BE4-4522-86D1-746048CC04F3}" type="presParOf" srcId="{B0E9C762-633E-4AE1-848D-F64852FBC1C8}" destId="{950F55AE-556B-469F-8E6D-AC22FAF8986D}" srcOrd="1" destOrd="0" presId="urn:microsoft.com/office/officeart/2005/8/layout/radial2"/>
    <dgm:cxn modelId="{7ADD5BDB-508C-469D-A6CE-005AB86A177F}" type="presParOf" srcId="{0442064C-2D34-4B7F-829F-B388B8B2F4D6}" destId="{B864A2CF-7350-401A-A557-87D1ADD73890}" srcOrd="1" destOrd="0" presId="urn:microsoft.com/office/officeart/2005/8/layout/radial2"/>
    <dgm:cxn modelId="{C1DDEFC1-7369-4B90-BC15-04DB624C691B}" type="presParOf" srcId="{0442064C-2D34-4B7F-829F-B388B8B2F4D6}" destId="{91B84440-13D6-4DCE-9B96-05BC82923555}" srcOrd="2" destOrd="0" presId="urn:microsoft.com/office/officeart/2005/8/layout/radial2"/>
    <dgm:cxn modelId="{3243FBC0-70AD-433B-9298-5B3AA7EC519F}" type="presParOf" srcId="{91B84440-13D6-4DCE-9B96-05BC82923555}" destId="{2D6DCCF9-0BA8-42A1-A5B8-BABB5D0ECFD7}" srcOrd="0" destOrd="0" presId="urn:microsoft.com/office/officeart/2005/8/layout/radial2"/>
    <dgm:cxn modelId="{D76E5915-5914-43CA-A0D1-2967862568CA}" type="presParOf" srcId="{91B84440-13D6-4DCE-9B96-05BC82923555}" destId="{DDC5DDED-D6B9-4BB7-8EC9-AF0C4AE1B34A}" srcOrd="1" destOrd="0" presId="urn:microsoft.com/office/officeart/2005/8/layout/radial2"/>
    <dgm:cxn modelId="{83EB3F40-4ED5-45D4-9352-C13223A36399}" type="presParOf" srcId="{0442064C-2D34-4B7F-829F-B388B8B2F4D6}" destId="{4BFE4967-3194-4AAD-925F-D99C16A232FE}" srcOrd="3" destOrd="0" presId="urn:microsoft.com/office/officeart/2005/8/layout/radial2"/>
    <dgm:cxn modelId="{0BDB4B42-9482-440A-9136-5FE5B354230B}" type="presParOf" srcId="{0442064C-2D34-4B7F-829F-B388B8B2F4D6}" destId="{70E93090-6943-44CE-BE89-3FCB6881A865}" srcOrd="4" destOrd="0" presId="urn:microsoft.com/office/officeart/2005/8/layout/radial2"/>
    <dgm:cxn modelId="{9BCFD2B4-902D-4AAB-AA1E-D17C854D2DB0}" type="presParOf" srcId="{70E93090-6943-44CE-BE89-3FCB6881A865}" destId="{99527F2D-87DC-41C0-B260-C34FEE1DD8B6}" srcOrd="0" destOrd="0" presId="urn:microsoft.com/office/officeart/2005/8/layout/radial2"/>
    <dgm:cxn modelId="{00E04567-EEBF-413D-B5EC-FFF2FB40F0BC}" type="presParOf" srcId="{70E93090-6943-44CE-BE89-3FCB6881A865}" destId="{24BC960A-DB34-4122-A9D5-6A062443E290}" srcOrd="1" destOrd="0" presId="urn:microsoft.com/office/officeart/2005/8/layout/radial2"/>
    <dgm:cxn modelId="{8FD475B1-5DA7-48E8-B9A0-5C48D2AB83FA}" type="presParOf" srcId="{0442064C-2D34-4B7F-829F-B388B8B2F4D6}" destId="{AD06B0E5-6FF3-4401-9394-438576E880A8}" srcOrd="5" destOrd="0" presId="urn:microsoft.com/office/officeart/2005/8/layout/radial2"/>
    <dgm:cxn modelId="{8B667F36-E078-4D17-9E6A-F2C02A8D23FA}" type="presParOf" srcId="{0442064C-2D34-4B7F-829F-B388B8B2F4D6}" destId="{C3AFA50B-9476-4E2E-8F79-0571A81667A3}" srcOrd="6" destOrd="0" presId="urn:microsoft.com/office/officeart/2005/8/layout/radial2"/>
    <dgm:cxn modelId="{3D9922C9-D0A1-474F-B4A7-6A6AC645DAD3}" type="presParOf" srcId="{C3AFA50B-9476-4E2E-8F79-0571A81667A3}" destId="{D6877843-C1F2-4055-909D-A7D2BBAA1F26}" srcOrd="0" destOrd="0" presId="urn:microsoft.com/office/officeart/2005/8/layout/radial2"/>
    <dgm:cxn modelId="{9942B6DE-4EBE-474A-A40A-595B358129E4}" type="presParOf" srcId="{C3AFA50B-9476-4E2E-8F79-0571A81667A3}" destId="{65E104CB-F308-4C7E-9182-AC643599C724}" srcOrd="1" destOrd="0" presId="urn:microsoft.com/office/officeart/2005/8/layout/radial2"/>
    <dgm:cxn modelId="{E72A02F5-31AE-496C-B97C-BA00D5FAC730}" type="presParOf" srcId="{0442064C-2D34-4B7F-829F-B388B8B2F4D6}" destId="{C643D9C5-553D-4D50-B566-D5193586F2CD}" srcOrd="7" destOrd="0" presId="urn:microsoft.com/office/officeart/2005/8/layout/radial2"/>
    <dgm:cxn modelId="{94D66C4F-1EF5-4C5A-A95E-CE2BF2F465E4}" type="presParOf" srcId="{0442064C-2D34-4B7F-829F-B388B8B2F4D6}" destId="{D07823A4-20E0-423D-A832-3A0E0D536AE6}" srcOrd="8" destOrd="0" presId="urn:microsoft.com/office/officeart/2005/8/layout/radial2"/>
    <dgm:cxn modelId="{A4871EB8-43B9-4569-9A1A-8A2368E97F91}" type="presParOf" srcId="{D07823A4-20E0-423D-A832-3A0E0D536AE6}" destId="{871F39AD-7792-42F3-A8F4-05B1F9A737C7}" srcOrd="0" destOrd="0" presId="urn:microsoft.com/office/officeart/2005/8/layout/radial2"/>
    <dgm:cxn modelId="{4FE1AE2E-ACF6-45EF-B931-A97102720084}" type="presParOf" srcId="{D07823A4-20E0-423D-A832-3A0E0D536AE6}" destId="{5A66AB2F-A8DD-48A6-A8C9-725FA8976A25}" srcOrd="1" destOrd="0" presId="urn:microsoft.com/office/officeart/2005/8/layout/radial2"/>
    <dgm:cxn modelId="{FCCB8F5F-43E4-4952-9A6E-D76C2520DB39}" type="presParOf" srcId="{0442064C-2D34-4B7F-829F-B388B8B2F4D6}" destId="{5931713C-444D-4B9B-90A7-6289A4283FCA}" srcOrd="9" destOrd="0" presId="urn:microsoft.com/office/officeart/2005/8/layout/radial2"/>
    <dgm:cxn modelId="{CD92374A-78FF-4F23-A462-DC5A3A728006}" type="presParOf" srcId="{0442064C-2D34-4B7F-829F-B388B8B2F4D6}" destId="{9784C660-C2E9-4AED-BE3D-79B7784CC711}" srcOrd="10" destOrd="0" presId="urn:microsoft.com/office/officeart/2005/8/layout/radial2"/>
    <dgm:cxn modelId="{443367E2-C72C-4DD7-B230-AD98145271D8}" type="presParOf" srcId="{9784C660-C2E9-4AED-BE3D-79B7784CC711}" destId="{485DE663-34A2-4DFE-920C-2E3E82145FBE}" srcOrd="0" destOrd="0" presId="urn:microsoft.com/office/officeart/2005/8/layout/radial2"/>
    <dgm:cxn modelId="{12FB76B6-3BEB-426C-A52A-E805F1B54089}" type="presParOf" srcId="{9784C660-C2E9-4AED-BE3D-79B7784CC711}" destId="{07211476-AD4A-4991-B70F-FDEAE82FA8C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404D41-8267-4672-9097-B3369CF9A6B5}" type="doc">
      <dgm:prSet loTypeId="urn:microsoft.com/office/officeart/2005/8/layout/hierarchy3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6E1ADBF8-A274-45E9-8F9B-7A5B18317425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1"/>
            </a:rPr>
            <a:t>Art. 12</a:t>
          </a:r>
          <a:r>
            <a:rPr lang="es-ES" sz="1800" dirty="0" smtClean="0"/>
            <a:t>: </a:t>
          </a:r>
        </a:p>
        <a:p>
          <a:r>
            <a:rPr lang="es-ES" sz="1800" dirty="0" smtClean="0"/>
            <a:t>¿quiénes y para qué?</a:t>
          </a:r>
        </a:p>
        <a:p>
          <a:r>
            <a:rPr lang="es-ES" sz="1800" dirty="0" smtClean="0">
              <a:hlinkClick xmlns:r="http://schemas.openxmlformats.org/officeDocument/2006/relationships" r:id="rId2"/>
            </a:rPr>
            <a:t>Art. 88. 3 CDFA</a:t>
          </a:r>
          <a:endParaRPr lang="es-ES" sz="1800" dirty="0" smtClean="0"/>
        </a:p>
        <a:p>
          <a:endParaRPr lang="es-ES" sz="1800" dirty="0" smtClean="0"/>
        </a:p>
      </dgm:t>
    </dgm:pt>
    <dgm:pt modelId="{BD2FFE22-4C0F-424A-B21C-3968286458EA}" type="parTrans" cxnId="{6F1B00FA-0E60-4AB9-B5F8-B3239A776E75}">
      <dgm:prSet/>
      <dgm:spPr/>
      <dgm:t>
        <a:bodyPr/>
        <a:lstStyle/>
        <a:p>
          <a:endParaRPr lang="es-ES_tradnl"/>
        </a:p>
      </dgm:t>
    </dgm:pt>
    <dgm:pt modelId="{061340E1-1684-451E-B8E3-3D8457A3A616}" type="sibTrans" cxnId="{6F1B00FA-0E60-4AB9-B5F8-B3239A776E75}">
      <dgm:prSet/>
      <dgm:spPr/>
      <dgm:t>
        <a:bodyPr/>
        <a:lstStyle/>
        <a:p>
          <a:endParaRPr lang="es-ES_tradnl"/>
        </a:p>
      </dgm:t>
    </dgm:pt>
    <dgm:pt modelId="{79D956BC-8D6A-4890-9811-E2B744285162}">
      <dgm:prSet phldrT="[Texto]" custT="1"/>
      <dgm:spPr/>
      <dgm:t>
        <a:bodyPr/>
        <a:lstStyle/>
        <a:p>
          <a:r>
            <a:rPr lang="es-ES" sz="1800" dirty="0" smtClean="0"/>
            <a:t>Actuación del representante.</a:t>
          </a:r>
          <a:endParaRPr lang="es-ES_tradnl" sz="1800" dirty="0"/>
        </a:p>
      </dgm:t>
    </dgm:pt>
    <dgm:pt modelId="{4AA932A5-C980-4692-BC71-23331257B70A}" type="parTrans" cxnId="{5513AA35-5C0E-4F6B-AFAC-A8C9E2420E23}">
      <dgm:prSet/>
      <dgm:spPr/>
      <dgm:t>
        <a:bodyPr/>
        <a:lstStyle/>
        <a:p>
          <a:endParaRPr lang="es-ES_tradnl"/>
        </a:p>
      </dgm:t>
    </dgm:pt>
    <dgm:pt modelId="{66BE2AD1-8617-4E71-96CB-4DE515566BBD}" type="sibTrans" cxnId="{5513AA35-5C0E-4F6B-AFAC-A8C9E2420E23}">
      <dgm:prSet/>
      <dgm:spPr/>
      <dgm:t>
        <a:bodyPr/>
        <a:lstStyle/>
        <a:p>
          <a:endParaRPr lang="es-ES_tradnl"/>
        </a:p>
      </dgm:t>
    </dgm:pt>
    <dgm:pt modelId="{3A796017-D23C-478C-A99A-2310ED9F6367}">
      <dgm:prSet phldrT="[Texto]" custT="1"/>
      <dgm:spPr/>
      <dgm:t>
        <a:bodyPr/>
        <a:lstStyle/>
        <a:p>
          <a:r>
            <a:rPr lang="es-ES" sz="1800" dirty="0" smtClean="0"/>
            <a:t>Actos exceptuados de representación</a:t>
          </a:r>
          <a:endParaRPr lang="es-ES_tradnl" sz="1800" dirty="0"/>
        </a:p>
      </dgm:t>
    </dgm:pt>
    <dgm:pt modelId="{F61D46D7-0B33-4320-B706-5B1612A2329D}" type="parTrans" cxnId="{87FFACF9-4A9F-4A17-A768-45A41A2541BA}">
      <dgm:prSet/>
      <dgm:spPr/>
      <dgm:t>
        <a:bodyPr/>
        <a:lstStyle/>
        <a:p>
          <a:endParaRPr lang="es-ES_tradnl"/>
        </a:p>
      </dgm:t>
    </dgm:pt>
    <dgm:pt modelId="{6F4B41C6-DD8B-4179-B45E-0B4D64A2A849}" type="sibTrans" cxnId="{87FFACF9-4A9F-4A17-A768-45A41A2541BA}">
      <dgm:prSet/>
      <dgm:spPr/>
      <dgm:t>
        <a:bodyPr/>
        <a:lstStyle/>
        <a:p>
          <a:endParaRPr lang="es-ES_tradnl"/>
        </a:p>
      </dgm:t>
    </dgm:pt>
    <dgm:pt modelId="{1E9E5BE9-EB6B-482E-A9EE-BD2E7298BCBD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3"/>
            </a:rPr>
            <a:t>Art. 13</a:t>
          </a:r>
          <a:r>
            <a:rPr lang="es-ES" sz="1800" dirty="0" smtClean="0"/>
            <a:t>: Oposición de intereses.</a:t>
          </a:r>
          <a:endParaRPr lang="es-ES_tradnl" sz="1800" dirty="0"/>
        </a:p>
      </dgm:t>
    </dgm:pt>
    <dgm:pt modelId="{97B4A947-C28A-47CE-A3C0-3C0FE77834B5}" type="parTrans" cxnId="{829CAFF8-70B2-4953-A5B2-A0110E73BB21}">
      <dgm:prSet/>
      <dgm:spPr/>
      <dgm:t>
        <a:bodyPr/>
        <a:lstStyle/>
        <a:p>
          <a:endParaRPr lang="es-ES_tradnl"/>
        </a:p>
      </dgm:t>
    </dgm:pt>
    <dgm:pt modelId="{12F19E19-4C41-4CEF-A1E1-7EDB76E6B05B}" type="sibTrans" cxnId="{829CAFF8-70B2-4953-A5B2-A0110E73BB21}">
      <dgm:prSet/>
      <dgm:spPr/>
      <dgm:t>
        <a:bodyPr/>
        <a:lstStyle/>
        <a:p>
          <a:endParaRPr lang="es-ES_tradnl"/>
        </a:p>
      </dgm:t>
    </dgm:pt>
    <dgm:pt modelId="{BDBC4428-DBF0-4F3A-A5F5-D83385003BBE}">
      <dgm:prSet phldrT="[Texto]" custT="1"/>
      <dgm:spPr/>
      <dgm:t>
        <a:bodyPr/>
        <a:lstStyle/>
        <a:p>
          <a:r>
            <a:rPr lang="es-ES" sz="1800" dirty="0" smtClean="0"/>
            <a:t>Con autorización: </a:t>
          </a:r>
          <a:r>
            <a:rPr lang="es-ES" sz="1800" dirty="0" smtClean="0">
              <a:hlinkClick xmlns:r="http://schemas.openxmlformats.org/officeDocument/2006/relationships" r:id="rId4"/>
            </a:rPr>
            <a:t>arts. 14 a 17 </a:t>
          </a:r>
          <a:r>
            <a:rPr lang="es-ES" sz="1800" dirty="0" smtClean="0"/>
            <a:t>CDFA. </a:t>
          </a:r>
        </a:p>
        <a:p>
          <a:r>
            <a:rPr lang="es-ES" sz="1800" dirty="0" smtClean="0">
              <a:hlinkClick xmlns:r="http://schemas.openxmlformats.org/officeDocument/2006/relationships" r:id="rId5"/>
            </a:rPr>
            <a:t>LJV: 61 y ss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FA6DCEA0-5225-4A0A-8AD1-8576237FA8D7}" type="parTrans" cxnId="{CA0C80C8-82C1-4ED2-837B-1EB85CA4DB6B}">
      <dgm:prSet/>
      <dgm:spPr/>
      <dgm:t>
        <a:bodyPr/>
        <a:lstStyle/>
        <a:p>
          <a:endParaRPr lang="es-ES_tradnl"/>
        </a:p>
      </dgm:t>
    </dgm:pt>
    <dgm:pt modelId="{F83BCC31-F615-46AB-BE0B-B18FA202DEFD}" type="sibTrans" cxnId="{CA0C80C8-82C1-4ED2-837B-1EB85CA4DB6B}">
      <dgm:prSet/>
      <dgm:spPr/>
      <dgm:t>
        <a:bodyPr/>
        <a:lstStyle/>
        <a:p>
          <a:endParaRPr lang="es-ES_tradnl"/>
        </a:p>
      </dgm:t>
    </dgm:pt>
    <dgm:pt modelId="{FF03EB33-1759-48A8-B0CA-3B20D9BB2B61}">
      <dgm:prSet phldrT="[Texto]" custT="1"/>
      <dgm:spPr/>
      <dgm:t>
        <a:bodyPr/>
        <a:lstStyle/>
        <a:p>
          <a:r>
            <a:rPr lang="es-ES" sz="1800" dirty="0" smtClean="0"/>
            <a:t>Los </a:t>
          </a:r>
          <a:r>
            <a:rPr lang="es-ES" sz="1800" dirty="0" smtClean="0">
              <a:hlinkClick xmlns:r="http://schemas.openxmlformats.org/officeDocument/2006/relationships" r:id="rId6"/>
            </a:rPr>
            <a:t>arts. 18 y 19</a:t>
          </a:r>
          <a:r>
            <a:rPr lang="es-ES" sz="1800" dirty="0" smtClean="0"/>
            <a:t> CDFA</a:t>
          </a:r>
          <a:endParaRPr lang="es-ES_tradnl" sz="1800" dirty="0"/>
        </a:p>
      </dgm:t>
    </dgm:pt>
    <dgm:pt modelId="{5D642E20-0013-412A-90C1-C26E3F71AE1F}" type="parTrans" cxnId="{07E6323F-57FC-49F5-9D9D-9BED20CC41BF}">
      <dgm:prSet/>
      <dgm:spPr/>
      <dgm:t>
        <a:bodyPr/>
        <a:lstStyle/>
        <a:p>
          <a:endParaRPr lang="es-ES_tradnl"/>
        </a:p>
      </dgm:t>
    </dgm:pt>
    <dgm:pt modelId="{1B49A4E6-B324-4F42-9C95-3BB6060796CC}" type="sibTrans" cxnId="{07E6323F-57FC-49F5-9D9D-9BED20CC41BF}">
      <dgm:prSet/>
      <dgm:spPr/>
      <dgm:t>
        <a:bodyPr/>
        <a:lstStyle/>
        <a:p>
          <a:endParaRPr lang="es-ES_tradnl"/>
        </a:p>
      </dgm:t>
    </dgm:pt>
    <dgm:pt modelId="{48390149-F44C-47F6-965D-318CE3FB0D7F}">
      <dgm:prSet phldrT="[Texto]" custT="1"/>
      <dgm:spPr/>
      <dgm:t>
        <a:bodyPr/>
        <a:lstStyle/>
        <a:p>
          <a:r>
            <a:rPr lang="es-ES" sz="1800" dirty="0" smtClean="0"/>
            <a:t>Invalidez de los actos del menor</a:t>
          </a:r>
          <a:endParaRPr lang="es-ES_tradnl" sz="1800" dirty="0"/>
        </a:p>
      </dgm:t>
    </dgm:pt>
    <dgm:pt modelId="{B9280065-068D-4838-BD7B-8AD4032CFA15}" type="parTrans" cxnId="{4F15E5D1-9363-4A54-8F0A-5856530F9C66}">
      <dgm:prSet/>
      <dgm:spPr/>
      <dgm:t>
        <a:bodyPr/>
        <a:lstStyle/>
        <a:p>
          <a:endParaRPr lang="es-ES_tradnl"/>
        </a:p>
      </dgm:t>
    </dgm:pt>
    <dgm:pt modelId="{A73F529B-6AC1-4E99-B070-EF34BBB88F62}" type="sibTrans" cxnId="{4F15E5D1-9363-4A54-8F0A-5856530F9C66}">
      <dgm:prSet/>
      <dgm:spPr/>
      <dgm:t>
        <a:bodyPr/>
        <a:lstStyle/>
        <a:p>
          <a:endParaRPr lang="es-ES_tradnl"/>
        </a:p>
      </dgm:t>
    </dgm:pt>
    <dgm:pt modelId="{97F49169-6423-49EF-BC8C-E5EC46D57ACB}">
      <dgm:prSet phldrT="[Texto]" custT="1"/>
      <dgm:spPr/>
      <dgm:t>
        <a:bodyPr/>
        <a:lstStyle/>
        <a:p>
          <a:r>
            <a:rPr lang="es-ES" sz="1800" dirty="0" smtClean="0">
              <a:hlinkClick xmlns:r="http://schemas.openxmlformats.org/officeDocument/2006/relationships" r:id="rId1"/>
            </a:rPr>
            <a:t>Art. 22 CDFA</a:t>
          </a:r>
          <a:endParaRPr lang="es-ES_tradnl" sz="1800" dirty="0"/>
        </a:p>
      </dgm:t>
    </dgm:pt>
    <dgm:pt modelId="{B35EFF2F-4C12-427F-801B-4ED79F748E45}" type="parTrans" cxnId="{4447F9F3-F718-4B70-A51D-39853109B708}">
      <dgm:prSet/>
      <dgm:spPr/>
      <dgm:t>
        <a:bodyPr/>
        <a:lstStyle/>
        <a:p>
          <a:endParaRPr lang="es-ES_tradnl"/>
        </a:p>
      </dgm:t>
    </dgm:pt>
    <dgm:pt modelId="{E0B9DF50-2406-429D-9641-6BCE43F3476C}" type="sibTrans" cxnId="{4447F9F3-F718-4B70-A51D-39853109B708}">
      <dgm:prSet/>
      <dgm:spPr/>
      <dgm:t>
        <a:bodyPr/>
        <a:lstStyle/>
        <a:p>
          <a:endParaRPr lang="es-ES_tradnl"/>
        </a:p>
      </dgm:t>
    </dgm:pt>
    <dgm:pt modelId="{375B8C88-B208-45D9-930E-8DF80A7BD538}">
      <dgm:prSet phldrT="[Texto]" custT="1"/>
      <dgm:spPr/>
      <dgm:t>
        <a:bodyPr/>
        <a:lstStyle/>
        <a:p>
          <a:r>
            <a:rPr lang="es-ES" sz="1800" dirty="0" smtClean="0"/>
            <a:t>Derechos de la personalidad: </a:t>
          </a:r>
        </a:p>
        <a:p>
          <a:r>
            <a:rPr lang="es-ES" sz="1800" dirty="0" smtClean="0">
              <a:hlinkClick xmlns:r="http://schemas.openxmlformats.org/officeDocument/2006/relationships" r:id="rId7"/>
            </a:rPr>
            <a:t>Art. 20 CDFA</a:t>
          </a:r>
          <a:endParaRPr lang="es-ES_tradnl" sz="1800" dirty="0"/>
        </a:p>
      </dgm:t>
    </dgm:pt>
    <dgm:pt modelId="{435D15A3-61B3-4B33-B981-515A6B55AF9C}" type="parTrans" cxnId="{C5BA9CFA-8219-4423-9FBD-78DF3621E67A}">
      <dgm:prSet/>
      <dgm:spPr/>
      <dgm:t>
        <a:bodyPr/>
        <a:lstStyle/>
        <a:p>
          <a:endParaRPr lang="es-ES_tradnl"/>
        </a:p>
      </dgm:t>
    </dgm:pt>
    <dgm:pt modelId="{D0C3BD4B-E31A-4E6D-8019-0ABD7783F26B}" type="sibTrans" cxnId="{C5BA9CFA-8219-4423-9FBD-78DF3621E67A}">
      <dgm:prSet/>
      <dgm:spPr/>
      <dgm:t>
        <a:bodyPr/>
        <a:lstStyle/>
        <a:p>
          <a:endParaRPr lang="es-ES_tradnl"/>
        </a:p>
      </dgm:t>
    </dgm:pt>
    <dgm:pt modelId="{8795A244-8090-4A8F-B973-AD16209D454E}">
      <dgm:prSet phldrT="[Texto]" custT="1"/>
      <dgm:spPr/>
      <dgm:t>
        <a:bodyPr/>
        <a:lstStyle/>
        <a:p>
          <a:r>
            <a:rPr lang="es-ES" sz="1800" dirty="0" smtClean="0"/>
            <a:t>Intervenciones médicas</a:t>
          </a:r>
          <a:endParaRPr lang="es-ES_tradnl" sz="1800" dirty="0"/>
        </a:p>
      </dgm:t>
    </dgm:pt>
    <dgm:pt modelId="{70E19220-9F3F-4ECF-9119-89E890817F05}" type="parTrans" cxnId="{EFC824C8-E1DD-4E68-9AD3-E4D1AA21102C}">
      <dgm:prSet/>
      <dgm:spPr/>
      <dgm:t>
        <a:bodyPr/>
        <a:lstStyle/>
        <a:p>
          <a:endParaRPr lang="es-ES_tradnl"/>
        </a:p>
      </dgm:t>
    </dgm:pt>
    <dgm:pt modelId="{BDECD755-16FC-4C18-A281-D98221E21433}" type="sibTrans" cxnId="{EFC824C8-E1DD-4E68-9AD3-E4D1AA21102C}">
      <dgm:prSet/>
      <dgm:spPr/>
      <dgm:t>
        <a:bodyPr/>
        <a:lstStyle/>
        <a:p>
          <a:endParaRPr lang="es-ES_tradnl"/>
        </a:p>
      </dgm:t>
    </dgm:pt>
    <dgm:pt modelId="{113C0935-025B-4EA7-A745-4DA65BC51DF3}">
      <dgm:prSet phldrT="[Texto]" custT="1"/>
      <dgm:spPr/>
      <dgm:t>
        <a:bodyPr/>
        <a:lstStyle/>
        <a:p>
          <a:r>
            <a:rPr lang="es-ES" sz="1800" dirty="0" smtClean="0"/>
            <a:t>Internamiento</a:t>
          </a:r>
        </a:p>
        <a:p>
          <a:r>
            <a:rPr lang="es-ES" sz="1800" dirty="0" smtClean="0">
              <a:hlinkClick xmlns:r="http://schemas.openxmlformats.org/officeDocument/2006/relationships" r:id="rId7"/>
            </a:rPr>
            <a:t>Art. 20.2 </a:t>
          </a:r>
          <a:r>
            <a:rPr lang="es-ES" sz="1800" dirty="0" smtClean="0"/>
            <a:t>CDFA</a:t>
          </a:r>
          <a:endParaRPr lang="es-ES_tradnl" sz="1800" dirty="0"/>
        </a:p>
      </dgm:t>
    </dgm:pt>
    <dgm:pt modelId="{83B23A60-9778-421F-B301-9AFEDD28C880}" type="parTrans" cxnId="{B6C4230A-27F5-4F1D-8706-D21A1AD712BC}">
      <dgm:prSet/>
      <dgm:spPr/>
      <dgm:t>
        <a:bodyPr/>
        <a:lstStyle/>
        <a:p>
          <a:endParaRPr lang="es-ES_tradnl"/>
        </a:p>
      </dgm:t>
    </dgm:pt>
    <dgm:pt modelId="{804383BE-F1DA-439A-8456-5B00B034209F}" type="sibTrans" cxnId="{B6C4230A-27F5-4F1D-8706-D21A1AD712BC}">
      <dgm:prSet/>
      <dgm:spPr/>
      <dgm:t>
        <a:bodyPr/>
        <a:lstStyle/>
        <a:p>
          <a:endParaRPr lang="es-ES_tradnl"/>
        </a:p>
      </dgm:t>
    </dgm:pt>
    <dgm:pt modelId="{E0D37772-D5D1-44F2-96F4-30F454DB6F8D}">
      <dgm:prSet phldrT="[Texto]" custT="1"/>
      <dgm:spPr/>
      <dgm:t>
        <a:bodyPr/>
        <a:lstStyle/>
        <a:p>
          <a:r>
            <a:rPr lang="es-ES" sz="1800" dirty="0" smtClean="0"/>
            <a:t>Sujeto a representación</a:t>
          </a:r>
          <a:endParaRPr lang="es-ES_tradnl" sz="1800" dirty="0"/>
        </a:p>
      </dgm:t>
    </dgm:pt>
    <dgm:pt modelId="{E26C8357-38F0-430B-BA9B-4A7A551A215D}" type="sibTrans" cxnId="{23234CB1-2A00-4299-B79C-8EA5D589FF3B}">
      <dgm:prSet/>
      <dgm:spPr/>
      <dgm:t>
        <a:bodyPr/>
        <a:lstStyle/>
        <a:p>
          <a:endParaRPr lang="es-ES_tradnl"/>
        </a:p>
      </dgm:t>
    </dgm:pt>
    <dgm:pt modelId="{8ABD599C-7994-407F-A06B-EBE41C7B0DB2}" type="parTrans" cxnId="{23234CB1-2A00-4299-B79C-8EA5D589FF3B}">
      <dgm:prSet/>
      <dgm:spPr/>
      <dgm:t>
        <a:bodyPr/>
        <a:lstStyle/>
        <a:p>
          <a:endParaRPr lang="es-ES_tradnl"/>
        </a:p>
      </dgm:t>
    </dgm:pt>
    <dgm:pt modelId="{412885E4-5EC0-469B-87A5-1156077DE348}">
      <dgm:prSet phldrT="[Texto]" custT="1"/>
      <dgm:spPr/>
      <dgm:t>
        <a:bodyPr/>
        <a:lstStyle/>
        <a:p>
          <a:r>
            <a:rPr lang="es-ES" sz="1800" dirty="0" smtClean="0"/>
            <a:t>Por sí</a:t>
          </a:r>
          <a:endParaRPr lang="es-ES_tradnl" sz="1800" dirty="0"/>
        </a:p>
      </dgm:t>
    </dgm:pt>
    <dgm:pt modelId="{C3D6A970-1342-4C07-B2F0-73DA5A4559F9}" type="sibTrans" cxnId="{A7936A5E-7A04-4A88-9A22-EE124C8381F3}">
      <dgm:prSet/>
      <dgm:spPr/>
      <dgm:t>
        <a:bodyPr/>
        <a:lstStyle/>
        <a:p>
          <a:endParaRPr lang="es-ES_tradnl"/>
        </a:p>
      </dgm:t>
    </dgm:pt>
    <dgm:pt modelId="{18DCC5AD-1474-4EC7-81F3-61D314EB2A32}" type="parTrans" cxnId="{A7936A5E-7A04-4A88-9A22-EE124C8381F3}">
      <dgm:prSet/>
      <dgm:spPr/>
      <dgm:t>
        <a:bodyPr/>
        <a:lstStyle/>
        <a:p>
          <a:endParaRPr lang="es-ES_tradnl"/>
        </a:p>
      </dgm:t>
    </dgm:pt>
    <dgm:pt modelId="{DAA1E5AC-1F86-4B00-822B-080634D2D584}">
      <dgm:prSet phldrT="[Texto]" custT="1"/>
      <dgm:spPr/>
      <dgm:t>
        <a:bodyPr/>
        <a:lstStyle/>
        <a:p>
          <a:r>
            <a:rPr lang="es-ES" sz="1800" dirty="0" smtClean="0"/>
            <a:t>Prestación personal</a:t>
          </a:r>
        </a:p>
        <a:p>
          <a:r>
            <a:rPr lang="es-ES" sz="1800" dirty="0" smtClean="0">
              <a:hlinkClick xmlns:r="http://schemas.openxmlformats.org/officeDocument/2006/relationships" r:id="rId8"/>
            </a:rPr>
            <a:t>Art. 21 CDFA</a:t>
          </a:r>
          <a:endParaRPr lang="es-ES_tradnl" sz="1800" dirty="0"/>
        </a:p>
      </dgm:t>
    </dgm:pt>
    <dgm:pt modelId="{044C6FC4-13B7-4375-90F1-B67A2526E138}" type="parTrans" cxnId="{15D51C70-0653-495E-851B-5964340ADE56}">
      <dgm:prSet/>
      <dgm:spPr/>
      <dgm:t>
        <a:bodyPr/>
        <a:lstStyle/>
        <a:p>
          <a:endParaRPr lang="es-ES_tradnl"/>
        </a:p>
      </dgm:t>
    </dgm:pt>
    <dgm:pt modelId="{DC5B3247-E571-4DD9-9FD8-57327B283863}" type="sibTrans" cxnId="{15D51C70-0653-495E-851B-5964340ADE56}">
      <dgm:prSet/>
      <dgm:spPr/>
      <dgm:t>
        <a:bodyPr/>
        <a:lstStyle/>
        <a:p>
          <a:endParaRPr lang="es-ES_tradnl"/>
        </a:p>
      </dgm:t>
    </dgm:pt>
    <dgm:pt modelId="{0A9FBE64-A85E-4B76-BA15-9726D2C0FE18}" type="pres">
      <dgm:prSet presAssocID="{B4404D41-8267-4672-9097-B3369CF9A6B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87C4AB30-7C6F-494A-B065-B8986E75E7DD}" type="pres">
      <dgm:prSet presAssocID="{E0D37772-D5D1-44F2-96F4-30F454DB6F8D}" presName="root" presStyleCnt="0"/>
      <dgm:spPr/>
    </dgm:pt>
    <dgm:pt modelId="{A30B32D0-B388-4BA5-B1CC-A39DD18548D1}" type="pres">
      <dgm:prSet presAssocID="{E0D37772-D5D1-44F2-96F4-30F454DB6F8D}" presName="rootComposite" presStyleCnt="0"/>
      <dgm:spPr/>
    </dgm:pt>
    <dgm:pt modelId="{0F7CF756-DAC6-469D-8ECF-801D7A47FFAF}" type="pres">
      <dgm:prSet presAssocID="{E0D37772-D5D1-44F2-96F4-30F454DB6F8D}" presName="rootText" presStyleLbl="node1" presStyleIdx="0" presStyleCnt="4" custLinFactNeighborY="-65985"/>
      <dgm:spPr/>
      <dgm:t>
        <a:bodyPr/>
        <a:lstStyle/>
        <a:p>
          <a:endParaRPr lang="es-ES_tradnl"/>
        </a:p>
      </dgm:t>
    </dgm:pt>
    <dgm:pt modelId="{5064DC56-338F-4F6B-905A-85D3B4A83AA8}" type="pres">
      <dgm:prSet presAssocID="{E0D37772-D5D1-44F2-96F4-30F454DB6F8D}" presName="rootConnector" presStyleLbl="node1" presStyleIdx="0" presStyleCnt="4"/>
      <dgm:spPr/>
      <dgm:t>
        <a:bodyPr/>
        <a:lstStyle/>
        <a:p>
          <a:endParaRPr lang="es-ES_tradnl"/>
        </a:p>
      </dgm:t>
    </dgm:pt>
    <dgm:pt modelId="{F4C44FC7-7DF3-4790-91DD-3026AD8EE223}" type="pres">
      <dgm:prSet presAssocID="{E0D37772-D5D1-44F2-96F4-30F454DB6F8D}" presName="childShape" presStyleCnt="0"/>
      <dgm:spPr/>
    </dgm:pt>
    <dgm:pt modelId="{5B4A101B-0943-4099-946D-EF5C1911E769}" type="pres">
      <dgm:prSet presAssocID="{BD2FFE22-4C0F-424A-B21C-3968286458EA}" presName="Name13" presStyleLbl="parChTrans1D2" presStyleIdx="0" presStyleCnt="10"/>
      <dgm:spPr/>
      <dgm:t>
        <a:bodyPr/>
        <a:lstStyle/>
        <a:p>
          <a:endParaRPr lang="es-ES_tradnl"/>
        </a:p>
      </dgm:t>
    </dgm:pt>
    <dgm:pt modelId="{883F672B-77CB-4020-8825-56F9DECD556A}" type="pres">
      <dgm:prSet presAssocID="{6E1ADBF8-A274-45E9-8F9B-7A5B18317425}" presName="childText" presStyleLbl="bgAcc1" presStyleIdx="0" presStyleCnt="10" custScaleX="123830" custScaleY="161964" custLinFactNeighborY="-2493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47F5D66-5ADE-42D7-AB36-6639F9A0D0DD}" type="pres">
      <dgm:prSet presAssocID="{97B4A947-C28A-47CE-A3C0-3C0FE77834B5}" presName="Name13" presStyleLbl="parChTrans1D2" presStyleIdx="1" presStyleCnt="10"/>
      <dgm:spPr/>
      <dgm:t>
        <a:bodyPr/>
        <a:lstStyle/>
        <a:p>
          <a:endParaRPr lang="es-ES_tradnl"/>
        </a:p>
      </dgm:t>
    </dgm:pt>
    <dgm:pt modelId="{768BF243-2FB8-4DFB-B883-1F6E605FD7FC}" type="pres">
      <dgm:prSet presAssocID="{1E9E5BE9-EB6B-482E-A9EE-BD2E7298BCBD}" presName="childText" presStyleLbl="bgAcc1" presStyleIdx="1" presStyleCnt="10" custScaleX="104567" custLinFactNeighborY="-386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6F87C62-79A3-439E-950F-FBBACB2F0F33}" type="pres">
      <dgm:prSet presAssocID="{79D956BC-8D6A-4890-9811-E2B744285162}" presName="root" presStyleCnt="0"/>
      <dgm:spPr/>
    </dgm:pt>
    <dgm:pt modelId="{C4912824-E65D-4668-9452-4F273D899A69}" type="pres">
      <dgm:prSet presAssocID="{79D956BC-8D6A-4890-9811-E2B744285162}" presName="rootComposite" presStyleCnt="0"/>
      <dgm:spPr/>
    </dgm:pt>
    <dgm:pt modelId="{9BE874BD-1C42-4B4A-A344-0C390DCF70E5}" type="pres">
      <dgm:prSet presAssocID="{79D956BC-8D6A-4890-9811-E2B744285162}" presName="rootText" presStyleLbl="node1" presStyleIdx="1" presStyleCnt="4" custLinFactNeighborY="-65985"/>
      <dgm:spPr/>
      <dgm:t>
        <a:bodyPr/>
        <a:lstStyle/>
        <a:p>
          <a:endParaRPr lang="es-ES_tradnl"/>
        </a:p>
      </dgm:t>
    </dgm:pt>
    <dgm:pt modelId="{C4B17963-4EF2-4DAB-84A7-1D990EDC9475}" type="pres">
      <dgm:prSet presAssocID="{79D956BC-8D6A-4890-9811-E2B744285162}" presName="rootConnector" presStyleLbl="node1" presStyleIdx="1" presStyleCnt="4"/>
      <dgm:spPr/>
      <dgm:t>
        <a:bodyPr/>
        <a:lstStyle/>
        <a:p>
          <a:endParaRPr lang="es-ES_tradnl"/>
        </a:p>
      </dgm:t>
    </dgm:pt>
    <dgm:pt modelId="{44E9E7EA-8EFE-4ADA-934D-55EB8EC9212B}" type="pres">
      <dgm:prSet presAssocID="{79D956BC-8D6A-4890-9811-E2B744285162}" presName="childShape" presStyleCnt="0"/>
      <dgm:spPr/>
    </dgm:pt>
    <dgm:pt modelId="{4FE6144D-4B16-44AA-B7FC-A5BB09A18284}" type="pres">
      <dgm:prSet presAssocID="{18DCC5AD-1474-4EC7-81F3-61D314EB2A32}" presName="Name13" presStyleLbl="parChTrans1D2" presStyleIdx="2" presStyleCnt="10"/>
      <dgm:spPr/>
      <dgm:t>
        <a:bodyPr/>
        <a:lstStyle/>
        <a:p>
          <a:endParaRPr lang="es-ES_tradnl"/>
        </a:p>
      </dgm:t>
    </dgm:pt>
    <dgm:pt modelId="{A8CE3D6B-55C0-4D7F-9F84-186EA30C162A}" type="pres">
      <dgm:prSet presAssocID="{412885E4-5EC0-469B-87A5-1156077DE348}" presName="childText" presStyleLbl="bgAcc1" presStyleIdx="2" presStyleCnt="10" custScaleY="69963" custLinFactNeighborY="-178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5D16AE-A632-402E-9D77-04F1E1EBB3D2}" type="pres">
      <dgm:prSet presAssocID="{FA6DCEA0-5225-4A0A-8AD1-8576237FA8D7}" presName="Name13" presStyleLbl="parChTrans1D2" presStyleIdx="3" presStyleCnt="10"/>
      <dgm:spPr/>
      <dgm:t>
        <a:bodyPr/>
        <a:lstStyle/>
        <a:p>
          <a:endParaRPr lang="es-ES_tradnl"/>
        </a:p>
      </dgm:t>
    </dgm:pt>
    <dgm:pt modelId="{3BD054A5-C740-4C62-9494-32438C11558C}" type="pres">
      <dgm:prSet presAssocID="{BDBC4428-DBF0-4F3A-A5F5-D83385003BBE}" presName="childText" presStyleLbl="bgAcc1" presStyleIdx="3" presStyleCnt="10" custScaleX="140186" custLinFactNeighborY="2665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E82870C-5498-4C15-B877-DB3C46D3FCBF}" type="pres">
      <dgm:prSet presAssocID="{5D642E20-0013-412A-90C1-C26E3F71AE1F}" presName="Name13" presStyleLbl="parChTrans1D2" presStyleIdx="4" presStyleCnt="10"/>
      <dgm:spPr/>
      <dgm:t>
        <a:bodyPr/>
        <a:lstStyle/>
        <a:p>
          <a:endParaRPr lang="es-ES_tradnl"/>
        </a:p>
      </dgm:t>
    </dgm:pt>
    <dgm:pt modelId="{928076CE-8FC5-492B-88C1-96DF2BD1E8F2}" type="pres">
      <dgm:prSet presAssocID="{FF03EB33-1759-48A8-B0CA-3B20D9BB2B61}" presName="childText" presStyleLbl="bgAcc1" presStyleIdx="4" presStyleCnt="10" custScaleY="119140" custLinFactNeighborX="33839" custLinFactNeighborY="674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D31615F-3AC3-4FF0-9D70-139046EBB60F}" type="pres">
      <dgm:prSet presAssocID="{48390149-F44C-47F6-965D-318CE3FB0D7F}" presName="root" presStyleCnt="0"/>
      <dgm:spPr/>
    </dgm:pt>
    <dgm:pt modelId="{809F2C5C-A9AF-4B4B-9E8B-8AA4CDD0AF11}" type="pres">
      <dgm:prSet presAssocID="{48390149-F44C-47F6-965D-318CE3FB0D7F}" presName="rootComposite" presStyleCnt="0"/>
      <dgm:spPr/>
    </dgm:pt>
    <dgm:pt modelId="{D465985E-5FE3-42E1-AF45-1FDAD3FDEC40}" type="pres">
      <dgm:prSet presAssocID="{48390149-F44C-47F6-965D-318CE3FB0D7F}" presName="rootText" presStyleLbl="node1" presStyleIdx="2" presStyleCnt="4" custLinFactNeighborY="-65985"/>
      <dgm:spPr/>
      <dgm:t>
        <a:bodyPr/>
        <a:lstStyle/>
        <a:p>
          <a:endParaRPr lang="es-ES_tradnl"/>
        </a:p>
      </dgm:t>
    </dgm:pt>
    <dgm:pt modelId="{A88772EC-6D4B-4096-BF6D-B7EC0F896A04}" type="pres">
      <dgm:prSet presAssocID="{48390149-F44C-47F6-965D-318CE3FB0D7F}" presName="rootConnector" presStyleLbl="node1" presStyleIdx="2" presStyleCnt="4"/>
      <dgm:spPr/>
      <dgm:t>
        <a:bodyPr/>
        <a:lstStyle/>
        <a:p>
          <a:endParaRPr lang="es-ES_tradnl"/>
        </a:p>
      </dgm:t>
    </dgm:pt>
    <dgm:pt modelId="{D3E87A44-BACB-4E1C-932B-8245EA1B50E1}" type="pres">
      <dgm:prSet presAssocID="{48390149-F44C-47F6-965D-318CE3FB0D7F}" presName="childShape" presStyleCnt="0"/>
      <dgm:spPr/>
    </dgm:pt>
    <dgm:pt modelId="{B0D0E4DC-19C7-4FEA-83D3-0C8AAC88B976}" type="pres">
      <dgm:prSet presAssocID="{B35EFF2F-4C12-427F-801B-4ED79F748E45}" presName="Name13" presStyleLbl="parChTrans1D2" presStyleIdx="5" presStyleCnt="10"/>
      <dgm:spPr/>
      <dgm:t>
        <a:bodyPr/>
        <a:lstStyle/>
        <a:p>
          <a:endParaRPr lang="es-ES_tradnl"/>
        </a:p>
      </dgm:t>
    </dgm:pt>
    <dgm:pt modelId="{ED6748F3-1E84-4E71-B9FF-6C0A046A8387}" type="pres">
      <dgm:prSet presAssocID="{97F49169-6423-49EF-BC8C-E5EC46D57ACB}" presName="childText" presStyleLbl="bgAcc1" presStyleIdx="5" presStyleCnt="10" custLinFactNeighborY="-3724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A983B0B-C198-4DAE-87AE-375077F57F01}" type="pres">
      <dgm:prSet presAssocID="{3A796017-D23C-478C-A99A-2310ED9F6367}" presName="root" presStyleCnt="0"/>
      <dgm:spPr/>
    </dgm:pt>
    <dgm:pt modelId="{199B2CA8-F28B-433E-9B44-6B0EFB0E96E5}" type="pres">
      <dgm:prSet presAssocID="{3A796017-D23C-478C-A99A-2310ED9F6367}" presName="rootComposite" presStyleCnt="0"/>
      <dgm:spPr/>
    </dgm:pt>
    <dgm:pt modelId="{36D6D1AB-BF38-48FA-9357-3C9C8CE662BF}" type="pres">
      <dgm:prSet presAssocID="{3A796017-D23C-478C-A99A-2310ED9F6367}" presName="rootText" presStyleLbl="node1" presStyleIdx="3" presStyleCnt="4" custLinFactNeighborY="-65985"/>
      <dgm:spPr/>
      <dgm:t>
        <a:bodyPr/>
        <a:lstStyle/>
        <a:p>
          <a:endParaRPr lang="es-ES_tradnl"/>
        </a:p>
      </dgm:t>
    </dgm:pt>
    <dgm:pt modelId="{7208FD9E-B5B0-443E-B8A1-FC36EB4E470E}" type="pres">
      <dgm:prSet presAssocID="{3A796017-D23C-478C-A99A-2310ED9F6367}" presName="rootConnector" presStyleLbl="node1" presStyleIdx="3" presStyleCnt="4"/>
      <dgm:spPr/>
      <dgm:t>
        <a:bodyPr/>
        <a:lstStyle/>
        <a:p>
          <a:endParaRPr lang="es-ES_tradnl"/>
        </a:p>
      </dgm:t>
    </dgm:pt>
    <dgm:pt modelId="{1B9D3C5A-0255-4E26-B106-48AFDCFC598E}" type="pres">
      <dgm:prSet presAssocID="{3A796017-D23C-478C-A99A-2310ED9F6367}" presName="childShape" presStyleCnt="0"/>
      <dgm:spPr/>
    </dgm:pt>
    <dgm:pt modelId="{9376D4D6-0484-48F7-B2BC-6A94D69E0C85}" type="pres">
      <dgm:prSet presAssocID="{435D15A3-61B3-4B33-B981-515A6B55AF9C}" presName="Name13" presStyleLbl="parChTrans1D2" presStyleIdx="6" presStyleCnt="10"/>
      <dgm:spPr/>
      <dgm:t>
        <a:bodyPr/>
        <a:lstStyle/>
        <a:p>
          <a:endParaRPr lang="es-ES_tradnl"/>
        </a:p>
      </dgm:t>
    </dgm:pt>
    <dgm:pt modelId="{935C7B2B-16F1-4F6B-81B3-143E7D158A58}" type="pres">
      <dgm:prSet presAssocID="{375B8C88-B208-45D9-930E-8DF80A7BD538}" presName="childText" presStyleLbl="bgAcc1" presStyleIdx="6" presStyleCnt="10" custLinFactNeighborY="-2973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1A7A059-9AAF-4DBD-AC3C-8714E77D89AF}" type="pres">
      <dgm:prSet presAssocID="{70E19220-9F3F-4ECF-9119-89E890817F05}" presName="Name13" presStyleLbl="parChTrans1D2" presStyleIdx="7" presStyleCnt="10"/>
      <dgm:spPr/>
      <dgm:t>
        <a:bodyPr/>
        <a:lstStyle/>
        <a:p>
          <a:endParaRPr lang="es-ES_tradnl"/>
        </a:p>
      </dgm:t>
    </dgm:pt>
    <dgm:pt modelId="{638DEF8A-69C0-48BE-A35B-24B22F343E12}" type="pres">
      <dgm:prSet presAssocID="{8795A244-8090-4A8F-B973-AD16209D454E}" presName="childText" presStyleLbl="bgAcc1" presStyleIdx="7" presStyleCnt="10" custLinFactNeighborY="-2709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9AD12DB-CC26-4D2F-949E-582881ACEBB6}" type="pres">
      <dgm:prSet presAssocID="{83B23A60-9778-421F-B301-9AFEDD28C880}" presName="Name13" presStyleLbl="parChTrans1D2" presStyleIdx="8" presStyleCnt="10"/>
      <dgm:spPr/>
      <dgm:t>
        <a:bodyPr/>
        <a:lstStyle/>
        <a:p>
          <a:endParaRPr lang="es-ES_tradnl"/>
        </a:p>
      </dgm:t>
    </dgm:pt>
    <dgm:pt modelId="{3F4553A0-51A2-440F-9F0B-CE01DFAC6A9A}" type="pres">
      <dgm:prSet presAssocID="{113C0935-025B-4EA7-A745-4DA65BC51DF3}" presName="childText" presStyleLbl="bgAcc1" presStyleIdx="8" presStyleCnt="10" custLinFactNeighborY="-2445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1719305-5246-4310-8E8C-F58B1F27ED1B}" type="pres">
      <dgm:prSet presAssocID="{044C6FC4-13B7-4375-90F1-B67A2526E138}" presName="Name13" presStyleLbl="parChTrans1D2" presStyleIdx="9" presStyleCnt="10"/>
      <dgm:spPr/>
      <dgm:t>
        <a:bodyPr/>
        <a:lstStyle/>
        <a:p>
          <a:endParaRPr lang="es-ES_tradnl"/>
        </a:p>
      </dgm:t>
    </dgm:pt>
    <dgm:pt modelId="{6621BAFF-0730-478F-9C68-2F0A9E545DDB}" type="pres">
      <dgm:prSet presAssocID="{DAA1E5AC-1F86-4B00-822B-080634D2D584}" presName="childText" presStyleLbl="bgAcc1" presStyleIdx="9" presStyleCnt="10" custLinFactNeighborY="-143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656F819-9E33-4FF5-8266-1F93A2B27AF9}" type="presOf" srcId="{18DCC5AD-1474-4EC7-81F3-61D314EB2A32}" destId="{4FE6144D-4B16-44AA-B7FC-A5BB09A18284}" srcOrd="0" destOrd="0" presId="urn:microsoft.com/office/officeart/2005/8/layout/hierarchy3"/>
    <dgm:cxn modelId="{0FF878ED-FB59-4BB8-8FC8-8911EC3D6E01}" type="presOf" srcId="{70E19220-9F3F-4ECF-9119-89E890817F05}" destId="{C1A7A059-9AAF-4DBD-AC3C-8714E77D89AF}" srcOrd="0" destOrd="0" presId="urn:microsoft.com/office/officeart/2005/8/layout/hierarchy3"/>
    <dgm:cxn modelId="{CA0C80C8-82C1-4ED2-837B-1EB85CA4DB6B}" srcId="{79D956BC-8D6A-4890-9811-E2B744285162}" destId="{BDBC4428-DBF0-4F3A-A5F5-D83385003BBE}" srcOrd="1" destOrd="0" parTransId="{FA6DCEA0-5225-4A0A-8AD1-8576237FA8D7}" sibTransId="{F83BCC31-F615-46AB-BE0B-B18FA202DEFD}"/>
    <dgm:cxn modelId="{8E263668-6494-4111-968E-45A5FA04B41D}" type="presOf" srcId="{5D642E20-0013-412A-90C1-C26E3F71AE1F}" destId="{BE82870C-5498-4C15-B877-DB3C46D3FCBF}" srcOrd="0" destOrd="0" presId="urn:microsoft.com/office/officeart/2005/8/layout/hierarchy3"/>
    <dgm:cxn modelId="{6F1B00FA-0E60-4AB9-B5F8-B3239A776E75}" srcId="{E0D37772-D5D1-44F2-96F4-30F454DB6F8D}" destId="{6E1ADBF8-A274-45E9-8F9B-7A5B18317425}" srcOrd="0" destOrd="0" parTransId="{BD2FFE22-4C0F-424A-B21C-3968286458EA}" sibTransId="{061340E1-1684-451E-B8E3-3D8457A3A616}"/>
    <dgm:cxn modelId="{4CF17A5B-FFC2-4132-A275-E3004682BCED}" type="presOf" srcId="{79D956BC-8D6A-4890-9811-E2B744285162}" destId="{9BE874BD-1C42-4B4A-A344-0C390DCF70E5}" srcOrd="0" destOrd="0" presId="urn:microsoft.com/office/officeart/2005/8/layout/hierarchy3"/>
    <dgm:cxn modelId="{B0944FC7-7D51-4637-802F-62CFFEA6E835}" type="presOf" srcId="{DAA1E5AC-1F86-4B00-822B-080634D2D584}" destId="{6621BAFF-0730-478F-9C68-2F0A9E545DDB}" srcOrd="0" destOrd="0" presId="urn:microsoft.com/office/officeart/2005/8/layout/hierarchy3"/>
    <dgm:cxn modelId="{15D51C70-0653-495E-851B-5964340ADE56}" srcId="{3A796017-D23C-478C-A99A-2310ED9F6367}" destId="{DAA1E5AC-1F86-4B00-822B-080634D2D584}" srcOrd="3" destOrd="0" parTransId="{044C6FC4-13B7-4375-90F1-B67A2526E138}" sibTransId="{DC5B3247-E571-4DD9-9FD8-57327B283863}"/>
    <dgm:cxn modelId="{8F036521-E4BE-400E-A364-51477876D08F}" type="presOf" srcId="{83B23A60-9778-421F-B301-9AFEDD28C880}" destId="{99AD12DB-CC26-4D2F-949E-582881ACEBB6}" srcOrd="0" destOrd="0" presId="urn:microsoft.com/office/officeart/2005/8/layout/hierarchy3"/>
    <dgm:cxn modelId="{8B2EB549-47E8-4793-8311-20157E88FB38}" type="presOf" srcId="{79D956BC-8D6A-4890-9811-E2B744285162}" destId="{C4B17963-4EF2-4DAB-84A7-1D990EDC9475}" srcOrd="1" destOrd="0" presId="urn:microsoft.com/office/officeart/2005/8/layout/hierarchy3"/>
    <dgm:cxn modelId="{36FB96EA-E3AB-4885-8F73-FC9A63FED610}" type="presOf" srcId="{97F49169-6423-49EF-BC8C-E5EC46D57ACB}" destId="{ED6748F3-1E84-4E71-B9FF-6C0A046A8387}" srcOrd="0" destOrd="0" presId="urn:microsoft.com/office/officeart/2005/8/layout/hierarchy3"/>
    <dgm:cxn modelId="{829CAFF8-70B2-4953-A5B2-A0110E73BB21}" srcId="{E0D37772-D5D1-44F2-96F4-30F454DB6F8D}" destId="{1E9E5BE9-EB6B-482E-A9EE-BD2E7298BCBD}" srcOrd="1" destOrd="0" parTransId="{97B4A947-C28A-47CE-A3C0-3C0FE77834B5}" sibTransId="{12F19E19-4C41-4CEF-A1E1-7EDB76E6B05B}"/>
    <dgm:cxn modelId="{87FFACF9-4A9F-4A17-A768-45A41A2541BA}" srcId="{B4404D41-8267-4672-9097-B3369CF9A6B5}" destId="{3A796017-D23C-478C-A99A-2310ED9F6367}" srcOrd="3" destOrd="0" parTransId="{F61D46D7-0B33-4320-B706-5B1612A2329D}" sibTransId="{6F4B41C6-DD8B-4179-B45E-0B4D64A2A849}"/>
    <dgm:cxn modelId="{97897DA8-BE2C-4F9C-91B1-5D9D9EF2D692}" type="presOf" srcId="{044C6FC4-13B7-4375-90F1-B67A2526E138}" destId="{71719305-5246-4310-8E8C-F58B1F27ED1B}" srcOrd="0" destOrd="0" presId="urn:microsoft.com/office/officeart/2005/8/layout/hierarchy3"/>
    <dgm:cxn modelId="{D8810CE3-2F70-41D9-8EB7-D205C6335694}" type="presOf" srcId="{BD2FFE22-4C0F-424A-B21C-3968286458EA}" destId="{5B4A101B-0943-4099-946D-EF5C1911E769}" srcOrd="0" destOrd="0" presId="urn:microsoft.com/office/officeart/2005/8/layout/hierarchy3"/>
    <dgm:cxn modelId="{BDFD888D-77BF-46C7-B854-A8871472D303}" type="presOf" srcId="{3A796017-D23C-478C-A99A-2310ED9F6367}" destId="{36D6D1AB-BF38-48FA-9357-3C9C8CE662BF}" srcOrd="0" destOrd="0" presId="urn:microsoft.com/office/officeart/2005/8/layout/hierarchy3"/>
    <dgm:cxn modelId="{A3C9B619-DEA3-45BB-8FBE-8F65827154A7}" type="presOf" srcId="{48390149-F44C-47F6-965D-318CE3FB0D7F}" destId="{A88772EC-6D4B-4096-BF6D-B7EC0F896A04}" srcOrd="1" destOrd="0" presId="urn:microsoft.com/office/officeart/2005/8/layout/hierarchy3"/>
    <dgm:cxn modelId="{5513AA35-5C0E-4F6B-AFAC-A8C9E2420E23}" srcId="{B4404D41-8267-4672-9097-B3369CF9A6B5}" destId="{79D956BC-8D6A-4890-9811-E2B744285162}" srcOrd="1" destOrd="0" parTransId="{4AA932A5-C980-4692-BC71-23331257B70A}" sibTransId="{66BE2AD1-8617-4E71-96CB-4DE515566BBD}"/>
    <dgm:cxn modelId="{2AC96485-AD1C-41FF-BF04-12F2D30807C3}" type="presOf" srcId="{3A796017-D23C-478C-A99A-2310ED9F6367}" destId="{7208FD9E-B5B0-443E-B8A1-FC36EB4E470E}" srcOrd="1" destOrd="0" presId="urn:microsoft.com/office/officeart/2005/8/layout/hierarchy3"/>
    <dgm:cxn modelId="{63C42C82-2067-4EB9-9DDE-0BB8A86E4B97}" type="presOf" srcId="{113C0935-025B-4EA7-A745-4DA65BC51DF3}" destId="{3F4553A0-51A2-440F-9F0B-CE01DFAC6A9A}" srcOrd="0" destOrd="0" presId="urn:microsoft.com/office/officeart/2005/8/layout/hierarchy3"/>
    <dgm:cxn modelId="{EFC824C8-E1DD-4E68-9AD3-E4D1AA21102C}" srcId="{3A796017-D23C-478C-A99A-2310ED9F6367}" destId="{8795A244-8090-4A8F-B973-AD16209D454E}" srcOrd="1" destOrd="0" parTransId="{70E19220-9F3F-4ECF-9119-89E890817F05}" sibTransId="{BDECD755-16FC-4C18-A281-D98221E21433}"/>
    <dgm:cxn modelId="{F69FD81C-EEF6-4147-961A-A67378348FB9}" type="presOf" srcId="{E0D37772-D5D1-44F2-96F4-30F454DB6F8D}" destId="{0F7CF756-DAC6-469D-8ECF-801D7A47FFAF}" srcOrd="0" destOrd="0" presId="urn:microsoft.com/office/officeart/2005/8/layout/hierarchy3"/>
    <dgm:cxn modelId="{4447F9F3-F718-4B70-A51D-39853109B708}" srcId="{48390149-F44C-47F6-965D-318CE3FB0D7F}" destId="{97F49169-6423-49EF-BC8C-E5EC46D57ACB}" srcOrd="0" destOrd="0" parTransId="{B35EFF2F-4C12-427F-801B-4ED79F748E45}" sibTransId="{E0B9DF50-2406-429D-9641-6BCE43F3476C}"/>
    <dgm:cxn modelId="{4011B346-3F67-4C03-AC79-8685E12D7FA1}" type="presOf" srcId="{BDBC4428-DBF0-4F3A-A5F5-D83385003BBE}" destId="{3BD054A5-C740-4C62-9494-32438C11558C}" srcOrd="0" destOrd="0" presId="urn:microsoft.com/office/officeart/2005/8/layout/hierarchy3"/>
    <dgm:cxn modelId="{37251EE3-D91A-49D9-8659-03434E695AFF}" type="presOf" srcId="{6E1ADBF8-A274-45E9-8F9B-7A5B18317425}" destId="{883F672B-77CB-4020-8825-56F9DECD556A}" srcOrd="0" destOrd="0" presId="urn:microsoft.com/office/officeart/2005/8/layout/hierarchy3"/>
    <dgm:cxn modelId="{270C9510-3B38-44F0-A223-B9E5F90887DA}" type="presOf" srcId="{B35EFF2F-4C12-427F-801B-4ED79F748E45}" destId="{B0D0E4DC-19C7-4FEA-83D3-0C8AAC88B976}" srcOrd="0" destOrd="0" presId="urn:microsoft.com/office/officeart/2005/8/layout/hierarchy3"/>
    <dgm:cxn modelId="{2F3B830B-10B6-431C-A653-DBF7E9AF3DD6}" type="presOf" srcId="{1E9E5BE9-EB6B-482E-A9EE-BD2E7298BCBD}" destId="{768BF243-2FB8-4DFB-B883-1F6E605FD7FC}" srcOrd="0" destOrd="0" presId="urn:microsoft.com/office/officeart/2005/8/layout/hierarchy3"/>
    <dgm:cxn modelId="{4F15E5D1-9363-4A54-8F0A-5856530F9C66}" srcId="{B4404D41-8267-4672-9097-B3369CF9A6B5}" destId="{48390149-F44C-47F6-965D-318CE3FB0D7F}" srcOrd="2" destOrd="0" parTransId="{B9280065-068D-4838-BD7B-8AD4032CFA15}" sibTransId="{A73F529B-6AC1-4E99-B070-EF34BBB88F62}"/>
    <dgm:cxn modelId="{0BC7D1F4-7A2F-4998-A0A0-6A7421795BFC}" type="presOf" srcId="{435D15A3-61B3-4B33-B981-515A6B55AF9C}" destId="{9376D4D6-0484-48F7-B2BC-6A94D69E0C85}" srcOrd="0" destOrd="0" presId="urn:microsoft.com/office/officeart/2005/8/layout/hierarchy3"/>
    <dgm:cxn modelId="{8C25910C-25E6-4F2C-AB25-9B24C6F96607}" type="presOf" srcId="{B4404D41-8267-4672-9097-B3369CF9A6B5}" destId="{0A9FBE64-A85E-4B76-BA15-9726D2C0FE18}" srcOrd="0" destOrd="0" presId="urn:microsoft.com/office/officeart/2005/8/layout/hierarchy3"/>
    <dgm:cxn modelId="{A7936A5E-7A04-4A88-9A22-EE124C8381F3}" srcId="{79D956BC-8D6A-4890-9811-E2B744285162}" destId="{412885E4-5EC0-469B-87A5-1156077DE348}" srcOrd="0" destOrd="0" parTransId="{18DCC5AD-1474-4EC7-81F3-61D314EB2A32}" sibTransId="{C3D6A970-1342-4C07-B2F0-73DA5A4559F9}"/>
    <dgm:cxn modelId="{20E0CAF9-6893-47C1-AFB1-7BECFFE7FE02}" type="presOf" srcId="{412885E4-5EC0-469B-87A5-1156077DE348}" destId="{A8CE3D6B-55C0-4D7F-9F84-186EA30C162A}" srcOrd="0" destOrd="0" presId="urn:microsoft.com/office/officeart/2005/8/layout/hierarchy3"/>
    <dgm:cxn modelId="{AD6BF9BF-B2EE-4BF1-89DC-A8A71046ECE2}" type="presOf" srcId="{FF03EB33-1759-48A8-B0CA-3B20D9BB2B61}" destId="{928076CE-8FC5-492B-88C1-96DF2BD1E8F2}" srcOrd="0" destOrd="0" presId="urn:microsoft.com/office/officeart/2005/8/layout/hierarchy3"/>
    <dgm:cxn modelId="{23DDF188-87CF-41DF-8553-747E5A4ABFD6}" type="presOf" srcId="{97B4A947-C28A-47CE-A3C0-3C0FE77834B5}" destId="{847F5D66-5ADE-42D7-AB36-6639F9A0D0DD}" srcOrd="0" destOrd="0" presId="urn:microsoft.com/office/officeart/2005/8/layout/hierarchy3"/>
    <dgm:cxn modelId="{4F5121D5-B82B-403B-8C2F-DD9428A228E3}" type="presOf" srcId="{E0D37772-D5D1-44F2-96F4-30F454DB6F8D}" destId="{5064DC56-338F-4F6B-905A-85D3B4A83AA8}" srcOrd="1" destOrd="0" presId="urn:microsoft.com/office/officeart/2005/8/layout/hierarchy3"/>
    <dgm:cxn modelId="{E4A1418A-EEEA-40C2-B476-F4EEECE9E35F}" type="presOf" srcId="{48390149-F44C-47F6-965D-318CE3FB0D7F}" destId="{D465985E-5FE3-42E1-AF45-1FDAD3FDEC40}" srcOrd="0" destOrd="0" presId="urn:microsoft.com/office/officeart/2005/8/layout/hierarchy3"/>
    <dgm:cxn modelId="{07E6323F-57FC-49F5-9D9D-9BED20CC41BF}" srcId="{79D956BC-8D6A-4890-9811-E2B744285162}" destId="{FF03EB33-1759-48A8-B0CA-3B20D9BB2B61}" srcOrd="2" destOrd="0" parTransId="{5D642E20-0013-412A-90C1-C26E3F71AE1F}" sibTransId="{1B49A4E6-B324-4F42-9C95-3BB6060796CC}"/>
    <dgm:cxn modelId="{3CAB9682-624C-4476-B343-452FB76A60BB}" type="presOf" srcId="{375B8C88-B208-45D9-930E-8DF80A7BD538}" destId="{935C7B2B-16F1-4F6B-81B3-143E7D158A58}" srcOrd="0" destOrd="0" presId="urn:microsoft.com/office/officeart/2005/8/layout/hierarchy3"/>
    <dgm:cxn modelId="{23234CB1-2A00-4299-B79C-8EA5D589FF3B}" srcId="{B4404D41-8267-4672-9097-B3369CF9A6B5}" destId="{E0D37772-D5D1-44F2-96F4-30F454DB6F8D}" srcOrd="0" destOrd="0" parTransId="{8ABD599C-7994-407F-A06B-EBE41C7B0DB2}" sibTransId="{E26C8357-38F0-430B-BA9B-4A7A551A215D}"/>
    <dgm:cxn modelId="{4F3521B9-14D0-44F5-84AD-857290530692}" type="presOf" srcId="{8795A244-8090-4A8F-B973-AD16209D454E}" destId="{638DEF8A-69C0-48BE-A35B-24B22F343E12}" srcOrd="0" destOrd="0" presId="urn:microsoft.com/office/officeart/2005/8/layout/hierarchy3"/>
    <dgm:cxn modelId="{B6C4230A-27F5-4F1D-8706-D21A1AD712BC}" srcId="{3A796017-D23C-478C-A99A-2310ED9F6367}" destId="{113C0935-025B-4EA7-A745-4DA65BC51DF3}" srcOrd="2" destOrd="0" parTransId="{83B23A60-9778-421F-B301-9AFEDD28C880}" sibTransId="{804383BE-F1DA-439A-8456-5B00B034209F}"/>
    <dgm:cxn modelId="{FC0ECE46-D09C-40B2-AA6B-331A95D0C404}" type="presOf" srcId="{FA6DCEA0-5225-4A0A-8AD1-8576237FA8D7}" destId="{3F5D16AE-A632-402E-9D77-04F1E1EBB3D2}" srcOrd="0" destOrd="0" presId="urn:microsoft.com/office/officeart/2005/8/layout/hierarchy3"/>
    <dgm:cxn modelId="{C5BA9CFA-8219-4423-9FBD-78DF3621E67A}" srcId="{3A796017-D23C-478C-A99A-2310ED9F6367}" destId="{375B8C88-B208-45D9-930E-8DF80A7BD538}" srcOrd="0" destOrd="0" parTransId="{435D15A3-61B3-4B33-B981-515A6B55AF9C}" sibTransId="{D0C3BD4B-E31A-4E6D-8019-0ABD7783F26B}"/>
    <dgm:cxn modelId="{AF6A268F-5744-4A91-B73E-F48E21F7517B}" type="presParOf" srcId="{0A9FBE64-A85E-4B76-BA15-9726D2C0FE18}" destId="{87C4AB30-7C6F-494A-B065-B8986E75E7DD}" srcOrd="0" destOrd="0" presId="urn:microsoft.com/office/officeart/2005/8/layout/hierarchy3"/>
    <dgm:cxn modelId="{112DC890-5F04-4FE6-9F94-E6792BC9793E}" type="presParOf" srcId="{87C4AB30-7C6F-494A-B065-B8986E75E7DD}" destId="{A30B32D0-B388-4BA5-B1CC-A39DD18548D1}" srcOrd="0" destOrd="0" presId="urn:microsoft.com/office/officeart/2005/8/layout/hierarchy3"/>
    <dgm:cxn modelId="{FA6C4BFC-78EC-447E-9402-9B0D2477952A}" type="presParOf" srcId="{A30B32D0-B388-4BA5-B1CC-A39DD18548D1}" destId="{0F7CF756-DAC6-469D-8ECF-801D7A47FFAF}" srcOrd="0" destOrd="0" presId="urn:microsoft.com/office/officeart/2005/8/layout/hierarchy3"/>
    <dgm:cxn modelId="{EE6EBCB3-2C2C-4D27-B426-8A1AB6B0657A}" type="presParOf" srcId="{A30B32D0-B388-4BA5-B1CC-A39DD18548D1}" destId="{5064DC56-338F-4F6B-905A-85D3B4A83AA8}" srcOrd="1" destOrd="0" presId="urn:microsoft.com/office/officeart/2005/8/layout/hierarchy3"/>
    <dgm:cxn modelId="{83986AA9-E700-43CC-AEF2-B346C2F2B10C}" type="presParOf" srcId="{87C4AB30-7C6F-494A-B065-B8986E75E7DD}" destId="{F4C44FC7-7DF3-4790-91DD-3026AD8EE223}" srcOrd="1" destOrd="0" presId="urn:microsoft.com/office/officeart/2005/8/layout/hierarchy3"/>
    <dgm:cxn modelId="{3A018462-B2E6-4ED4-AD6B-F3613BFE28C2}" type="presParOf" srcId="{F4C44FC7-7DF3-4790-91DD-3026AD8EE223}" destId="{5B4A101B-0943-4099-946D-EF5C1911E769}" srcOrd="0" destOrd="0" presId="urn:microsoft.com/office/officeart/2005/8/layout/hierarchy3"/>
    <dgm:cxn modelId="{3E7CCF9C-F302-49F2-AE25-781E3670D2C1}" type="presParOf" srcId="{F4C44FC7-7DF3-4790-91DD-3026AD8EE223}" destId="{883F672B-77CB-4020-8825-56F9DECD556A}" srcOrd="1" destOrd="0" presId="urn:microsoft.com/office/officeart/2005/8/layout/hierarchy3"/>
    <dgm:cxn modelId="{660DD348-815C-4FC9-8241-C56DA6917F45}" type="presParOf" srcId="{F4C44FC7-7DF3-4790-91DD-3026AD8EE223}" destId="{847F5D66-5ADE-42D7-AB36-6639F9A0D0DD}" srcOrd="2" destOrd="0" presId="urn:microsoft.com/office/officeart/2005/8/layout/hierarchy3"/>
    <dgm:cxn modelId="{53D3296B-28B1-4B96-B2CD-5AF732D6386A}" type="presParOf" srcId="{F4C44FC7-7DF3-4790-91DD-3026AD8EE223}" destId="{768BF243-2FB8-4DFB-B883-1F6E605FD7FC}" srcOrd="3" destOrd="0" presId="urn:microsoft.com/office/officeart/2005/8/layout/hierarchy3"/>
    <dgm:cxn modelId="{485B9125-66C6-49F0-8C7D-430AA9F6980D}" type="presParOf" srcId="{0A9FBE64-A85E-4B76-BA15-9726D2C0FE18}" destId="{36F87C62-79A3-439E-950F-FBBACB2F0F33}" srcOrd="1" destOrd="0" presId="urn:microsoft.com/office/officeart/2005/8/layout/hierarchy3"/>
    <dgm:cxn modelId="{B82E2707-4B73-41DC-84A2-66BCF80300B4}" type="presParOf" srcId="{36F87C62-79A3-439E-950F-FBBACB2F0F33}" destId="{C4912824-E65D-4668-9452-4F273D899A69}" srcOrd="0" destOrd="0" presId="urn:microsoft.com/office/officeart/2005/8/layout/hierarchy3"/>
    <dgm:cxn modelId="{A537002E-D2E2-4B75-81B5-9F5A1C68D1AA}" type="presParOf" srcId="{C4912824-E65D-4668-9452-4F273D899A69}" destId="{9BE874BD-1C42-4B4A-A344-0C390DCF70E5}" srcOrd="0" destOrd="0" presId="urn:microsoft.com/office/officeart/2005/8/layout/hierarchy3"/>
    <dgm:cxn modelId="{76626674-92B4-4C25-8E74-738E40BD344E}" type="presParOf" srcId="{C4912824-E65D-4668-9452-4F273D899A69}" destId="{C4B17963-4EF2-4DAB-84A7-1D990EDC9475}" srcOrd="1" destOrd="0" presId="urn:microsoft.com/office/officeart/2005/8/layout/hierarchy3"/>
    <dgm:cxn modelId="{719F57D4-0D63-43D1-9D35-B09A4F061A0C}" type="presParOf" srcId="{36F87C62-79A3-439E-950F-FBBACB2F0F33}" destId="{44E9E7EA-8EFE-4ADA-934D-55EB8EC9212B}" srcOrd="1" destOrd="0" presId="urn:microsoft.com/office/officeart/2005/8/layout/hierarchy3"/>
    <dgm:cxn modelId="{1B32049B-4DE8-4D2A-8DB9-0CE66678D90F}" type="presParOf" srcId="{44E9E7EA-8EFE-4ADA-934D-55EB8EC9212B}" destId="{4FE6144D-4B16-44AA-B7FC-A5BB09A18284}" srcOrd="0" destOrd="0" presId="urn:microsoft.com/office/officeart/2005/8/layout/hierarchy3"/>
    <dgm:cxn modelId="{F3D820FD-6048-40A8-83DF-01CBB25EE988}" type="presParOf" srcId="{44E9E7EA-8EFE-4ADA-934D-55EB8EC9212B}" destId="{A8CE3D6B-55C0-4D7F-9F84-186EA30C162A}" srcOrd="1" destOrd="0" presId="urn:microsoft.com/office/officeart/2005/8/layout/hierarchy3"/>
    <dgm:cxn modelId="{5D1931E4-6DBF-47E0-A8EF-A04195C5721D}" type="presParOf" srcId="{44E9E7EA-8EFE-4ADA-934D-55EB8EC9212B}" destId="{3F5D16AE-A632-402E-9D77-04F1E1EBB3D2}" srcOrd="2" destOrd="0" presId="urn:microsoft.com/office/officeart/2005/8/layout/hierarchy3"/>
    <dgm:cxn modelId="{FD9778A1-14CD-4866-94D6-8367ABB50081}" type="presParOf" srcId="{44E9E7EA-8EFE-4ADA-934D-55EB8EC9212B}" destId="{3BD054A5-C740-4C62-9494-32438C11558C}" srcOrd="3" destOrd="0" presId="urn:microsoft.com/office/officeart/2005/8/layout/hierarchy3"/>
    <dgm:cxn modelId="{7BE86D70-5F69-43F9-A8F2-E5EBE2A3B7C7}" type="presParOf" srcId="{44E9E7EA-8EFE-4ADA-934D-55EB8EC9212B}" destId="{BE82870C-5498-4C15-B877-DB3C46D3FCBF}" srcOrd="4" destOrd="0" presId="urn:microsoft.com/office/officeart/2005/8/layout/hierarchy3"/>
    <dgm:cxn modelId="{BB7B267F-23F7-42B6-9E43-A1414E954427}" type="presParOf" srcId="{44E9E7EA-8EFE-4ADA-934D-55EB8EC9212B}" destId="{928076CE-8FC5-492B-88C1-96DF2BD1E8F2}" srcOrd="5" destOrd="0" presId="urn:microsoft.com/office/officeart/2005/8/layout/hierarchy3"/>
    <dgm:cxn modelId="{C741AE58-85B7-4EA0-A23E-1898372769BE}" type="presParOf" srcId="{0A9FBE64-A85E-4B76-BA15-9726D2C0FE18}" destId="{0D31615F-3AC3-4FF0-9D70-139046EBB60F}" srcOrd="2" destOrd="0" presId="urn:microsoft.com/office/officeart/2005/8/layout/hierarchy3"/>
    <dgm:cxn modelId="{BB581734-839C-458D-ABD5-089CB84BA4A6}" type="presParOf" srcId="{0D31615F-3AC3-4FF0-9D70-139046EBB60F}" destId="{809F2C5C-A9AF-4B4B-9E8B-8AA4CDD0AF11}" srcOrd="0" destOrd="0" presId="urn:microsoft.com/office/officeart/2005/8/layout/hierarchy3"/>
    <dgm:cxn modelId="{CE40AE61-0034-45AD-B0D9-8980F7694CB6}" type="presParOf" srcId="{809F2C5C-A9AF-4B4B-9E8B-8AA4CDD0AF11}" destId="{D465985E-5FE3-42E1-AF45-1FDAD3FDEC40}" srcOrd="0" destOrd="0" presId="urn:microsoft.com/office/officeart/2005/8/layout/hierarchy3"/>
    <dgm:cxn modelId="{D974517A-C67F-426F-8818-FCC4D133476C}" type="presParOf" srcId="{809F2C5C-A9AF-4B4B-9E8B-8AA4CDD0AF11}" destId="{A88772EC-6D4B-4096-BF6D-B7EC0F896A04}" srcOrd="1" destOrd="0" presId="urn:microsoft.com/office/officeart/2005/8/layout/hierarchy3"/>
    <dgm:cxn modelId="{BAE68E01-FFEF-41B6-A546-6197D2EE0DF3}" type="presParOf" srcId="{0D31615F-3AC3-4FF0-9D70-139046EBB60F}" destId="{D3E87A44-BACB-4E1C-932B-8245EA1B50E1}" srcOrd="1" destOrd="0" presId="urn:microsoft.com/office/officeart/2005/8/layout/hierarchy3"/>
    <dgm:cxn modelId="{1677949F-E98E-476F-B98F-016B16AC4178}" type="presParOf" srcId="{D3E87A44-BACB-4E1C-932B-8245EA1B50E1}" destId="{B0D0E4DC-19C7-4FEA-83D3-0C8AAC88B976}" srcOrd="0" destOrd="0" presId="urn:microsoft.com/office/officeart/2005/8/layout/hierarchy3"/>
    <dgm:cxn modelId="{C0A2DB9D-2FD2-42CB-9AB2-FEA7FA9ED64A}" type="presParOf" srcId="{D3E87A44-BACB-4E1C-932B-8245EA1B50E1}" destId="{ED6748F3-1E84-4E71-B9FF-6C0A046A8387}" srcOrd="1" destOrd="0" presId="urn:microsoft.com/office/officeart/2005/8/layout/hierarchy3"/>
    <dgm:cxn modelId="{65887AFB-E119-4C77-9F8E-E8FB30AE8416}" type="presParOf" srcId="{0A9FBE64-A85E-4B76-BA15-9726D2C0FE18}" destId="{EA983B0B-C198-4DAE-87AE-375077F57F01}" srcOrd="3" destOrd="0" presId="urn:microsoft.com/office/officeart/2005/8/layout/hierarchy3"/>
    <dgm:cxn modelId="{B62EC440-35F8-447E-AA6D-C68ADFE358A1}" type="presParOf" srcId="{EA983B0B-C198-4DAE-87AE-375077F57F01}" destId="{199B2CA8-F28B-433E-9B44-6B0EFB0E96E5}" srcOrd="0" destOrd="0" presId="urn:microsoft.com/office/officeart/2005/8/layout/hierarchy3"/>
    <dgm:cxn modelId="{7C90F628-D129-4611-A2D8-986E6DC29483}" type="presParOf" srcId="{199B2CA8-F28B-433E-9B44-6B0EFB0E96E5}" destId="{36D6D1AB-BF38-48FA-9357-3C9C8CE662BF}" srcOrd="0" destOrd="0" presId="urn:microsoft.com/office/officeart/2005/8/layout/hierarchy3"/>
    <dgm:cxn modelId="{50C38731-D584-4E8A-922F-E16EFBACA786}" type="presParOf" srcId="{199B2CA8-F28B-433E-9B44-6B0EFB0E96E5}" destId="{7208FD9E-B5B0-443E-B8A1-FC36EB4E470E}" srcOrd="1" destOrd="0" presId="urn:microsoft.com/office/officeart/2005/8/layout/hierarchy3"/>
    <dgm:cxn modelId="{5A94AC36-AF29-491B-81ED-A606D355AD9C}" type="presParOf" srcId="{EA983B0B-C198-4DAE-87AE-375077F57F01}" destId="{1B9D3C5A-0255-4E26-B106-48AFDCFC598E}" srcOrd="1" destOrd="0" presId="urn:microsoft.com/office/officeart/2005/8/layout/hierarchy3"/>
    <dgm:cxn modelId="{79925F9E-81FC-4A69-AB7A-E080AD11D88E}" type="presParOf" srcId="{1B9D3C5A-0255-4E26-B106-48AFDCFC598E}" destId="{9376D4D6-0484-48F7-B2BC-6A94D69E0C85}" srcOrd="0" destOrd="0" presId="urn:microsoft.com/office/officeart/2005/8/layout/hierarchy3"/>
    <dgm:cxn modelId="{9A5D4AD6-8ECC-48DC-A720-69EE080FA74C}" type="presParOf" srcId="{1B9D3C5A-0255-4E26-B106-48AFDCFC598E}" destId="{935C7B2B-16F1-4F6B-81B3-143E7D158A58}" srcOrd="1" destOrd="0" presId="urn:microsoft.com/office/officeart/2005/8/layout/hierarchy3"/>
    <dgm:cxn modelId="{DCC223F9-1904-49B5-8985-93F95BF2B136}" type="presParOf" srcId="{1B9D3C5A-0255-4E26-B106-48AFDCFC598E}" destId="{C1A7A059-9AAF-4DBD-AC3C-8714E77D89AF}" srcOrd="2" destOrd="0" presId="urn:microsoft.com/office/officeart/2005/8/layout/hierarchy3"/>
    <dgm:cxn modelId="{082F2A13-C65F-45F9-B175-27DE838A27D0}" type="presParOf" srcId="{1B9D3C5A-0255-4E26-B106-48AFDCFC598E}" destId="{638DEF8A-69C0-48BE-A35B-24B22F343E12}" srcOrd="3" destOrd="0" presId="urn:microsoft.com/office/officeart/2005/8/layout/hierarchy3"/>
    <dgm:cxn modelId="{6871C214-6B6E-4D18-8F13-075493BDC2C7}" type="presParOf" srcId="{1B9D3C5A-0255-4E26-B106-48AFDCFC598E}" destId="{99AD12DB-CC26-4D2F-949E-582881ACEBB6}" srcOrd="4" destOrd="0" presId="urn:microsoft.com/office/officeart/2005/8/layout/hierarchy3"/>
    <dgm:cxn modelId="{B51C2DD7-B7F4-4730-8DD0-2FEE638AEAEB}" type="presParOf" srcId="{1B9D3C5A-0255-4E26-B106-48AFDCFC598E}" destId="{3F4553A0-51A2-440F-9F0B-CE01DFAC6A9A}" srcOrd="5" destOrd="0" presId="urn:microsoft.com/office/officeart/2005/8/layout/hierarchy3"/>
    <dgm:cxn modelId="{DEC7ED7F-D6E1-453C-B4DD-A4B939346974}" type="presParOf" srcId="{1B9D3C5A-0255-4E26-B106-48AFDCFC598E}" destId="{71719305-5246-4310-8E8C-F58B1F27ED1B}" srcOrd="6" destOrd="0" presId="urn:microsoft.com/office/officeart/2005/8/layout/hierarchy3"/>
    <dgm:cxn modelId="{E0E35FD6-4F6C-4033-98C9-A6239F791F33}" type="presParOf" srcId="{1B9D3C5A-0255-4E26-B106-48AFDCFC598E}" destId="{6621BAFF-0730-478F-9C68-2F0A9E545DD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D9F0D0-C9D9-4075-820C-D391E92F64FE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85B3B710-2BD5-4888-BAB9-419BF61C42E2}">
      <dgm:prSet custT="1"/>
      <dgm:spPr/>
      <dgm:t>
        <a:bodyPr/>
        <a:lstStyle/>
        <a:p>
          <a:pPr rtl="0"/>
          <a:r>
            <a:rPr lang="es-ES" sz="2000" dirty="0" smtClean="0"/>
            <a:t>2.5 La persona aragonesa mayor de 14 años: Regla General.</a:t>
          </a:r>
          <a:endParaRPr lang="es-ES_tradnl" sz="2000" dirty="0"/>
        </a:p>
      </dgm:t>
    </dgm:pt>
    <dgm:pt modelId="{A6C4E8BD-34DE-4206-9995-056E4775ED6B}" type="parTrans" cxnId="{8566EA0C-20E1-4135-ABAF-A4F49C562274}">
      <dgm:prSet/>
      <dgm:spPr/>
      <dgm:t>
        <a:bodyPr/>
        <a:lstStyle/>
        <a:p>
          <a:endParaRPr lang="es-ES_tradnl"/>
        </a:p>
      </dgm:t>
    </dgm:pt>
    <dgm:pt modelId="{36C6EECD-EE93-49E7-814D-1B0EDF6369B9}" type="sibTrans" cxnId="{8566EA0C-20E1-4135-ABAF-A4F49C562274}">
      <dgm:prSet/>
      <dgm:spPr/>
      <dgm:t>
        <a:bodyPr/>
        <a:lstStyle/>
        <a:p>
          <a:endParaRPr lang="es-ES_tradnl"/>
        </a:p>
      </dgm:t>
    </dgm:pt>
    <dgm:pt modelId="{722286B4-81F7-491C-BDCB-83B5F8CB46B9}">
      <dgm:prSet custT="1"/>
      <dgm:spPr/>
      <dgm:t>
        <a:bodyPr/>
        <a:lstStyle/>
        <a:p>
          <a:pPr rtl="0"/>
          <a:r>
            <a:rPr lang="es-ES" sz="2000" dirty="0" smtClean="0"/>
            <a:t>¿Quién, cómo y para qué se presta la asistencia? </a:t>
          </a:r>
          <a:r>
            <a:rPr lang="es-ES" sz="2000" dirty="0" smtClean="0">
              <a:hlinkClick xmlns:r="http://schemas.openxmlformats.org/officeDocument/2006/relationships" r:id="rId1"/>
            </a:rPr>
            <a:t>Art.  27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E6E716B4-837A-434C-AF75-CC8A9D646249}" type="parTrans" cxnId="{C725F779-A66F-4C4C-BE94-3E63562D79EC}">
      <dgm:prSet/>
      <dgm:spPr/>
      <dgm:t>
        <a:bodyPr/>
        <a:lstStyle/>
        <a:p>
          <a:endParaRPr lang="es-ES_tradnl"/>
        </a:p>
      </dgm:t>
    </dgm:pt>
    <dgm:pt modelId="{550123BB-8BDB-4A18-8143-B05D8982F94F}" type="sibTrans" cxnId="{C725F779-A66F-4C4C-BE94-3E63562D79EC}">
      <dgm:prSet/>
      <dgm:spPr/>
      <dgm:t>
        <a:bodyPr/>
        <a:lstStyle/>
        <a:p>
          <a:endParaRPr lang="es-ES_tradnl"/>
        </a:p>
      </dgm:t>
    </dgm:pt>
    <dgm:pt modelId="{3A710313-9ED0-4CB8-A3D3-C45C147D72EC}">
      <dgm:prSet custT="1"/>
      <dgm:spPr/>
      <dgm:t>
        <a:bodyPr/>
        <a:lstStyle/>
        <a:p>
          <a:pPr rtl="0"/>
          <a:r>
            <a:rPr lang="es-ES" sz="2000" dirty="0" smtClean="0"/>
            <a:t>Consecuencias de la falta de asistencia: </a:t>
          </a:r>
          <a:r>
            <a:rPr lang="es-ES" sz="2000" dirty="0" smtClean="0">
              <a:hlinkClick xmlns:r="http://schemas.openxmlformats.org/officeDocument/2006/relationships" r:id="rId2"/>
            </a:rPr>
            <a:t>art. 29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4052EB0E-F6DD-4E7E-91B1-2DD88FD10913}" type="parTrans" cxnId="{445D3C3C-B31A-4D9A-8B15-5C02F4FA74F5}">
      <dgm:prSet/>
      <dgm:spPr/>
      <dgm:t>
        <a:bodyPr/>
        <a:lstStyle/>
        <a:p>
          <a:endParaRPr lang="es-ES_tradnl"/>
        </a:p>
      </dgm:t>
    </dgm:pt>
    <dgm:pt modelId="{AF7D5602-4AD7-4DD9-A60F-037FB1B26292}" type="sibTrans" cxnId="{445D3C3C-B31A-4D9A-8B15-5C02F4FA74F5}">
      <dgm:prSet/>
      <dgm:spPr/>
      <dgm:t>
        <a:bodyPr/>
        <a:lstStyle/>
        <a:p>
          <a:endParaRPr lang="es-ES_tradnl"/>
        </a:p>
      </dgm:t>
    </dgm:pt>
    <dgm:pt modelId="{A2CC441A-7D6A-483E-B944-D9D78A21A7DC}">
      <dgm:prSet custT="1"/>
      <dgm:spPr/>
      <dgm:t>
        <a:bodyPr/>
        <a:lstStyle/>
        <a:p>
          <a:pPr rtl="0"/>
          <a:r>
            <a:rPr lang="es-ES" sz="2000" dirty="0" smtClean="0"/>
            <a:t>¿</a:t>
          </a:r>
          <a:r>
            <a:rPr lang="es-ES" sz="2000" i="1" dirty="0" smtClean="0"/>
            <a:t>Quid iuris </a:t>
          </a:r>
          <a:r>
            <a:rPr lang="es-ES" sz="2000" dirty="0" smtClean="0"/>
            <a:t>si hay oposición de intereses? </a:t>
          </a:r>
          <a:r>
            <a:rPr lang="es-ES" sz="2000" dirty="0" smtClean="0">
              <a:hlinkClick xmlns:r="http://schemas.openxmlformats.org/officeDocument/2006/relationships" r:id="rId1"/>
            </a:rPr>
            <a:t>Art. 28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095B211C-CDE2-4E7E-8CE4-49446B626BCC}" type="parTrans" cxnId="{83B9323F-73F5-4D3F-87BB-B7A701680BE1}">
      <dgm:prSet/>
      <dgm:spPr/>
      <dgm:t>
        <a:bodyPr/>
        <a:lstStyle/>
        <a:p>
          <a:endParaRPr lang="es-ES_tradnl"/>
        </a:p>
      </dgm:t>
    </dgm:pt>
    <dgm:pt modelId="{D968EDF6-1E4F-4279-A155-FFDA709A0E52}" type="sibTrans" cxnId="{83B9323F-73F5-4D3F-87BB-B7A701680BE1}">
      <dgm:prSet/>
      <dgm:spPr/>
      <dgm:t>
        <a:bodyPr/>
        <a:lstStyle/>
        <a:p>
          <a:endParaRPr lang="es-ES_tradnl"/>
        </a:p>
      </dgm:t>
    </dgm:pt>
    <dgm:pt modelId="{F342139E-A0F9-41C4-9593-06E1F3E614C2}">
      <dgm:prSet custT="1"/>
      <dgm:spPr/>
      <dgm:t>
        <a:bodyPr/>
        <a:lstStyle/>
        <a:p>
          <a:pPr rtl="0"/>
          <a:r>
            <a:rPr lang="es-ES" sz="2000" dirty="0" smtClean="0"/>
            <a:t>Actos que no requieren asistencia</a:t>
          </a:r>
          <a:endParaRPr lang="es-ES_tradnl" sz="2000" dirty="0"/>
        </a:p>
      </dgm:t>
    </dgm:pt>
    <dgm:pt modelId="{CF4F853B-7E3C-4162-BC6F-8557A71CDD7D}" type="parTrans" cxnId="{C69F5E62-862A-494B-9EB4-418D8F232816}">
      <dgm:prSet/>
      <dgm:spPr/>
      <dgm:t>
        <a:bodyPr/>
        <a:lstStyle/>
        <a:p>
          <a:endParaRPr lang="es-ES_tradnl"/>
        </a:p>
      </dgm:t>
    </dgm:pt>
    <dgm:pt modelId="{D4DCB5CF-0263-421B-A8FE-0A13F6A2E059}" type="sibTrans" cxnId="{C69F5E62-862A-494B-9EB4-418D8F232816}">
      <dgm:prSet/>
      <dgm:spPr/>
      <dgm:t>
        <a:bodyPr/>
        <a:lstStyle/>
        <a:p>
          <a:endParaRPr lang="es-ES_tradnl"/>
        </a:p>
      </dgm:t>
    </dgm:pt>
    <dgm:pt modelId="{4DBE26B4-03A8-4EF4-8786-40DEB26C56DE}">
      <dgm:prSet custT="1"/>
      <dgm:spPr/>
      <dgm:t>
        <a:bodyPr/>
        <a:lstStyle/>
        <a:p>
          <a:pPr rtl="0"/>
          <a:r>
            <a:rPr lang="es-ES" sz="2000" dirty="0" smtClean="0"/>
            <a:t>Los genéricos del </a:t>
          </a:r>
          <a:r>
            <a:rPr lang="es-ES" sz="2000" dirty="0" smtClean="0">
              <a:hlinkClick xmlns:r="http://schemas.openxmlformats.org/officeDocument/2006/relationships" r:id="rId3"/>
            </a:rPr>
            <a:t>art. 7 CDFA</a:t>
          </a:r>
          <a:r>
            <a:rPr lang="es-ES" sz="2000" dirty="0" smtClean="0"/>
            <a:t>.</a:t>
          </a:r>
          <a:endParaRPr lang="es-ES_tradnl" sz="2000" dirty="0"/>
        </a:p>
      </dgm:t>
    </dgm:pt>
    <dgm:pt modelId="{244C9BB4-46AF-4749-AFE2-2707D2EECCC1}" type="parTrans" cxnId="{8702B233-A7AE-4E35-A515-7114AF4CEB5D}">
      <dgm:prSet/>
      <dgm:spPr/>
      <dgm:t>
        <a:bodyPr/>
        <a:lstStyle/>
        <a:p>
          <a:endParaRPr lang="es-ES_tradnl"/>
        </a:p>
      </dgm:t>
    </dgm:pt>
    <dgm:pt modelId="{72463C48-96AC-45AC-A46A-8C2AEF74B51F}" type="sibTrans" cxnId="{8702B233-A7AE-4E35-A515-7114AF4CEB5D}">
      <dgm:prSet/>
      <dgm:spPr/>
      <dgm:t>
        <a:bodyPr/>
        <a:lstStyle/>
        <a:p>
          <a:endParaRPr lang="es-ES_tradnl"/>
        </a:p>
      </dgm:t>
    </dgm:pt>
    <dgm:pt modelId="{236B0D05-0E90-4C83-949A-122AC05DD28D}">
      <dgm:prSet custT="1"/>
      <dgm:spPr/>
      <dgm:t>
        <a:bodyPr/>
        <a:lstStyle/>
        <a:p>
          <a:pPr rtl="0"/>
          <a:r>
            <a:rPr lang="es-ES" sz="2000" dirty="0" smtClean="0"/>
            <a:t>Derechos de la personalidad: </a:t>
          </a:r>
          <a:r>
            <a:rPr lang="es-ES" sz="2000" dirty="0" smtClean="0">
              <a:hlinkClick xmlns:r="http://schemas.openxmlformats.org/officeDocument/2006/relationships" r:id="rId4"/>
            </a:rPr>
            <a:t>art. 24 CDFA</a:t>
          </a:r>
          <a:endParaRPr lang="es-ES_tradnl" sz="2000" dirty="0"/>
        </a:p>
      </dgm:t>
    </dgm:pt>
    <dgm:pt modelId="{2BD809F3-0D91-42FA-805B-325344DCCD52}" type="parTrans" cxnId="{EA339F51-9145-41F8-A954-42B6ED2E91B7}">
      <dgm:prSet/>
      <dgm:spPr/>
      <dgm:t>
        <a:bodyPr/>
        <a:lstStyle/>
        <a:p>
          <a:endParaRPr lang="es-ES_tradnl"/>
        </a:p>
      </dgm:t>
    </dgm:pt>
    <dgm:pt modelId="{F5D44BF9-2627-44C2-B735-F4E2BEAD8968}" type="sibTrans" cxnId="{EA339F51-9145-41F8-A954-42B6ED2E91B7}">
      <dgm:prSet/>
      <dgm:spPr/>
      <dgm:t>
        <a:bodyPr/>
        <a:lstStyle/>
        <a:p>
          <a:endParaRPr lang="es-ES_tradnl"/>
        </a:p>
      </dgm:t>
    </dgm:pt>
    <dgm:pt modelId="{EFD80870-0439-4D56-B33B-63DD245EFA55}">
      <dgm:prSet custT="1"/>
      <dgm:spPr/>
      <dgm:t>
        <a:bodyPr/>
        <a:lstStyle/>
        <a:p>
          <a:pPr rtl="0"/>
          <a:r>
            <a:rPr lang="es-ES" sz="2000" dirty="0" smtClean="0"/>
            <a:t>Administración de ciertos bienes: </a:t>
          </a:r>
          <a:r>
            <a:rPr lang="es-ES" sz="2000" dirty="0" smtClean="0">
              <a:hlinkClick xmlns:r="http://schemas.openxmlformats.org/officeDocument/2006/relationships" r:id="rId5"/>
            </a:rPr>
            <a:t>art. 26.2 CDFA</a:t>
          </a:r>
          <a:endParaRPr lang="es-ES_tradnl" sz="2000" dirty="0"/>
        </a:p>
      </dgm:t>
    </dgm:pt>
    <dgm:pt modelId="{3EB14E9E-0953-4E48-94BE-9D91E905AE7D}" type="parTrans" cxnId="{36A1F78F-CE52-4EA2-937B-26921D4ED34A}">
      <dgm:prSet/>
      <dgm:spPr/>
      <dgm:t>
        <a:bodyPr/>
        <a:lstStyle/>
        <a:p>
          <a:endParaRPr lang="es-ES_tradnl"/>
        </a:p>
      </dgm:t>
    </dgm:pt>
    <dgm:pt modelId="{633FC696-6961-450B-9167-F163469C788A}" type="sibTrans" cxnId="{36A1F78F-CE52-4EA2-937B-26921D4ED34A}">
      <dgm:prSet/>
      <dgm:spPr/>
      <dgm:t>
        <a:bodyPr/>
        <a:lstStyle/>
        <a:p>
          <a:endParaRPr lang="es-ES_tradnl"/>
        </a:p>
      </dgm:t>
    </dgm:pt>
    <dgm:pt modelId="{49AC8147-6752-4AF0-9EAB-1D88E4357F2F}">
      <dgm:prSet custT="1"/>
      <dgm:spPr/>
      <dgm:t>
        <a:bodyPr/>
        <a:lstStyle/>
        <a:p>
          <a:pPr rtl="0"/>
          <a:r>
            <a:rPr lang="es-ES" sz="2000" dirty="0" smtClean="0"/>
            <a:t>Aceptar herencias (</a:t>
          </a:r>
          <a:r>
            <a:rPr lang="es-ES" sz="2000" dirty="0" smtClean="0">
              <a:hlinkClick xmlns:r="http://schemas.openxmlformats.org/officeDocument/2006/relationships" r:id="rId6"/>
            </a:rPr>
            <a:t>346.1 CDFA</a:t>
          </a:r>
          <a:r>
            <a:rPr lang="es-ES" sz="2000" dirty="0" smtClean="0"/>
            <a:t>), otorgar testamento (</a:t>
          </a:r>
          <a:r>
            <a:rPr lang="es-ES" sz="2000" dirty="0" smtClean="0">
              <a:hlinkClick xmlns:r="http://schemas.openxmlformats.org/officeDocument/2006/relationships" r:id="rId7"/>
            </a:rPr>
            <a:t>406 CDFA</a:t>
          </a:r>
          <a:r>
            <a:rPr lang="es-ES" sz="2000" dirty="0" smtClean="0"/>
            <a:t>), ser testigo (</a:t>
          </a:r>
          <a:r>
            <a:rPr lang="es-ES" sz="2000" dirty="0" smtClean="0">
              <a:hlinkClick xmlns:r="http://schemas.openxmlformats.org/officeDocument/2006/relationships" r:id="rId8"/>
            </a:rPr>
            <a:t>415 CDFA</a:t>
          </a:r>
          <a:r>
            <a:rPr lang="es-ES" sz="2000" dirty="0" smtClean="0"/>
            <a:t>); nombre y apellidos (</a:t>
          </a:r>
          <a:r>
            <a:rPr lang="es-ES" sz="2000" dirty="0" smtClean="0">
              <a:hlinkClick xmlns:r="http://schemas.openxmlformats.org/officeDocument/2006/relationships" r:id="rId9"/>
            </a:rPr>
            <a:t>25</a:t>
          </a:r>
          <a:r>
            <a:rPr lang="es-ES" sz="2000" dirty="0" smtClean="0"/>
            <a:t> y </a:t>
          </a:r>
          <a:r>
            <a:rPr lang="es-ES" sz="2000" dirty="0" smtClean="0">
              <a:hlinkClick xmlns:r="http://schemas.openxmlformats.org/officeDocument/2006/relationships" r:id="rId10"/>
            </a:rPr>
            <a:t>57 CDFA</a:t>
          </a:r>
          <a:r>
            <a:rPr lang="es-ES" sz="1800" dirty="0" smtClean="0"/>
            <a:t>)</a:t>
          </a:r>
          <a:endParaRPr lang="es-ES_tradnl" sz="1800" dirty="0"/>
        </a:p>
      </dgm:t>
    </dgm:pt>
    <dgm:pt modelId="{B88D26AC-6A0B-45D3-A842-3EEAEB404050}" type="parTrans" cxnId="{76B95201-E7B6-43DD-9A41-1B7480F94DED}">
      <dgm:prSet/>
      <dgm:spPr/>
      <dgm:t>
        <a:bodyPr/>
        <a:lstStyle/>
        <a:p>
          <a:endParaRPr lang="es-ES_tradnl"/>
        </a:p>
      </dgm:t>
    </dgm:pt>
    <dgm:pt modelId="{87C25C7E-58C2-47F5-8122-FAADBF7042E2}" type="sibTrans" cxnId="{76B95201-E7B6-43DD-9A41-1B7480F94DED}">
      <dgm:prSet/>
      <dgm:spPr/>
      <dgm:t>
        <a:bodyPr/>
        <a:lstStyle/>
        <a:p>
          <a:endParaRPr lang="es-ES_tradnl"/>
        </a:p>
      </dgm:t>
    </dgm:pt>
    <dgm:pt modelId="{DC21CBAF-4AD3-4839-9E79-34E12A9AF4A9}">
      <dgm:prSet custT="1"/>
      <dgm:spPr/>
      <dgm:t>
        <a:bodyPr/>
        <a:lstStyle/>
        <a:p>
          <a:pPr rtl="0"/>
          <a:r>
            <a:rPr lang="es-ES" sz="2000" dirty="0" smtClean="0"/>
            <a:t>Capacidad general: </a:t>
          </a:r>
          <a:r>
            <a:rPr lang="es-ES" sz="2000" dirty="0" smtClean="0">
              <a:hlinkClick xmlns:r="http://schemas.openxmlformats.org/officeDocument/2006/relationships" r:id="rId11"/>
            </a:rPr>
            <a:t>art. 23 </a:t>
          </a:r>
          <a:r>
            <a:rPr lang="es-ES" sz="2000" dirty="0" smtClean="0"/>
            <a:t>y </a:t>
          </a:r>
          <a:r>
            <a:rPr lang="es-ES" sz="2000" dirty="0" smtClean="0">
              <a:hlinkClick xmlns:r="http://schemas.openxmlformats.org/officeDocument/2006/relationships" r:id="rId5"/>
            </a:rPr>
            <a:t>26.1</a:t>
          </a:r>
          <a:r>
            <a:rPr lang="es-ES" sz="2000" dirty="0" smtClean="0"/>
            <a:t> ~ </a:t>
          </a:r>
          <a:r>
            <a:rPr lang="es-ES" sz="2000" dirty="0" smtClean="0">
              <a:hlinkClick xmlns:r="http://schemas.openxmlformats.org/officeDocument/2006/relationships" r:id="rId12"/>
            </a:rPr>
            <a:t>art. 9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F6963795-B7E3-4DF6-ADF6-35BCAFD3FAC5}" type="parTrans" cxnId="{779BD421-A796-4C68-9AC6-446B93ACD25D}">
      <dgm:prSet/>
      <dgm:spPr/>
      <dgm:t>
        <a:bodyPr/>
        <a:lstStyle/>
        <a:p>
          <a:endParaRPr lang="es-ES_tradnl"/>
        </a:p>
      </dgm:t>
    </dgm:pt>
    <dgm:pt modelId="{0B92D408-97AA-4D1A-AD3E-111448D3B5DE}" type="sibTrans" cxnId="{779BD421-A796-4C68-9AC6-446B93ACD25D}">
      <dgm:prSet/>
      <dgm:spPr/>
      <dgm:t>
        <a:bodyPr/>
        <a:lstStyle/>
        <a:p>
          <a:endParaRPr lang="es-ES_tradnl"/>
        </a:p>
      </dgm:t>
    </dgm:pt>
    <dgm:pt modelId="{DE6E1D1F-7162-4F2D-A970-A35CABEE59CC}">
      <dgm:prSet custT="1"/>
      <dgm:spPr/>
      <dgm:t>
        <a:bodyPr/>
        <a:lstStyle/>
        <a:p>
          <a:pPr rtl="0"/>
          <a:r>
            <a:rPr lang="es-ES" sz="2000" dirty="0" smtClean="0"/>
            <a:t>No está representado: </a:t>
          </a:r>
          <a:r>
            <a:rPr lang="es-ES" sz="2000" dirty="0" smtClean="0">
              <a:hlinkClick xmlns:r="http://schemas.openxmlformats.org/officeDocument/2006/relationships" r:id="rId13"/>
            </a:rPr>
            <a:t>art. 5.3 CDFA</a:t>
          </a:r>
          <a:endParaRPr lang="es-ES_tradnl" sz="2000" dirty="0"/>
        </a:p>
      </dgm:t>
    </dgm:pt>
    <dgm:pt modelId="{226E8F66-D64F-47C3-B67F-27BC77E73694}" type="parTrans" cxnId="{9E2F9CE2-A964-47CB-AA75-426B6ABEA338}">
      <dgm:prSet/>
      <dgm:spPr/>
      <dgm:t>
        <a:bodyPr/>
        <a:lstStyle/>
        <a:p>
          <a:endParaRPr lang="es-ES_tradnl"/>
        </a:p>
      </dgm:t>
    </dgm:pt>
    <dgm:pt modelId="{36D66B66-7A57-4977-B2B5-216E09555E37}" type="sibTrans" cxnId="{9E2F9CE2-A964-47CB-AA75-426B6ABEA338}">
      <dgm:prSet/>
      <dgm:spPr/>
      <dgm:t>
        <a:bodyPr/>
        <a:lstStyle/>
        <a:p>
          <a:endParaRPr lang="es-ES_tradnl"/>
        </a:p>
      </dgm:t>
    </dgm:pt>
    <dgm:pt modelId="{D1F0F8C8-CD71-443A-A3BB-1065C138585C}">
      <dgm:prSet custT="1"/>
      <dgm:spPr/>
      <dgm:t>
        <a:bodyPr/>
        <a:lstStyle/>
        <a:p>
          <a:pPr rtl="0"/>
          <a:r>
            <a:rPr lang="es-ES" sz="2000" dirty="0" smtClean="0"/>
            <a:t>Sí está sujeto a </a:t>
          </a:r>
          <a:r>
            <a:rPr lang="es-ES" sz="2000" dirty="0" err="1" smtClean="0"/>
            <a:t>a</a:t>
          </a:r>
          <a:r>
            <a:rPr lang="es-ES" sz="2000" dirty="0" smtClean="0"/>
            <a:t>. f o tutela: art. </a:t>
          </a:r>
          <a:r>
            <a:rPr lang="es-ES" sz="2000" dirty="0" smtClean="0">
              <a:hlinkClick xmlns:r="http://schemas.openxmlformats.org/officeDocument/2006/relationships" r:id="rId13"/>
            </a:rPr>
            <a:t>5.2 y 5.3 </a:t>
          </a:r>
          <a:r>
            <a:rPr lang="es-ES" sz="2000" dirty="0" smtClean="0"/>
            <a:t>CDFA</a:t>
          </a:r>
          <a:endParaRPr lang="es-ES_tradnl" sz="2000" dirty="0"/>
        </a:p>
      </dgm:t>
    </dgm:pt>
    <dgm:pt modelId="{3F37EBD3-826A-4BDC-9113-32B07CA2EE5D}" type="parTrans" cxnId="{362DA370-418C-4BEC-8682-0D26CB4CFFD9}">
      <dgm:prSet/>
      <dgm:spPr/>
      <dgm:t>
        <a:bodyPr/>
        <a:lstStyle/>
        <a:p>
          <a:endParaRPr lang="es-ES_tradnl"/>
        </a:p>
      </dgm:t>
    </dgm:pt>
    <dgm:pt modelId="{CBBE39B3-B973-49FC-B400-23511FA45A5D}" type="sibTrans" cxnId="{362DA370-418C-4BEC-8682-0D26CB4CFFD9}">
      <dgm:prSet/>
      <dgm:spPr/>
      <dgm:t>
        <a:bodyPr/>
        <a:lstStyle/>
        <a:p>
          <a:endParaRPr lang="es-ES_tradnl"/>
        </a:p>
      </dgm:t>
    </dgm:pt>
    <dgm:pt modelId="{BC54C37C-8A90-40AD-8AEE-19475C1EF93F}">
      <dgm:prSet custT="1"/>
      <dgm:spPr/>
      <dgm:t>
        <a:bodyPr/>
        <a:lstStyle/>
        <a:p>
          <a:pPr rtl="0"/>
          <a:r>
            <a:rPr lang="es-ES" sz="2000" dirty="0" smtClean="0"/>
            <a:t>Secc. 3ª, Cap. I, </a:t>
          </a:r>
          <a:r>
            <a:rPr lang="es-ES" sz="2000" dirty="0" err="1" smtClean="0"/>
            <a:t>Tit</a:t>
          </a:r>
          <a:r>
            <a:rPr lang="es-ES" sz="2000" dirty="0" smtClean="0"/>
            <a:t>. I, Lib. I (arts. 23 a 29 CDFA)</a:t>
          </a:r>
        </a:p>
        <a:p>
          <a:pPr rtl="0"/>
          <a:r>
            <a:rPr lang="es-ES" sz="2000" dirty="0" smtClean="0"/>
            <a:t> </a:t>
          </a:r>
          <a:endParaRPr lang="es-ES_tradnl" sz="2000" dirty="0"/>
        </a:p>
      </dgm:t>
    </dgm:pt>
    <dgm:pt modelId="{2EE2A743-0816-44FF-9E3D-53BC301FE0F9}" type="parTrans" cxnId="{46C02F8D-384A-448D-9820-6D8AD62807FE}">
      <dgm:prSet/>
      <dgm:spPr/>
    </dgm:pt>
    <dgm:pt modelId="{1C6FB539-54D9-4EE5-90A6-14E6FF8A8E09}" type="sibTrans" cxnId="{46C02F8D-384A-448D-9820-6D8AD62807FE}">
      <dgm:prSet/>
      <dgm:spPr/>
    </dgm:pt>
    <dgm:pt modelId="{93C541A0-0A00-4EB8-8165-8CA706FECD89}" type="pres">
      <dgm:prSet presAssocID="{B8D9F0D0-C9D9-4075-820C-D391E92F64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4500B1F7-513D-457A-B7D6-302752C74B9D}" type="pres">
      <dgm:prSet presAssocID="{85B3B710-2BD5-4888-BAB9-419BF61C42E2}" presName="parentLin" presStyleCnt="0"/>
      <dgm:spPr/>
      <dgm:t>
        <a:bodyPr/>
        <a:lstStyle/>
        <a:p>
          <a:endParaRPr lang="es-ES_tradnl"/>
        </a:p>
      </dgm:t>
    </dgm:pt>
    <dgm:pt modelId="{9AE14D7A-AFC5-4D70-82B6-260C714FD5FB}" type="pres">
      <dgm:prSet presAssocID="{85B3B710-2BD5-4888-BAB9-419BF61C42E2}" presName="parentLeftMargin" presStyleLbl="node1" presStyleIdx="0" presStyleCnt="6"/>
      <dgm:spPr/>
      <dgm:t>
        <a:bodyPr/>
        <a:lstStyle/>
        <a:p>
          <a:endParaRPr lang="es-ES_tradnl"/>
        </a:p>
      </dgm:t>
    </dgm:pt>
    <dgm:pt modelId="{7BEDA331-C602-4F04-8AC4-213F8C2A2754}" type="pres">
      <dgm:prSet presAssocID="{85B3B710-2BD5-4888-BAB9-419BF61C42E2}" presName="parentText" presStyleLbl="node1" presStyleIdx="0" presStyleCnt="6" custScaleX="103015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F8713A-EC64-4578-B256-6A68AEE19221}" type="pres">
      <dgm:prSet presAssocID="{85B3B710-2BD5-4888-BAB9-419BF61C42E2}" presName="negativeSpace" presStyleCnt="0"/>
      <dgm:spPr/>
      <dgm:t>
        <a:bodyPr/>
        <a:lstStyle/>
        <a:p>
          <a:endParaRPr lang="es-ES_tradnl"/>
        </a:p>
      </dgm:t>
    </dgm:pt>
    <dgm:pt modelId="{3D2FD6A3-CE75-42EC-81DA-8572DAFC8E82}" type="pres">
      <dgm:prSet presAssocID="{85B3B710-2BD5-4888-BAB9-419BF61C42E2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E426126-DB11-4E83-AA95-C88FBB7690EA}" type="pres">
      <dgm:prSet presAssocID="{36C6EECD-EE93-49E7-814D-1B0EDF6369B9}" presName="spaceBetweenRectangles" presStyleCnt="0"/>
      <dgm:spPr/>
      <dgm:t>
        <a:bodyPr/>
        <a:lstStyle/>
        <a:p>
          <a:endParaRPr lang="es-ES_tradnl"/>
        </a:p>
      </dgm:t>
    </dgm:pt>
    <dgm:pt modelId="{6A86242C-5070-4744-9E34-541AE9825705}" type="pres">
      <dgm:prSet presAssocID="{DC21CBAF-4AD3-4839-9E79-34E12A9AF4A9}" presName="parentLin" presStyleCnt="0"/>
      <dgm:spPr/>
      <dgm:t>
        <a:bodyPr/>
        <a:lstStyle/>
        <a:p>
          <a:endParaRPr lang="es-ES_tradnl"/>
        </a:p>
      </dgm:t>
    </dgm:pt>
    <dgm:pt modelId="{B9D40278-92B1-401D-AA14-D22E52ED4C00}" type="pres">
      <dgm:prSet presAssocID="{DC21CBAF-4AD3-4839-9E79-34E12A9AF4A9}" presName="parentLeftMargin" presStyleLbl="node1" presStyleIdx="0" presStyleCnt="6"/>
      <dgm:spPr/>
      <dgm:t>
        <a:bodyPr/>
        <a:lstStyle/>
        <a:p>
          <a:endParaRPr lang="es-ES_tradnl"/>
        </a:p>
      </dgm:t>
    </dgm:pt>
    <dgm:pt modelId="{56D35A15-D2FF-41BE-A069-94DC5247F508}" type="pres">
      <dgm:prSet presAssocID="{DC21CBAF-4AD3-4839-9E79-34E12A9AF4A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A9AB7E-D4F2-4C94-A9FB-E5DA1456C19E}" type="pres">
      <dgm:prSet presAssocID="{DC21CBAF-4AD3-4839-9E79-34E12A9AF4A9}" presName="negativeSpace" presStyleCnt="0"/>
      <dgm:spPr/>
      <dgm:t>
        <a:bodyPr/>
        <a:lstStyle/>
        <a:p>
          <a:endParaRPr lang="es-ES_tradnl"/>
        </a:p>
      </dgm:t>
    </dgm:pt>
    <dgm:pt modelId="{90416220-E885-42CA-8FA8-CE43AFEE51BE}" type="pres">
      <dgm:prSet presAssocID="{DC21CBAF-4AD3-4839-9E79-34E12A9AF4A9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FA1170-88DF-4F07-A942-695F625B7BEE}" type="pres">
      <dgm:prSet presAssocID="{0B92D408-97AA-4D1A-AD3E-111448D3B5DE}" presName="spaceBetweenRectangles" presStyleCnt="0"/>
      <dgm:spPr/>
      <dgm:t>
        <a:bodyPr/>
        <a:lstStyle/>
        <a:p>
          <a:endParaRPr lang="es-ES_tradnl"/>
        </a:p>
      </dgm:t>
    </dgm:pt>
    <dgm:pt modelId="{F889A520-33D4-4E1B-BE4B-06DAB2CCA7AD}" type="pres">
      <dgm:prSet presAssocID="{722286B4-81F7-491C-BDCB-83B5F8CB46B9}" presName="parentLin" presStyleCnt="0"/>
      <dgm:spPr/>
      <dgm:t>
        <a:bodyPr/>
        <a:lstStyle/>
        <a:p>
          <a:endParaRPr lang="es-ES_tradnl"/>
        </a:p>
      </dgm:t>
    </dgm:pt>
    <dgm:pt modelId="{1B6455A6-02A3-4FFC-850E-BF3683290ED5}" type="pres">
      <dgm:prSet presAssocID="{722286B4-81F7-491C-BDCB-83B5F8CB46B9}" presName="parentLeftMargin" presStyleLbl="node1" presStyleIdx="1" presStyleCnt="6"/>
      <dgm:spPr/>
      <dgm:t>
        <a:bodyPr/>
        <a:lstStyle/>
        <a:p>
          <a:endParaRPr lang="es-ES_tradnl"/>
        </a:p>
      </dgm:t>
    </dgm:pt>
    <dgm:pt modelId="{E728E721-2BF4-4FA2-9487-3E60221E5510}" type="pres">
      <dgm:prSet presAssocID="{722286B4-81F7-491C-BDCB-83B5F8CB46B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90D9138-C415-419C-9512-07BE5253881B}" type="pres">
      <dgm:prSet presAssocID="{722286B4-81F7-491C-BDCB-83B5F8CB46B9}" presName="negativeSpace" presStyleCnt="0"/>
      <dgm:spPr/>
      <dgm:t>
        <a:bodyPr/>
        <a:lstStyle/>
        <a:p>
          <a:endParaRPr lang="es-ES_tradnl"/>
        </a:p>
      </dgm:t>
    </dgm:pt>
    <dgm:pt modelId="{87F7C615-D45E-4C87-959B-F86EF762F35F}" type="pres">
      <dgm:prSet presAssocID="{722286B4-81F7-491C-BDCB-83B5F8CB46B9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8D2DD87-24CA-4B23-8F74-15D40AA2FE1E}" type="pres">
      <dgm:prSet presAssocID="{550123BB-8BDB-4A18-8143-B05D8982F94F}" presName="spaceBetweenRectangles" presStyleCnt="0"/>
      <dgm:spPr/>
      <dgm:t>
        <a:bodyPr/>
        <a:lstStyle/>
        <a:p>
          <a:endParaRPr lang="es-ES_tradnl"/>
        </a:p>
      </dgm:t>
    </dgm:pt>
    <dgm:pt modelId="{3C660B4D-876C-47F2-858F-3D8509B317A1}" type="pres">
      <dgm:prSet presAssocID="{3A710313-9ED0-4CB8-A3D3-C45C147D72EC}" presName="parentLin" presStyleCnt="0"/>
      <dgm:spPr/>
      <dgm:t>
        <a:bodyPr/>
        <a:lstStyle/>
        <a:p>
          <a:endParaRPr lang="es-ES_tradnl"/>
        </a:p>
      </dgm:t>
    </dgm:pt>
    <dgm:pt modelId="{0B10999A-6414-4158-BE7F-9844AD15EFA7}" type="pres">
      <dgm:prSet presAssocID="{3A710313-9ED0-4CB8-A3D3-C45C147D72EC}" presName="parentLeftMargin" presStyleLbl="node1" presStyleIdx="2" presStyleCnt="6"/>
      <dgm:spPr/>
      <dgm:t>
        <a:bodyPr/>
        <a:lstStyle/>
        <a:p>
          <a:endParaRPr lang="es-ES_tradnl"/>
        </a:p>
      </dgm:t>
    </dgm:pt>
    <dgm:pt modelId="{A2DE3883-BE42-4462-BCC3-300BC6D872B3}" type="pres">
      <dgm:prSet presAssocID="{3A710313-9ED0-4CB8-A3D3-C45C147D72E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ABB9C18-5BA2-421D-A758-58BF82615414}" type="pres">
      <dgm:prSet presAssocID="{3A710313-9ED0-4CB8-A3D3-C45C147D72EC}" presName="negativeSpace" presStyleCnt="0"/>
      <dgm:spPr/>
      <dgm:t>
        <a:bodyPr/>
        <a:lstStyle/>
        <a:p>
          <a:endParaRPr lang="es-ES_tradnl"/>
        </a:p>
      </dgm:t>
    </dgm:pt>
    <dgm:pt modelId="{2CC48F4B-5BC7-479C-9F0C-09D20B243B34}" type="pres">
      <dgm:prSet presAssocID="{3A710313-9ED0-4CB8-A3D3-C45C147D72EC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1A656B-2917-4442-A063-2709AFD29DCF}" type="pres">
      <dgm:prSet presAssocID="{AF7D5602-4AD7-4DD9-A60F-037FB1B26292}" presName="spaceBetweenRectangles" presStyleCnt="0"/>
      <dgm:spPr/>
      <dgm:t>
        <a:bodyPr/>
        <a:lstStyle/>
        <a:p>
          <a:endParaRPr lang="es-ES_tradnl"/>
        </a:p>
      </dgm:t>
    </dgm:pt>
    <dgm:pt modelId="{92B2980A-4440-4EDF-A12A-CEE013EE087B}" type="pres">
      <dgm:prSet presAssocID="{A2CC441A-7D6A-483E-B944-D9D78A21A7DC}" presName="parentLin" presStyleCnt="0"/>
      <dgm:spPr/>
      <dgm:t>
        <a:bodyPr/>
        <a:lstStyle/>
        <a:p>
          <a:endParaRPr lang="es-ES_tradnl"/>
        </a:p>
      </dgm:t>
    </dgm:pt>
    <dgm:pt modelId="{C394F370-4CEC-4638-AB8A-F405FDDCC7BA}" type="pres">
      <dgm:prSet presAssocID="{A2CC441A-7D6A-483E-B944-D9D78A21A7DC}" presName="parentLeftMargin" presStyleLbl="node1" presStyleIdx="3" presStyleCnt="6"/>
      <dgm:spPr/>
      <dgm:t>
        <a:bodyPr/>
        <a:lstStyle/>
        <a:p>
          <a:endParaRPr lang="es-ES_tradnl"/>
        </a:p>
      </dgm:t>
    </dgm:pt>
    <dgm:pt modelId="{D3B09223-0688-4EB5-99C5-BC00996E6683}" type="pres">
      <dgm:prSet presAssocID="{A2CC441A-7D6A-483E-B944-D9D78A21A7DC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55F386-2F1B-4FD7-9544-001882AA9920}" type="pres">
      <dgm:prSet presAssocID="{A2CC441A-7D6A-483E-B944-D9D78A21A7DC}" presName="negativeSpace" presStyleCnt="0"/>
      <dgm:spPr/>
      <dgm:t>
        <a:bodyPr/>
        <a:lstStyle/>
        <a:p>
          <a:endParaRPr lang="es-ES_tradnl"/>
        </a:p>
      </dgm:t>
    </dgm:pt>
    <dgm:pt modelId="{9E99DE78-B435-47F3-8595-C1A6461DCA44}" type="pres">
      <dgm:prSet presAssocID="{A2CC441A-7D6A-483E-B944-D9D78A21A7DC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78CD43-A76B-48D3-8ACF-C17592712F8A}" type="pres">
      <dgm:prSet presAssocID="{D968EDF6-1E4F-4279-A155-FFDA709A0E52}" presName="spaceBetweenRectangles" presStyleCnt="0"/>
      <dgm:spPr/>
      <dgm:t>
        <a:bodyPr/>
        <a:lstStyle/>
        <a:p>
          <a:endParaRPr lang="es-ES_tradnl"/>
        </a:p>
      </dgm:t>
    </dgm:pt>
    <dgm:pt modelId="{27245217-6477-49A6-9544-53C44425898F}" type="pres">
      <dgm:prSet presAssocID="{F342139E-A0F9-41C4-9593-06E1F3E614C2}" presName="parentLin" presStyleCnt="0"/>
      <dgm:spPr/>
      <dgm:t>
        <a:bodyPr/>
        <a:lstStyle/>
        <a:p>
          <a:endParaRPr lang="es-ES_tradnl"/>
        </a:p>
      </dgm:t>
    </dgm:pt>
    <dgm:pt modelId="{456164CB-3DCA-4320-9AAB-FDA36C9891A9}" type="pres">
      <dgm:prSet presAssocID="{F342139E-A0F9-41C4-9593-06E1F3E614C2}" presName="parentLeftMargin" presStyleLbl="node1" presStyleIdx="4" presStyleCnt="6"/>
      <dgm:spPr/>
      <dgm:t>
        <a:bodyPr/>
        <a:lstStyle/>
        <a:p>
          <a:endParaRPr lang="es-ES_tradnl"/>
        </a:p>
      </dgm:t>
    </dgm:pt>
    <dgm:pt modelId="{32226E86-0358-447E-954E-27FD15DE0E46}" type="pres">
      <dgm:prSet presAssocID="{F342139E-A0F9-41C4-9593-06E1F3E614C2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F4C1D71-F492-40B9-AEA7-3AF8D03EE1B4}" type="pres">
      <dgm:prSet presAssocID="{F342139E-A0F9-41C4-9593-06E1F3E614C2}" presName="negativeSpace" presStyleCnt="0"/>
      <dgm:spPr/>
      <dgm:t>
        <a:bodyPr/>
        <a:lstStyle/>
        <a:p>
          <a:endParaRPr lang="es-ES_tradnl"/>
        </a:p>
      </dgm:t>
    </dgm:pt>
    <dgm:pt modelId="{C35B88CF-103E-4FA4-ABFA-F52EDAE3C95E}" type="pres">
      <dgm:prSet presAssocID="{F342139E-A0F9-41C4-9593-06E1F3E614C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BD7834D-76E7-48E8-AE24-A094BBB751D5}" type="presOf" srcId="{722286B4-81F7-491C-BDCB-83B5F8CB46B9}" destId="{E728E721-2BF4-4FA2-9487-3E60221E5510}" srcOrd="1" destOrd="0" presId="urn:microsoft.com/office/officeart/2005/8/layout/list1"/>
    <dgm:cxn modelId="{D92A678E-2A88-4167-AC0D-8BD90434EC11}" type="presOf" srcId="{DC21CBAF-4AD3-4839-9E79-34E12A9AF4A9}" destId="{56D35A15-D2FF-41BE-A069-94DC5247F508}" srcOrd="1" destOrd="0" presId="urn:microsoft.com/office/officeart/2005/8/layout/list1"/>
    <dgm:cxn modelId="{46C02F8D-384A-448D-9820-6D8AD62807FE}" srcId="{85B3B710-2BD5-4888-BAB9-419BF61C42E2}" destId="{BC54C37C-8A90-40AD-8AEE-19475C1EF93F}" srcOrd="2" destOrd="0" parTransId="{2EE2A743-0816-44FF-9E3D-53BC301FE0F9}" sibTransId="{1C6FB539-54D9-4EE5-90A6-14E6FF8A8E09}"/>
    <dgm:cxn modelId="{445D3C3C-B31A-4D9A-8B15-5C02F4FA74F5}" srcId="{B8D9F0D0-C9D9-4075-820C-D391E92F64FE}" destId="{3A710313-9ED0-4CB8-A3D3-C45C147D72EC}" srcOrd="3" destOrd="0" parTransId="{4052EB0E-F6DD-4E7E-91B1-2DD88FD10913}" sibTransId="{AF7D5602-4AD7-4DD9-A60F-037FB1B26292}"/>
    <dgm:cxn modelId="{9E2F9CE2-A964-47CB-AA75-426B6ABEA338}" srcId="{85B3B710-2BD5-4888-BAB9-419BF61C42E2}" destId="{DE6E1D1F-7162-4F2D-A970-A35CABEE59CC}" srcOrd="0" destOrd="0" parTransId="{226E8F66-D64F-47C3-B67F-27BC77E73694}" sibTransId="{36D66B66-7A57-4977-B2B5-216E09555E37}"/>
    <dgm:cxn modelId="{5723BEE9-3CD3-41C0-BF13-787FB2E1917A}" type="presOf" srcId="{4DBE26B4-03A8-4EF4-8786-40DEB26C56DE}" destId="{C35B88CF-103E-4FA4-ABFA-F52EDAE3C95E}" srcOrd="0" destOrd="0" presId="urn:microsoft.com/office/officeart/2005/8/layout/list1"/>
    <dgm:cxn modelId="{76B95201-E7B6-43DD-9A41-1B7480F94DED}" srcId="{F342139E-A0F9-41C4-9593-06E1F3E614C2}" destId="{49AC8147-6752-4AF0-9EAB-1D88E4357F2F}" srcOrd="3" destOrd="0" parTransId="{B88D26AC-6A0B-45D3-A842-3EEAEB404050}" sibTransId="{87C25C7E-58C2-47F5-8122-FAADBF7042E2}"/>
    <dgm:cxn modelId="{642BA190-F180-4368-B000-6AB88A841FF6}" type="presOf" srcId="{49AC8147-6752-4AF0-9EAB-1D88E4357F2F}" destId="{C35B88CF-103E-4FA4-ABFA-F52EDAE3C95E}" srcOrd="0" destOrd="3" presId="urn:microsoft.com/office/officeart/2005/8/layout/list1"/>
    <dgm:cxn modelId="{C69F5E62-862A-494B-9EB4-418D8F232816}" srcId="{B8D9F0D0-C9D9-4075-820C-D391E92F64FE}" destId="{F342139E-A0F9-41C4-9593-06E1F3E614C2}" srcOrd="5" destOrd="0" parTransId="{CF4F853B-7E3C-4162-BC6F-8557A71CDD7D}" sibTransId="{D4DCB5CF-0263-421B-A8FE-0A13F6A2E059}"/>
    <dgm:cxn modelId="{357FA3AC-D183-4FAD-93B7-5FE5B8D0E9A7}" type="presOf" srcId="{DC21CBAF-4AD3-4839-9E79-34E12A9AF4A9}" destId="{B9D40278-92B1-401D-AA14-D22E52ED4C00}" srcOrd="0" destOrd="0" presId="urn:microsoft.com/office/officeart/2005/8/layout/list1"/>
    <dgm:cxn modelId="{36A1F78F-CE52-4EA2-937B-26921D4ED34A}" srcId="{F342139E-A0F9-41C4-9593-06E1F3E614C2}" destId="{EFD80870-0439-4D56-B33B-63DD245EFA55}" srcOrd="2" destOrd="0" parTransId="{3EB14E9E-0953-4E48-94BE-9D91E905AE7D}" sibTransId="{633FC696-6961-450B-9167-F163469C788A}"/>
    <dgm:cxn modelId="{AEEE42D9-A9E8-42F3-987B-557002B0A5FD}" type="presOf" srcId="{BC54C37C-8A90-40AD-8AEE-19475C1EF93F}" destId="{3D2FD6A3-CE75-42EC-81DA-8572DAFC8E82}" srcOrd="0" destOrd="2" presId="urn:microsoft.com/office/officeart/2005/8/layout/list1"/>
    <dgm:cxn modelId="{2DA40CEF-8CEE-4F2E-B328-092C1F304EC6}" type="presOf" srcId="{722286B4-81F7-491C-BDCB-83B5F8CB46B9}" destId="{1B6455A6-02A3-4FFC-850E-BF3683290ED5}" srcOrd="0" destOrd="0" presId="urn:microsoft.com/office/officeart/2005/8/layout/list1"/>
    <dgm:cxn modelId="{DA03934E-A29D-49C3-B2A2-D98D402B27D3}" type="presOf" srcId="{F342139E-A0F9-41C4-9593-06E1F3E614C2}" destId="{32226E86-0358-447E-954E-27FD15DE0E46}" srcOrd="1" destOrd="0" presId="urn:microsoft.com/office/officeart/2005/8/layout/list1"/>
    <dgm:cxn modelId="{6C18E318-DA39-41B3-A538-9206F6503BE1}" type="presOf" srcId="{F342139E-A0F9-41C4-9593-06E1F3E614C2}" destId="{456164CB-3DCA-4320-9AAB-FDA36C9891A9}" srcOrd="0" destOrd="0" presId="urn:microsoft.com/office/officeart/2005/8/layout/list1"/>
    <dgm:cxn modelId="{078647B6-2424-4F6D-A973-0242C487A63A}" type="presOf" srcId="{EFD80870-0439-4D56-B33B-63DD245EFA55}" destId="{C35B88CF-103E-4FA4-ABFA-F52EDAE3C95E}" srcOrd="0" destOrd="2" presId="urn:microsoft.com/office/officeart/2005/8/layout/list1"/>
    <dgm:cxn modelId="{C8577DB6-5BA0-485E-B528-0693BF108D6B}" type="presOf" srcId="{236B0D05-0E90-4C83-949A-122AC05DD28D}" destId="{C35B88CF-103E-4FA4-ABFA-F52EDAE3C95E}" srcOrd="0" destOrd="1" presId="urn:microsoft.com/office/officeart/2005/8/layout/list1"/>
    <dgm:cxn modelId="{2B35FA47-FEBC-4F7A-B3B6-6EF448FB417C}" type="presOf" srcId="{85B3B710-2BD5-4888-BAB9-419BF61C42E2}" destId="{9AE14D7A-AFC5-4D70-82B6-260C714FD5FB}" srcOrd="0" destOrd="0" presId="urn:microsoft.com/office/officeart/2005/8/layout/list1"/>
    <dgm:cxn modelId="{A4BCF359-C62D-4F23-B083-2B44CBA6DAEA}" type="presOf" srcId="{D1F0F8C8-CD71-443A-A3BB-1065C138585C}" destId="{3D2FD6A3-CE75-42EC-81DA-8572DAFC8E82}" srcOrd="0" destOrd="1" presId="urn:microsoft.com/office/officeart/2005/8/layout/list1"/>
    <dgm:cxn modelId="{779BD421-A796-4C68-9AC6-446B93ACD25D}" srcId="{B8D9F0D0-C9D9-4075-820C-D391E92F64FE}" destId="{DC21CBAF-4AD3-4839-9E79-34E12A9AF4A9}" srcOrd="1" destOrd="0" parTransId="{F6963795-B7E3-4DF6-ADF6-35BCAFD3FAC5}" sibTransId="{0B92D408-97AA-4D1A-AD3E-111448D3B5DE}"/>
    <dgm:cxn modelId="{029C759C-C75D-4229-8BD9-F9A4BFA47261}" type="presOf" srcId="{A2CC441A-7D6A-483E-B944-D9D78A21A7DC}" destId="{D3B09223-0688-4EB5-99C5-BC00996E6683}" srcOrd="1" destOrd="0" presId="urn:microsoft.com/office/officeart/2005/8/layout/list1"/>
    <dgm:cxn modelId="{DA09CB19-BFB1-43DF-9CCB-20B108335501}" type="presOf" srcId="{DE6E1D1F-7162-4F2D-A970-A35CABEE59CC}" destId="{3D2FD6A3-CE75-42EC-81DA-8572DAFC8E82}" srcOrd="0" destOrd="0" presId="urn:microsoft.com/office/officeart/2005/8/layout/list1"/>
    <dgm:cxn modelId="{8702B233-A7AE-4E35-A515-7114AF4CEB5D}" srcId="{F342139E-A0F9-41C4-9593-06E1F3E614C2}" destId="{4DBE26B4-03A8-4EF4-8786-40DEB26C56DE}" srcOrd="0" destOrd="0" parTransId="{244C9BB4-46AF-4749-AFE2-2707D2EECCC1}" sibTransId="{72463C48-96AC-45AC-A46A-8C2AEF74B51F}"/>
    <dgm:cxn modelId="{362DA370-418C-4BEC-8682-0D26CB4CFFD9}" srcId="{85B3B710-2BD5-4888-BAB9-419BF61C42E2}" destId="{D1F0F8C8-CD71-443A-A3BB-1065C138585C}" srcOrd="1" destOrd="0" parTransId="{3F37EBD3-826A-4BDC-9113-32B07CA2EE5D}" sibTransId="{CBBE39B3-B973-49FC-B400-23511FA45A5D}"/>
    <dgm:cxn modelId="{1DE4814E-599C-4676-B502-CD0941DD258B}" type="presOf" srcId="{3A710313-9ED0-4CB8-A3D3-C45C147D72EC}" destId="{0B10999A-6414-4158-BE7F-9844AD15EFA7}" srcOrd="0" destOrd="0" presId="urn:microsoft.com/office/officeart/2005/8/layout/list1"/>
    <dgm:cxn modelId="{C725F779-A66F-4C4C-BE94-3E63562D79EC}" srcId="{B8D9F0D0-C9D9-4075-820C-D391E92F64FE}" destId="{722286B4-81F7-491C-BDCB-83B5F8CB46B9}" srcOrd="2" destOrd="0" parTransId="{E6E716B4-837A-434C-AF75-CC8A9D646249}" sibTransId="{550123BB-8BDB-4A18-8143-B05D8982F94F}"/>
    <dgm:cxn modelId="{461D5425-FC5F-4833-BFBE-2A2F302A1098}" type="presOf" srcId="{B8D9F0D0-C9D9-4075-820C-D391E92F64FE}" destId="{93C541A0-0A00-4EB8-8165-8CA706FECD89}" srcOrd="0" destOrd="0" presId="urn:microsoft.com/office/officeart/2005/8/layout/list1"/>
    <dgm:cxn modelId="{EA339F51-9145-41F8-A954-42B6ED2E91B7}" srcId="{F342139E-A0F9-41C4-9593-06E1F3E614C2}" destId="{236B0D05-0E90-4C83-949A-122AC05DD28D}" srcOrd="1" destOrd="0" parTransId="{2BD809F3-0D91-42FA-805B-325344DCCD52}" sibTransId="{F5D44BF9-2627-44C2-B735-F4E2BEAD8968}"/>
    <dgm:cxn modelId="{B5EB8244-9FE6-4506-A7D3-A1A4040F8E53}" type="presOf" srcId="{A2CC441A-7D6A-483E-B944-D9D78A21A7DC}" destId="{C394F370-4CEC-4638-AB8A-F405FDDCC7BA}" srcOrd="0" destOrd="0" presId="urn:microsoft.com/office/officeart/2005/8/layout/list1"/>
    <dgm:cxn modelId="{AFB8AD2A-3373-42AA-8593-441E6A6067FC}" type="presOf" srcId="{3A710313-9ED0-4CB8-A3D3-C45C147D72EC}" destId="{A2DE3883-BE42-4462-BCC3-300BC6D872B3}" srcOrd="1" destOrd="0" presId="urn:microsoft.com/office/officeart/2005/8/layout/list1"/>
    <dgm:cxn modelId="{8566EA0C-20E1-4135-ABAF-A4F49C562274}" srcId="{B8D9F0D0-C9D9-4075-820C-D391E92F64FE}" destId="{85B3B710-2BD5-4888-BAB9-419BF61C42E2}" srcOrd="0" destOrd="0" parTransId="{A6C4E8BD-34DE-4206-9995-056E4775ED6B}" sibTransId="{36C6EECD-EE93-49E7-814D-1B0EDF6369B9}"/>
    <dgm:cxn modelId="{557C91C9-4C04-4056-8D50-BDA3D72ABA58}" type="presOf" srcId="{85B3B710-2BD5-4888-BAB9-419BF61C42E2}" destId="{7BEDA331-C602-4F04-8AC4-213F8C2A2754}" srcOrd="1" destOrd="0" presId="urn:microsoft.com/office/officeart/2005/8/layout/list1"/>
    <dgm:cxn modelId="{83B9323F-73F5-4D3F-87BB-B7A701680BE1}" srcId="{B8D9F0D0-C9D9-4075-820C-D391E92F64FE}" destId="{A2CC441A-7D6A-483E-B944-D9D78A21A7DC}" srcOrd="4" destOrd="0" parTransId="{095B211C-CDE2-4E7E-8CE4-49446B626BCC}" sibTransId="{D968EDF6-1E4F-4279-A155-FFDA709A0E52}"/>
    <dgm:cxn modelId="{AD128FB1-73B6-46FD-8E5B-BDAD3C91B7CB}" type="presParOf" srcId="{93C541A0-0A00-4EB8-8165-8CA706FECD89}" destId="{4500B1F7-513D-457A-B7D6-302752C74B9D}" srcOrd="0" destOrd="0" presId="urn:microsoft.com/office/officeart/2005/8/layout/list1"/>
    <dgm:cxn modelId="{946D958D-4FD0-4E16-91F0-EDFC4E6288C0}" type="presParOf" srcId="{4500B1F7-513D-457A-B7D6-302752C74B9D}" destId="{9AE14D7A-AFC5-4D70-82B6-260C714FD5FB}" srcOrd="0" destOrd="0" presId="urn:microsoft.com/office/officeart/2005/8/layout/list1"/>
    <dgm:cxn modelId="{66A750C2-6670-4860-95EA-699FEB47A2E7}" type="presParOf" srcId="{4500B1F7-513D-457A-B7D6-302752C74B9D}" destId="{7BEDA331-C602-4F04-8AC4-213F8C2A2754}" srcOrd="1" destOrd="0" presId="urn:microsoft.com/office/officeart/2005/8/layout/list1"/>
    <dgm:cxn modelId="{9702929F-3A96-4958-ACEE-37E768EB06B3}" type="presParOf" srcId="{93C541A0-0A00-4EB8-8165-8CA706FECD89}" destId="{B8F8713A-EC64-4578-B256-6A68AEE19221}" srcOrd="1" destOrd="0" presId="urn:microsoft.com/office/officeart/2005/8/layout/list1"/>
    <dgm:cxn modelId="{94AD7D31-FE8A-4886-BFC0-CB58B8A46521}" type="presParOf" srcId="{93C541A0-0A00-4EB8-8165-8CA706FECD89}" destId="{3D2FD6A3-CE75-42EC-81DA-8572DAFC8E82}" srcOrd="2" destOrd="0" presId="urn:microsoft.com/office/officeart/2005/8/layout/list1"/>
    <dgm:cxn modelId="{5C992F7F-CC0F-4E7D-920D-C317FFBF96C1}" type="presParOf" srcId="{93C541A0-0A00-4EB8-8165-8CA706FECD89}" destId="{2E426126-DB11-4E83-AA95-C88FBB7690EA}" srcOrd="3" destOrd="0" presId="urn:microsoft.com/office/officeart/2005/8/layout/list1"/>
    <dgm:cxn modelId="{C5DD190B-5BE3-42BD-8674-1EE837B1B6D6}" type="presParOf" srcId="{93C541A0-0A00-4EB8-8165-8CA706FECD89}" destId="{6A86242C-5070-4744-9E34-541AE9825705}" srcOrd="4" destOrd="0" presId="urn:microsoft.com/office/officeart/2005/8/layout/list1"/>
    <dgm:cxn modelId="{14E00E7D-EC40-4157-9273-9B948D40C2F7}" type="presParOf" srcId="{6A86242C-5070-4744-9E34-541AE9825705}" destId="{B9D40278-92B1-401D-AA14-D22E52ED4C00}" srcOrd="0" destOrd="0" presId="urn:microsoft.com/office/officeart/2005/8/layout/list1"/>
    <dgm:cxn modelId="{AF3252D0-5184-4083-B8B3-988BEB65681A}" type="presParOf" srcId="{6A86242C-5070-4744-9E34-541AE9825705}" destId="{56D35A15-D2FF-41BE-A069-94DC5247F508}" srcOrd="1" destOrd="0" presId="urn:microsoft.com/office/officeart/2005/8/layout/list1"/>
    <dgm:cxn modelId="{1F6E93E3-DD63-4406-9B8A-118EC41356BB}" type="presParOf" srcId="{93C541A0-0A00-4EB8-8165-8CA706FECD89}" destId="{95A9AB7E-D4F2-4C94-A9FB-E5DA1456C19E}" srcOrd="5" destOrd="0" presId="urn:microsoft.com/office/officeart/2005/8/layout/list1"/>
    <dgm:cxn modelId="{5159CEEB-DA22-49AA-BBFD-F0ED613EE33F}" type="presParOf" srcId="{93C541A0-0A00-4EB8-8165-8CA706FECD89}" destId="{90416220-E885-42CA-8FA8-CE43AFEE51BE}" srcOrd="6" destOrd="0" presId="urn:microsoft.com/office/officeart/2005/8/layout/list1"/>
    <dgm:cxn modelId="{C8018856-6F19-4B62-B2F3-CD70B8244A9D}" type="presParOf" srcId="{93C541A0-0A00-4EB8-8165-8CA706FECD89}" destId="{AAFA1170-88DF-4F07-A942-695F625B7BEE}" srcOrd="7" destOrd="0" presId="urn:microsoft.com/office/officeart/2005/8/layout/list1"/>
    <dgm:cxn modelId="{59476F71-2817-4850-B532-9E34E3C7F8C1}" type="presParOf" srcId="{93C541A0-0A00-4EB8-8165-8CA706FECD89}" destId="{F889A520-33D4-4E1B-BE4B-06DAB2CCA7AD}" srcOrd="8" destOrd="0" presId="urn:microsoft.com/office/officeart/2005/8/layout/list1"/>
    <dgm:cxn modelId="{CC662F1F-2F49-49C6-8C00-3CA24D88BE42}" type="presParOf" srcId="{F889A520-33D4-4E1B-BE4B-06DAB2CCA7AD}" destId="{1B6455A6-02A3-4FFC-850E-BF3683290ED5}" srcOrd="0" destOrd="0" presId="urn:microsoft.com/office/officeart/2005/8/layout/list1"/>
    <dgm:cxn modelId="{7A3573CD-5D87-40D6-8356-0890D1D26F2E}" type="presParOf" srcId="{F889A520-33D4-4E1B-BE4B-06DAB2CCA7AD}" destId="{E728E721-2BF4-4FA2-9487-3E60221E5510}" srcOrd="1" destOrd="0" presId="urn:microsoft.com/office/officeart/2005/8/layout/list1"/>
    <dgm:cxn modelId="{758DEB85-6C91-4DCC-81D2-0D7B6A031688}" type="presParOf" srcId="{93C541A0-0A00-4EB8-8165-8CA706FECD89}" destId="{090D9138-C415-419C-9512-07BE5253881B}" srcOrd="9" destOrd="0" presId="urn:microsoft.com/office/officeart/2005/8/layout/list1"/>
    <dgm:cxn modelId="{DFD9635D-000E-4571-BEB2-C40A6331C65A}" type="presParOf" srcId="{93C541A0-0A00-4EB8-8165-8CA706FECD89}" destId="{87F7C615-D45E-4C87-959B-F86EF762F35F}" srcOrd="10" destOrd="0" presId="urn:microsoft.com/office/officeart/2005/8/layout/list1"/>
    <dgm:cxn modelId="{82AE47AA-9380-484A-B7E3-E397BC8263CD}" type="presParOf" srcId="{93C541A0-0A00-4EB8-8165-8CA706FECD89}" destId="{08D2DD87-24CA-4B23-8F74-15D40AA2FE1E}" srcOrd="11" destOrd="0" presId="urn:microsoft.com/office/officeart/2005/8/layout/list1"/>
    <dgm:cxn modelId="{7B18F517-B5E3-4314-B3B9-0DA6A88A32F5}" type="presParOf" srcId="{93C541A0-0A00-4EB8-8165-8CA706FECD89}" destId="{3C660B4D-876C-47F2-858F-3D8509B317A1}" srcOrd="12" destOrd="0" presId="urn:microsoft.com/office/officeart/2005/8/layout/list1"/>
    <dgm:cxn modelId="{7E7E6BEE-3898-412D-B9B3-8713A8DB79A3}" type="presParOf" srcId="{3C660B4D-876C-47F2-858F-3D8509B317A1}" destId="{0B10999A-6414-4158-BE7F-9844AD15EFA7}" srcOrd="0" destOrd="0" presId="urn:microsoft.com/office/officeart/2005/8/layout/list1"/>
    <dgm:cxn modelId="{11D0A3FF-FDF1-4D00-9B68-43325E74A6BF}" type="presParOf" srcId="{3C660B4D-876C-47F2-858F-3D8509B317A1}" destId="{A2DE3883-BE42-4462-BCC3-300BC6D872B3}" srcOrd="1" destOrd="0" presId="urn:microsoft.com/office/officeart/2005/8/layout/list1"/>
    <dgm:cxn modelId="{4180BC7B-7A1F-4C1D-AA23-4C0610DB005A}" type="presParOf" srcId="{93C541A0-0A00-4EB8-8165-8CA706FECD89}" destId="{6ABB9C18-5BA2-421D-A758-58BF82615414}" srcOrd="13" destOrd="0" presId="urn:microsoft.com/office/officeart/2005/8/layout/list1"/>
    <dgm:cxn modelId="{B050C2B5-5AA8-4B8B-9B69-81FF6340DBB8}" type="presParOf" srcId="{93C541A0-0A00-4EB8-8165-8CA706FECD89}" destId="{2CC48F4B-5BC7-479C-9F0C-09D20B243B34}" srcOrd="14" destOrd="0" presId="urn:microsoft.com/office/officeart/2005/8/layout/list1"/>
    <dgm:cxn modelId="{FCE5F7C5-522C-4F75-9DCC-544A3552B64C}" type="presParOf" srcId="{93C541A0-0A00-4EB8-8165-8CA706FECD89}" destId="{AD1A656B-2917-4442-A063-2709AFD29DCF}" srcOrd="15" destOrd="0" presId="urn:microsoft.com/office/officeart/2005/8/layout/list1"/>
    <dgm:cxn modelId="{E35C506C-D7A0-4219-9FF9-729E6A2E607A}" type="presParOf" srcId="{93C541A0-0A00-4EB8-8165-8CA706FECD89}" destId="{92B2980A-4440-4EDF-A12A-CEE013EE087B}" srcOrd="16" destOrd="0" presId="urn:microsoft.com/office/officeart/2005/8/layout/list1"/>
    <dgm:cxn modelId="{FAF35E2E-5317-477D-B405-ED2C4A36FC28}" type="presParOf" srcId="{92B2980A-4440-4EDF-A12A-CEE013EE087B}" destId="{C394F370-4CEC-4638-AB8A-F405FDDCC7BA}" srcOrd="0" destOrd="0" presId="urn:microsoft.com/office/officeart/2005/8/layout/list1"/>
    <dgm:cxn modelId="{498E099F-C0EB-4C4D-82EF-D89305C49677}" type="presParOf" srcId="{92B2980A-4440-4EDF-A12A-CEE013EE087B}" destId="{D3B09223-0688-4EB5-99C5-BC00996E6683}" srcOrd="1" destOrd="0" presId="urn:microsoft.com/office/officeart/2005/8/layout/list1"/>
    <dgm:cxn modelId="{9A86B63C-41A8-4272-B207-F200171F4DDB}" type="presParOf" srcId="{93C541A0-0A00-4EB8-8165-8CA706FECD89}" destId="{AA55F386-2F1B-4FD7-9544-001882AA9920}" srcOrd="17" destOrd="0" presId="urn:microsoft.com/office/officeart/2005/8/layout/list1"/>
    <dgm:cxn modelId="{354ED81E-535A-4964-B195-FACEC595EDE4}" type="presParOf" srcId="{93C541A0-0A00-4EB8-8165-8CA706FECD89}" destId="{9E99DE78-B435-47F3-8595-C1A6461DCA44}" srcOrd="18" destOrd="0" presId="urn:microsoft.com/office/officeart/2005/8/layout/list1"/>
    <dgm:cxn modelId="{147FE043-A88A-4498-A9D8-9972E5135F9C}" type="presParOf" srcId="{93C541A0-0A00-4EB8-8165-8CA706FECD89}" destId="{F378CD43-A76B-48D3-8ACF-C17592712F8A}" srcOrd="19" destOrd="0" presId="urn:microsoft.com/office/officeart/2005/8/layout/list1"/>
    <dgm:cxn modelId="{8BF55F08-456B-4F45-A3EC-D23B693DC69D}" type="presParOf" srcId="{93C541A0-0A00-4EB8-8165-8CA706FECD89}" destId="{27245217-6477-49A6-9544-53C44425898F}" srcOrd="20" destOrd="0" presId="urn:microsoft.com/office/officeart/2005/8/layout/list1"/>
    <dgm:cxn modelId="{BCF65B21-0FB1-42F2-B780-6CC834FEEB54}" type="presParOf" srcId="{27245217-6477-49A6-9544-53C44425898F}" destId="{456164CB-3DCA-4320-9AAB-FDA36C9891A9}" srcOrd="0" destOrd="0" presId="urn:microsoft.com/office/officeart/2005/8/layout/list1"/>
    <dgm:cxn modelId="{EA72B4AA-D578-4948-AFF2-63264033D970}" type="presParOf" srcId="{27245217-6477-49A6-9544-53C44425898F}" destId="{32226E86-0358-447E-954E-27FD15DE0E46}" srcOrd="1" destOrd="0" presId="urn:microsoft.com/office/officeart/2005/8/layout/list1"/>
    <dgm:cxn modelId="{F3ECD394-832C-4912-B68A-23B47C0A1AC2}" type="presParOf" srcId="{93C541A0-0A00-4EB8-8165-8CA706FECD89}" destId="{8F4C1D71-F492-40B9-AEA7-3AF8D03EE1B4}" srcOrd="21" destOrd="0" presId="urn:microsoft.com/office/officeart/2005/8/layout/list1"/>
    <dgm:cxn modelId="{B3F97572-A6C3-4814-BA2F-A1E7CFD5BA50}" type="presParOf" srcId="{93C541A0-0A00-4EB8-8165-8CA706FECD89}" destId="{C35B88CF-103E-4FA4-ABFA-F52EDAE3C95E}" srcOrd="22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43DE2B-EFC4-4A8D-9450-A3F29C4FC47B}" type="doc">
      <dgm:prSet loTypeId="urn:microsoft.com/office/officeart/2008/layout/VerticalCurvedList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D90961C-DA55-4525-AF8C-0CBC9887B81A}">
      <dgm:prSet custT="1"/>
      <dgm:spPr/>
      <dgm:t>
        <a:bodyPr/>
        <a:lstStyle/>
        <a:p>
          <a:pPr rtl="0"/>
          <a:r>
            <a:rPr lang="es-ES" sz="2000" b="1" dirty="0" smtClean="0"/>
            <a:t>2.6. El menor emancipado.</a:t>
          </a:r>
          <a:endParaRPr lang="es-ES_tradnl" sz="2000" b="1" dirty="0"/>
        </a:p>
      </dgm:t>
    </dgm:pt>
    <dgm:pt modelId="{D509512D-BF6A-4983-8C68-D2CF7BA771A2}" type="parTrans" cxnId="{13E594BC-1253-4642-A280-CF390448FA5A}">
      <dgm:prSet/>
      <dgm:spPr/>
      <dgm:t>
        <a:bodyPr/>
        <a:lstStyle/>
        <a:p>
          <a:endParaRPr lang="es-ES_tradnl"/>
        </a:p>
      </dgm:t>
    </dgm:pt>
    <dgm:pt modelId="{B4287649-319D-4D1A-9C13-B570B85063DF}" type="sibTrans" cxnId="{13E594BC-1253-4642-A280-CF390448FA5A}">
      <dgm:prSet/>
      <dgm:spPr/>
      <dgm:t>
        <a:bodyPr/>
        <a:lstStyle/>
        <a:p>
          <a:endParaRPr lang="es-ES_tradnl"/>
        </a:p>
      </dgm:t>
    </dgm:pt>
    <dgm:pt modelId="{39B79B3F-DE78-4CEB-BED9-981BCE4EE3B2}">
      <dgm:prSet custT="1"/>
      <dgm:spPr/>
      <dgm:t>
        <a:bodyPr/>
        <a:lstStyle/>
        <a:p>
          <a:pPr rtl="0"/>
          <a:r>
            <a:rPr lang="es-ES" sz="2000" dirty="0" smtClean="0"/>
            <a:t>Efectos y función de la emancipación</a:t>
          </a:r>
          <a:endParaRPr lang="es-ES_tradnl" sz="2000" dirty="0"/>
        </a:p>
      </dgm:t>
    </dgm:pt>
    <dgm:pt modelId="{6FBC21D9-CE18-41C5-9CB2-F8687A282531}" type="parTrans" cxnId="{9F6A735E-ECDF-4990-B3D0-6621E83C4F6B}">
      <dgm:prSet/>
      <dgm:spPr/>
      <dgm:t>
        <a:bodyPr/>
        <a:lstStyle/>
        <a:p>
          <a:endParaRPr lang="es-ES_tradnl"/>
        </a:p>
      </dgm:t>
    </dgm:pt>
    <dgm:pt modelId="{33427838-12A0-4FE6-96A1-A6A203C7892D}" type="sibTrans" cxnId="{9F6A735E-ECDF-4990-B3D0-6621E83C4F6B}">
      <dgm:prSet/>
      <dgm:spPr/>
      <dgm:t>
        <a:bodyPr/>
        <a:lstStyle/>
        <a:p>
          <a:endParaRPr lang="es-ES_tradnl"/>
        </a:p>
      </dgm:t>
    </dgm:pt>
    <dgm:pt modelId="{B33A9652-E8DE-419D-BB18-6039652693E8}">
      <dgm:prSet custT="1"/>
      <dgm:spPr/>
      <dgm:t>
        <a:bodyPr/>
        <a:lstStyle/>
        <a:p>
          <a:pPr rtl="0"/>
          <a:r>
            <a:rPr lang="es-ES" sz="2000" dirty="0" smtClean="0"/>
            <a:t>Regulación</a:t>
          </a:r>
          <a:r>
            <a:rPr lang="es-ES" sz="2000" dirty="0" smtClean="0">
              <a:hlinkClick xmlns:r="http://schemas.openxmlformats.org/officeDocument/2006/relationships" r:id="rId1"/>
            </a:rPr>
            <a:t>: arts. 30 a 33 CDFA</a:t>
          </a:r>
          <a:r>
            <a:rPr lang="es-ES" sz="2000" dirty="0" smtClean="0"/>
            <a:t> [secc. 4ª, Cap. I, </a:t>
          </a:r>
          <a:r>
            <a:rPr lang="es-ES" sz="2000" dirty="0" err="1" smtClean="0"/>
            <a:t>Titl</a:t>
          </a:r>
          <a:r>
            <a:rPr lang="es-ES" sz="2000" dirty="0" smtClean="0"/>
            <a:t>. I, Lib. I CDFA)</a:t>
          </a:r>
          <a:endParaRPr lang="es-ES_tradnl" sz="2000" dirty="0"/>
        </a:p>
      </dgm:t>
    </dgm:pt>
    <dgm:pt modelId="{78E2C279-70AE-43C3-B883-ABCD4C580CB7}" type="parTrans" cxnId="{E8738319-64FA-47C8-A32C-DF0DA2EAF4AF}">
      <dgm:prSet/>
      <dgm:spPr/>
      <dgm:t>
        <a:bodyPr/>
        <a:lstStyle/>
        <a:p>
          <a:endParaRPr lang="es-ES_tradnl"/>
        </a:p>
      </dgm:t>
    </dgm:pt>
    <dgm:pt modelId="{DABD87F3-081F-4E6C-8586-DCC7042B7AAF}" type="sibTrans" cxnId="{E8738319-64FA-47C8-A32C-DF0DA2EAF4AF}">
      <dgm:prSet/>
      <dgm:spPr/>
      <dgm:t>
        <a:bodyPr/>
        <a:lstStyle/>
        <a:p>
          <a:endParaRPr lang="es-ES_tradnl"/>
        </a:p>
      </dgm:t>
    </dgm:pt>
    <dgm:pt modelId="{04C172B6-0184-49B6-847C-DC6A8EEE86B3}">
      <dgm:prSet custT="1"/>
      <dgm:spPr/>
      <dgm:t>
        <a:bodyPr/>
        <a:lstStyle/>
        <a:p>
          <a:pPr rtl="0"/>
          <a:r>
            <a:rPr lang="es-ES" sz="2000" dirty="0" smtClean="0"/>
            <a:t>Clases de emancipación.</a:t>
          </a:r>
          <a:endParaRPr lang="es-ES_tradnl" sz="2000" dirty="0"/>
        </a:p>
      </dgm:t>
    </dgm:pt>
    <dgm:pt modelId="{C6EBACF8-A389-48CF-B9CA-2DFF11C661D6}" type="parTrans" cxnId="{12AD36B9-D29D-4ADD-A7FC-A28EE98ECD96}">
      <dgm:prSet/>
      <dgm:spPr/>
      <dgm:t>
        <a:bodyPr/>
        <a:lstStyle/>
        <a:p>
          <a:endParaRPr lang="es-ES_tradnl"/>
        </a:p>
      </dgm:t>
    </dgm:pt>
    <dgm:pt modelId="{87B4E4E5-FFFF-4369-AD62-03B82D710186}" type="sibTrans" cxnId="{12AD36B9-D29D-4ADD-A7FC-A28EE98ECD96}">
      <dgm:prSet/>
      <dgm:spPr/>
      <dgm:t>
        <a:bodyPr/>
        <a:lstStyle/>
        <a:p>
          <a:endParaRPr lang="es-ES_tradnl"/>
        </a:p>
      </dgm:t>
    </dgm:pt>
    <dgm:pt modelId="{F746B885-866D-4EEF-A491-287C36FF6901}">
      <dgm:prSet custT="1"/>
      <dgm:spPr/>
      <dgm:t>
        <a:bodyPr/>
        <a:lstStyle/>
        <a:p>
          <a:pPr rtl="0"/>
          <a:r>
            <a:rPr lang="es-ES" sz="2000" dirty="0" smtClean="0"/>
            <a:t>Por concesión de quiénes ejerzan la autoridad familiar: </a:t>
          </a:r>
          <a:r>
            <a:rPr lang="es-ES" sz="2000" dirty="0" smtClean="0">
              <a:hlinkClick xmlns:r="http://schemas.openxmlformats.org/officeDocument/2006/relationships" r:id="rId1"/>
            </a:rPr>
            <a:t>art. 30.1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ED0438A0-BCF1-432B-8B7A-AB63E89A3613}" type="parTrans" cxnId="{033204B0-564D-47BF-8359-293462295BCA}">
      <dgm:prSet/>
      <dgm:spPr/>
      <dgm:t>
        <a:bodyPr/>
        <a:lstStyle/>
        <a:p>
          <a:endParaRPr lang="es-ES_tradnl"/>
        </a:p>
      </dgm:t>
    </dgm:pt>
    <dgm:pt modelId="{58C1A8AF-EB66-40E1-9246-2A3AF1BACA46}" type="sibTrans" cxnId="{033204B0-564D-47BF-8359-293462295BCA}">
      <dgm:prSet/>
      <dgm:spPr/>
      <dgm:t>
        <a:bodyPr/>
        <a:lstStyle/>
        <a:p>
          <a:endParaRPr lang="es-ES_tradnl"/>
        </a:p>
      </dgm:t>
    </dgm:pt>
    <dgm:pt modelId="{D9360247-A147-44AA-A23D-AA307E610CD5}">
      <dgm:prSet custT="1"/>
      <dgm:spPr/>
      <dgm:t>
        <a:bodyPr/>
        <a:lstStyle/>
        <a:p>
          <a:pPr rtl="0"/>
          <a:r>
            <a:rPr lang="es-ES" sz="2000" dirty="0" smtClean="0"/>
            <a:t>Por concesión judicial: </a:t>
          </a:r>
          <a:r>
            <a:rPr lang="es-ES" sz="2000" dirty="0" smtClean="0">
              <a:hlinkClick xmlns:r="http://schemas.openxmlformats.org/officeDocument/2006/relationships" r:id="rId1"/>
            </a:rPr>
            <a:t>art. 30.2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47B1DB26-2ED7-48CE-AEB5-EC50AC390DF5}" type="parTrans" cxnId="{F621B729-3459-469F-A934-D79A24AEC70F}">
      <dgm:prSet/>
      <dgm:spPr/>
      <dgm:t>
        <a:bodyPr/>
        <a:lstStyle/>
        <a:p>
          <a:endParaRPr lang="es-ES_tradnl"/>
        </a:p>
      </dgm:t>
    </dgm:pt>
    <dgm:pt modelId="{D92DC7CD-8D30-47FB-97D0-7721FAF0BB37}" type="sibTrans" cxnId="{F621B729-3459-469F-A934-D79A24AEC70F}">
      <dgm:prSet/>
      <dgm:spPr/>
      <dgm:t>
        <a:bodyPr/>
        <a:lstStyle/>
        <a:p>
          <a:endParaRPr lang="es-ES_tradnl"/>
        </a:p>
      </dgm:t>
    </dgm:pt>
    <dgm:pt modelId="{7BA34555-64DA-4DE7-ABE5-37F2BC83E376}">
      <dgm:prSet custT="1"/>
      <dgm:spPr/>
      <dgm:t>
        <a:bodyPr/>
        <a:lstStyle/>
        <a:p>
          <a:pPr rtl="0"/>
          <a:r>
            <a:rPr lang="es-ES" sz="2000" dirty="0" smtClean="0"/>
            <a:t>Por vida independiente: </a:t>
          </a:r>
          <a:r>
            <a:rPr lang="es-ES" sz="2000" dirty="0" smtClean="0">
              <a:hlinkClick xmlns:r="http://schemas.openxmlformats.org/officeDocument/2006/relationships" r:id="rId2"/>
            </a:rPr>
            <a:t>art. 32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9AB58E53-2B68-4537-B86F-3EC64419F91D}" type="parTrans" cxnId="{B48DDFF9-0621-4B66-BDF3-62250E3FF3F9}">
      <dgm:prSet/>
      <dgm:spPr/>
      <dgm:t>
        <a:bodyPr/>
        <a:lstStyle/>
        <a:p>
          <a:endParaRPr lang="es-ES_tradnl"/>
        </a:p>
      </dgm:t>
    </dgm:pt>
    <dgm:pt modelId="{D91A3829-3BBB-4549-AEA0-E4540037E862}" type="sibTrans" cxnId="{B48DDFF9-0621-4B66-BDF3-62250E3FF3F9}">
      <dgm:prSet/>
      <dgm:spPr/>
      <dgm:t>
        <a:bodyPr/>
        <a:lstStyle/>
        <a:p>
          <a:endParaRPr lang="es-ES_tradnl"/>
        </a:p>
      </dgm:t>
    </dgm:pt>
    <dgm:pt modelId="{9BE48F62-9D24-48EA-81CA-45EB43B73029}">
      <dgm:prSet custT="1"/>
      <dgm:spPr/>
      <dgm:t>
        <a:bodyPr/>
        <a:lstStyle/>
        <a:p>
          <a:pPr rtl="0"/>
          <a:r>
            <a:rPr lang="es-ES" sz="2000" dirty="0" smtClean="0"/>
            <a:t>Inscripción: </a:t>
          </a:r>
          <a:r>
            <a:rPr lang="es-ES" sz="2000" dirty="0" smtClean="0">
              <a:hlinkClick xmlns:r="http://schemas.openxmlformats.org/officeDocument/2006/relationships" r:id="rId3"/>
            </a:rPr>
            <a:t>art. 31</a:t>
          </a:r>
          <a:r>
            <a:rPr lang="es-ES" sz="2000" dirty="0" smtClean="0"/>
            <a:t> CDFA y  </a:t>
          </a:r>
          <a:r>
            <a:rPr lang="es-ES" sz="2000" dirty="0" smtClean="0">
              <a:hlinkClick xmlns:r="http://schemas.openxmlformats.org/officeDocument/2006/relationships" r:id="rId4"/>
            </a:rPr>
            <a:t>art. 70 </a:t>
          </a:r>
          <a:r>
            <a:rPr lang="es-ES" sz="2000" dirty="0" err="1" smtClean="0">
              <a:hlinkClick xmlns:r="http://schemas.openxmlformats.org/officeDocument/2006/relationships" r:id="rId4"/>
            </a:rPr>
            <a:t>LRc</a:t>
          </a:r>
          <a:r>
            <a:rPr lang="es-ES" sz="2000" dirty="0" smtClean="0"/>
            <a:t>/2011.</a:t>
          </a:r>
          <a:endParaRPr lang="es-ES_tradnl" sz="2000" dirty="0"/>
        </a:p>
      </dgm:t>
    </dgm:pt>
    <dgm:pt modelId="{BE35DDE3-ED4F-4DFF-B42D-612EDC6E5CDC}" type="parTrans" cxnId="{62DCDD30-1C8B-4FAD-9158-FEFD519F6951}">
      <dgm:prSet/>
      <dgm:spPr/>
      <dgm:t>
        <a:bodyPr/>
        <a:lstStyle/>
        <a:p>
          <a:endParaRPr lang="es-ES_tradnl"/>
        </a:p>
      </dgm:t>
    </dgm:pt>
    <dgm:pt modelId="{181F0AAF-D3B8-450C-9CD8-758DDF4973B9}" type="sibTrans" cxnId="{62DCDD30-1C8B-4FAD-9158-FEFD519F6951}">
      <dgm:prSet/>
      <dgm:spPr/>
      <dgm:t>
        <a:bodyPr/>
        <a:lstStyle/>
        <a:p>
          <a:endParaRPr lang="es-ES_tradnl"/>
        </a:p>
      </dgm:t>
    </dgm:pt>
    <dgm:pt modelId="{9510E872-1FCF-4F7F-8B69-ED1C06BBD969}">
      <dgm:prSet custT="1"/>
      <dgm:spPr/>
      <dgm:t>
        <a:bodyPr/>
        <a:lstStyle/>
        <a:p>
          <a:pPr rtl="0"/>
          <a:r>
            <a:rPr lang="es-ES" sz="2000" dirty="0" smtClean="0"/>
            <a:t>Efectos de la emancipación: </a:t>
          </a:r>
          <a:r>
            <a:rPr lang="es-ES" sz="2000" dirty="0" smtClean="0">
              <a:hlinkClick xmlns:r="http://schemas.openxmlformats.org/officeDocument/2006/relationships" r:id="rId2"/>
            </a:rPr>
            <a:t>art. 33</a:t>
          </a:r>
          <a:r>
            <a:rPr lang="es-ES" sz="2000" dirty="0" smtClean="0"/>
            <a:t> CDFA</a:t>
          </a:r>
          <a:endParaRPr lang="es-ES_tradnl" sz="2000" dirty="0"/>
        </a:p>
      </dgm:t>
    </dgm:pt>
    <dgm:pt modelId="{A535D5EE-F2A9-43F3-88CD-D91146F38F47}" type="parTrans" cxnId="{83A166D2-A6C5-4FAE-92F5-D984400C116D}">
      <dgm:prSet/>
      <dgm:spPr/>
      <dgm:t>
        <a:bodyPr/>
        <a:lstStyle/>
        <a:p>
          <a:endParaRPr lang="es-ES_tradnl"/>
        </a:p>
      </dgm:t>
    </dgm:pt>
    <dgm:pt modelId="{E36585C6-C8AC-4675-9E99-FBC380F6EE78}" type="sibTrans" cxnId="{83A166D2-A6C5-4FAE-92F5-D984400C116D}">
      <dgm:prSet/>
      <dgm:spPr/>
      <dgm:t>
        <a:bodyPr/>
        <a:lstStyle/>
        <a:p>
          <a:endParaRPr lang="es-ES_tradnl"/>
        </a:p>
      </dgm:t>
    </dgm:pt>
    <dgm:pt modelId="{26847476-0C59-4D14-9678-2DAF20B4E751}" type="pres">
      <dgm:prSet presAssocID="{0143DE2B-EFC4-4A8D-9450-A3F29C4FC47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AB03C40E-A86E-47ED-932B-F63F885484D1}" type="pres">
      <dgm:prSet presAssocID="{0143DE2B-EFC4-4A8D-9450-A3F29C4FC47B}" presName="Name1" presStyleCnt="0"/>
      <dgm:spPr/>
      <dgm:t>
        <a:bodyPr/>
        <a:lstStyle/>
        <a:p>
          <a:endParaRPr lang="es-ES_tradnl"/>
        </a:p>
      </dgm:t>
    </dgm:pt>
    <dgm:pt modelId="{A4CCA5E2-994E-48E6-B680-423BBC77A996}" type="pres">
      <dgm:prSet presAssocID="{0143DE2B-EFC4-4A8D-9450-A3F29C4FC47B}" presName="cycle" presStyleCnt="0"/>
      <dgm:spPr/>
      <dgm:t>
        <a:bodyPr/>
        <a:lstStyle/>
        <a:p>
          <a:endParaRPr lang="es-ES_tradnl"/>
        </a:p>
      </dgm:t>
    </dgm:pt>
    <dgm:pt modelId="{ABBAEE2A-7386-4968-8A40-24DCE6622A5C}" type="pres">
      <dgm:prSet presAssocID="{0143DE2B-EFC4-4A8D-9450-A3F29C4FC47B}" presName="srcNode" presStyleLbl="node1" presStyleIdx="0" presStyleCnt="6"/>
      <dgm:spPr/>
      <dgm:t>
        <a:bodyPr/>
        <a:lstStyle/>
        <a:p>
          <a:endParaRPr lang="es-ES_tradnl"/>
        </a:p>
      </dgm:t>
    </dgm:pt>
    <dgm:pt modelId="{D1577FCE-5CF3-4DF7-AC51-0661D46690F8}" type="pres">
      <dgm:prSet presAssocID="{0143DE2B-EFC4-4A8D-9450-A3F29C4FC47B}" presName="conn" presStyleLbl="parChTrans1D2" presStyleIdx="0" presStyleCnt="1"/>
      <dgm:spPr/>
      <dgm:t>
        <a:bodyPr/>
        <a:lstStyle/>
        <a:p>
          <a:endParaRPr lang="es-ES_tradnl"/>
        </a:p>
      </dgm:t>
    </dgm:pt>
    <dgm:pt modelId="{68EFE177-C208-4008-B1F6-E85CB78A2774}" type="pres">
      <dgm:prSet presAssocID="{0143DE2B-EFC4-4A8D-9450-A3F29C4FC47B}" presName="extraNode" presStyleLbl="node1" presStyleIdx="0" presStyleCnt="6"/>
      <dgm:spPr/>
      <dgm:t>
        <a:bodyPr/>
        <a:lstStyle/>
        <a:p>
          <a:endParaRPr lang="es-ES_tradnl"/>
        </a:p>
      </dgm:t>
    </dgm:pt>
    <dgm:pt modelId="{32748167-5B97-4962-8F57-BD325377D65F}" type="pres">
      <dgm:prSet presAssocID="{0143DE2B-EFC4-4A8D-9450-A3F29C4FC47B}" presName="dstNode" presStyleLbl="node1" presStyleIdx="0" presStyleCnt="6"/>
      <dgm:spPr/>
      <dgm:t>
        <a:bodyPr/>
        <a:lstStyle/>
        <a:p>
          <a:endParaRPr lang="es-ES_tradnl"/>
        </a:p>
      </dgm:t>
    </dgm:pt>
    <dgm:pt modelId="{3D2C9F2B-48C3-4E51-B580-578DDB423CFD}" type="pres">
      <dgm:prSet presAssocID="{4D90961C-DA55-4525-AF8C-0CBC9887B81A}" presName="text_1" presStyleLbl="node1" presStyleIdx="0" presStyleCnt="6" custScaleY="74102" custLinFactNeighborY="-2678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6E9609B-B6D1-483A-B837-AEB6F02A28EC}" type="pres">
      <dgm:prSet presAssocID="{4D90961C-DA55-4525-AF8C-0CBC9887B81A}" presName="accent_1" presStyleCnt="0"/>
      <dgm:spPr/>
      <dgm:t>
        <a:bodyPr/>
        <a:lstStyle/>
        <a:p>
          <a:endParaRPr lang="es-ES_tradnl"/>
        </a:p>
      </dgm:t>
    </dgm:pt>
    <dgm:pt modelId="{8E5DD7FA-3AFF-4E02-8C81-192ADB59D184}" type="pres">
      <dgm:prSet presAssocID="{4D90961C-DA55-4525-AF8C-0CBC9887B81A}" presName="accentRepeatNode" presStyleLbl="solidFgAcc1" presStyleIdx="0" presStyleCnt="6" custLinFactNeighborY="-17062"/>
      <dgm:spPr/>
      <dgm:t>
        <a:bodyPr/>
        <a:lstStyle/>
        <a:p>
          <a:endParaRPr lang="es-ES_tradnl"/>
        </a:p>
      </dgm:t>
    </dgm:pt>
    <dgm:pt modelId="{ADCF5DD7-7542-46DA-BA59-DC960DBC174F}" type="pres">
      <dgm:prSet presAssocID="{39B79B3F-DE78-4CEB-BED9-981BCE4EE3B2}" presName="text_2" presStyleLbl="node1" presStyleIdx="1" presStyleCnt="6" custLinFactNeighborY="-2385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4AF489C-2FF8-4D03-93E3-F9E2EF75B4DF}" type="pres">
      <dgm:prSet presAssocID="{39B79B3F-DE78-4CEB-BED9-981BCE4EE3B2}" presName="accent_2" presStyleCnt="0"/>
      <dgm:spPr/>
      <dgm:t>
        <a:bodyPr/>
        <a:lstStyle/>
        <a:p>
          <a:endParaRPr lang="es-ES_tradnl"/>
        </a:p>
      </dgm:t>
    </dgm:pt>
    <dgm:pt modelId="{60C79DA5-C21A-4D98-B6EE-62530913F859}" type="pres">
      <dgm:prSet presAssocID="{39B79B3F-DE78-4CEB-BED9-981BCE4EE3B2}" presName="accentRepeatNode" presStyleLbl="solidFgAcc1" presStyleIdx="1" presStyleCnt="6" custLinFactNeighborY="-25082"/>
      <dgm:spPr/>
      <dgm:t>
        <a:bodyPr/>
        <a:lstStyle/>
        <a:p>
          <a:endParaRPr lang="es-ES_tradnl"/>
        </a:p>
      </dgm:t>
    </dgm:pt>
    <dgm:pt modelId="{3084DD8C-3DDB-4839-B56C-5C7202247ADC}" type="pres">
      <dgm:prSet presAssocID="{B33A9652-E8DE-419D-BB18-6039652693E8}" presName="text_3" presStyleLbl="node1" presStyleIdx="2" presStyleCnt="6" custLinFactNeighborY="-3138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F71E3CD-6136-4F84-9A3E-C2362D2B3CFC}" type="pres">
      <dgm:prSet presAssocID="{B33A9652-E8DE-419D-BB18-6039652693E8}" presName="accent_3" presStyleCnt="0"/>
      <dgm:spPr/>
      <dgm:t>
        <a:bodyPr/>
        <a:lstStyle/>
        <a:p>
          <a:endParaRPr lang="es-ES_tradnl"/>
        </a:p>
      </dgm:t>
    </dgm:pt>
    <dgm:pt modelId="{0471EA75-8C95-47E5-A369-413A06EB42CE}" type="pres">
      <dgm:prSet presAssocID="{B33A9652-E8DE-419D-BB18-6039652693E8}" presName="accentRepeatNode" presStyleLbl="solidFgAcc1" presStyleIdx="2" presStyleCnt="6" custLinFactNeighborY="-25104"/>
      <dgm:spPr/>
      <dgm:t>
        <a:bodyPr/>
        <a:lstStyle/>
        <a:p>
          <a:endParaRPr lang="es-ES_tradnl"/>
        </a:p>
      </dgm:t>
    </dgm:pt>
    <dgm:pt modelId="{C144EDC6-7934-4F21-8889-6CBC0910B892}" type="pres">
      <dgm:prSet presAssocID="{04C172B6-0184-49B6-847C-DC6A8EEE86B3}" presName="text_4" presStyleLbl="node1" presStyleIdx="3" presStyleCnt="6" custScaleY="251155" custLinFactNeighborX="-558" custLinFactNeighborY="205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6CF7B2E-3FE8-44A7-9CD8-8213810DD55B}" type="pres">
      <dgm:prSet presAssocID="{04C172B6-0184-49B6-847C-DC6A8EEE86B3}" presName="accent_4" presStyleCnt="0"/>
      <dgm:spPr/>
      <dgm:t>
        <a:bodyPr/>
        <a:lstStyle/>
        <a:p>
          <a:endParaRPr lang="es-ES_tradnl"/>
        </a:p>
      </dgm:t>
    </dgm:pt>
    <dgm:pt modelId="{F7AE200E-BBA5-4C8E-B85A-6D2B4E226818}" type="pres">
      <dgm:prSet presAssocID="{04C172B6-0184-49B6-847C-DC6A8EEE86B3}" presName="accentRepeatNode" presStyleLbl="solidFgAcc1" presStyleIdx="3" presStyleCnt="6" custLinFactNeighborX="-18841"/>
      <dgm:spPr/>
      <dgm:t>
        <a:bodyPr/>
        <a:lstStyle/>
        <a:p>
          <a:endParaRPr lang="es-ES_tradnl"/>
        </a:p>
      </dgm:t>
    </dgm:pt>
    <dgm:pt modelId="{8941B93D-3AF8-436D-8BE2-9D70ED5CE6A9}" type="pres">
      <dgm:prSet presAssocID="{9BE48F62-9D24-48EA-81CA-45EB43B73029}" presName="text_5" presStyleLbl="node1" presStyleIdx="4" presStyleCnt="6" custScaleY="95763" custLinFactNeighborX="-945" custLinFactNeighborY="7400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6ABA1F-DD43-4AB7-9441-552E8673986B}" type="pres">
      <dgm:prSet presAssocID="{9BE48F62-9D24-48EA-81CA-45EB43B73029}" presName="accent_5" presStyleCnt="0"/>
      <dgm:spPr/>
      <dgm:t>
        <a:bodyPr/>
        <a:lstStyle/>
        <a:p>
          <a:endParaRPr lang="es-ES_tradnl"/>
        </a:p>
      </dgm:t>
    </dgm:pt>
    <dgm:pt modelId="{344212FF-7478-4DC0-90F9-9F02ECF42B47}" type="pres">
      <dgm:prSet presAssocID="{9BE48F62-9D24-48EA-81CA-45EB43B73029}" presName="accentRepeatNode" presStyleLbl="solidFgAcc1" presStyleIdx="4" presStyleCnt="6" custLinFactNeighborY="35399"/>
      <dgm:spPr/>
      <dgm:t>
        <a:bodyPr/>
        <a:lstStyle/>
        <a:p>
          <a:endParaRPr lang="es-ES_tradnl"/>
        </a:p>
      </dgm:t>
    </dgm:pt>
    <dgm:pt modelId="{9524B75E-FA96-42A4-AC67-393CA6DBDF87}" type="pres">
      <dgm:prSet presAssocID="{9510E872-1FCF-4F7F-8B69-ED1C06BBD969}" presName="text_6" presStyleLbl="node1" presStyleIdx="5" presStyleCnt="6" custLinFactNeighborY="3357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7E9E7F0-0BF9-4EF8-BB5A-E885E6C2A883}" type="pres">
      <dgm:prSet presAssocID="{9510E872-1FCF-4F7F-8B69-ED1C06BBD969}" presName="accent_6" presStyleCnt="0"/>
      <dgm:spPr/>
      <dgm:t>
        <a:bodyPr/>
        <a:lstStyle/>
        <a:p>
          <a:endParaRPr lang="es-ES_tradnl"/>
        </a:p>
      </dgm:t>
    </dgm:pt>
    <dgm:pt modelId="{81373451-B46B-4138-BC02-8AB7D6098C65}" type="pres">
      <dgm:prSet presAssocID="{9510E872-1FCF-4F7F-8B69-ED1C06BBD969}" presName="accentRepeatNode" presStyleLbl="solidFgAcc1" presStyleIdx="5" presStyleCnt="6" custLinFactNeighborY="26855"/>
      <dgm:spPr/>
      <dgm:t>
        <a:bodyPr/>
        <a:lstStyle/>
        <a:p>
          <a:endParaRPr lang="es-ES_tradnl"/>
        </a:p>
      </dgm:t>
    </dgm:pt>
  </dgm:ptLst>
  <dgm:cxnLst>
    <dgm:cxn modelId="{C4ADD339-D690-4D81-886D-4B073EE2683A}" type="presOf" srcId="{B33A9652-E8DE-419D-BB18-6039652693E8}" destId="{3084DD8C-3DDB-4839-B56C-5C7202247ADC}" srcOrd="0" destOrd="0" presId="urn:microsoft.com/office/officeart/2008/layout/VerticalCurvedList"/>
    <dgm:cxn modelId="{F9BB9876-A1C2-46FA-970C-D48D8CA0BEBA}" type="presOf" srcId="{9BE48F62-9D24-48EA-81CA-45EB43B73029}" destId="{8941B93D-3AF8-436D-8BE2-9D70ED5CE6A9}" srcOrd="0" destOrd="0" presId="urn:microsoft.com/office/officeart/2008/layout/VerticalCurvedList"/>
    <dgm:cxn modelId="{A9090E98-A37D-42EE-9B2D-A486D2D2D35A}" type="presOf" srcId="{9510E872-1FCF-4F7F-8B69-ED1C06BBD969}" destId="{9524B75E-FA96-42A4-AC67-393CA6DBDF87}" srcOrd="0" destOrd="0" presId="urn:microsoft.com/office/officeart/2008/layout/VerticalCurvedList"/>
    <dgm:cxn modelId="{E8738319-64FA-47C8-A32C-DF0DA2EAF4AF}" srcId="{0143DE2B-EFC4-4A8D-9450-A3F29C4FC47B}" destId="{B33A9652-E8DE-419D-BB18-6039652693E8}" srcOrd="2" destOrd="0" parTransId="{78E2C279-70AE-43C3-B883-ABCD4C580CB7}" sibTransId="{DABD87F3-081F-4E6C-8586-DCC7042B7AAF}"/>
    <dgm:cxn modelId="{1B34C496-4087-4913-9AA1-9F59C6473AE7}" type="presOf" srcId="{04C172B6-0184-49B6-847C-DC6A8EEE86B3}" destId="{C144EDC6-7934-4F21-8889-6CBC0910B892}" srcOrd="0" destOrd="0" presId="urn:microsoft.com/office/officeart/2008/layout/VerticalCurvedList"/>
    <dgm:cxn modelId="{A84FAA74-A8E9-4890-BC1C-9AE5D38BB448}" type="presOf" srcId="{0143DE2B-EFC4-4A8D-9450-A3F29C4FC47B}" destId="{26847476-0C59-4D14-9678-2DAF20B4E751}" srcOrd="0" destOrd="0" presId="urn:microsoft.com/office/officeart/2008/layout/VerticalCurvedList"/>
    <dgm:cxn modelId="{12AD36B9-D29D-4ADD-A7FC-A28EE98ECD96}" srcId="{0143DE2B-EFC4-4A8D-9450-A3F29C4FC47B}" destId="{04C172B6-0184-49B6-847C-DC6A8EEE86B3}" srcOrd="3" destOrd="0" parTransId="{C6EBACF8-A389-48CF-B9CA-2DFF11C661D6}" sibTransId="{87B4E4E5-FFFF-4369-AD62-03B82D710186}"/>
    <dgm:cxn modelId="{9F6A735E-ECDF-4990-B3D0-6621E83C4F6B}" srcId="{0143DE2B-EFC4-4A8D-9450-A3F29C4FC47B}" destId="{39B79B3F-DE78-4CEB-BED9-981BCE4EE3B2}" srcOrd="1" destOrd="0" parTransId="{6FBC21D9-CE18-41C5-9CB2-F8687A282531}" sibTransId="{33427838-12A0-4FE6-96A1-A6A203C7892D}"/>
    <dgm:cxn modelId="{428EDC15-9A70-4988-9566-ECD59859A860}" type="presOf" srcId="{4D90961C-DA55-4525-AF8C-0CBC9887B81A}" destId="{3D2C9F2B-48C3-4E51-B580-578DDB423CFD}" srcOrd="0" destOrd="0" presId="urn:microsoft.com/office/officeart/2008/layout/VerticalCurvedList"/>
    <dgm:cxn modelId="{033204B0-564D-47BF-8359-293462295BCA}" srcId="{04C172B6-0184-49B6-847C-DC6A8EEE86B3}" destId="{F746B885-866D-4EEF-A491-287C36FF6901}" srcOrd="0" destOrd="0" parTransId="{ED0438A0-BCF1-432B-8B7A-AB63E89A3613}" sibTransId="{58C1A8AF-EB66-40E1-9246-2A3AF1BACA46}"/>
    <dgm:cxn modelId="{A768434C-C86C-45E7-A0E7-B2A064F9A12A}" type="presOf" srcId="{F746B885-866D-4EEF-A491-287C36FF6901}" destId="{C144EDC6-7934-4F21-8889-6CBC0910B892}" srcOrd="0" destOrd="1" presId="urn:microsoft.com/office/officeart/2008/layout/VerticalCurvedList"/>
    <dgm:cxn modelId="{13E594BC-1253-4642-A280-CF390448FA5A}" srcId="{0143DE2B-EFC4-4A8D-9450-A3F29C4FC47B}" destId="{4D90961C-DA55-4525-AF8C-0CBC9887B81A}" srcOrd="0" destOrd="0" parTransId="{D509512D-BF6A-4983-8C68-D2CF7BA771A2}" sibTransId="{B4287649-319D-4D1A-9C13-B570B85063DF}"/>
    <dgm:cxn modelId="{83A166D2-A6C5-4FAE-92F5-D984400C116D}" srcId="{0143DE2B-EFC4-4A8D-9450-A3F29C4FC47B}" destId="{9510E872-1FCF-4F7F-8B69-ED1C06BBD969}" srcOrd="5" destOrd="0" parTransId="{A535D5EE-F2A9-43F3-88CD-D91146F38F47}" sibTransId="{E36585C6-C8AC-4675-9E99-FBC380F6EE78}"/>
    <dgm:cxn modelId="{B48DDFF9-0621-4B66-BDF3-62250E3FF3F9}" srcId="{04C172B6-0184-49B6-847C-DC6A8EEE86B3}" destId="{7BA34555-64DA-4DE7-ABE5-37F2BC83E376}" srcOrd="2" destOrd="0" parTransId="{9AB58E53-2B68-4537-B86F-3EC64419F91D}" sibTransId="{D91A3829-3BBB-4549-AEA0-E4540037E862}"/>
    <dgm:cxn modelId="{77EEFF86-346B-4612-9D34-9B9022D0F602}" type="presOf" srcId="{39B79B3F-DE78-4CEB-BED9-981BCE4EE3B2}" destId="{ADCF5DD7-7542-46DA-BA59-DC960DBC174F}" srcOrd="0" destOrd="0" presId="urn:microsoft.com/office/officeart/2008/layout/VerticalCurvedList"/>
    <dgm:cxn modelId="{F621B729-3459-469F-A934-D79A24AEC70F}" srcId="{04C172B6-0184-49B6-847C-DC6A8EEE86B3}" destId="{D9360247-A147-44AA-A23D-AA307E610CD5}" srcOrd="1" destOrd="0" parTransId="{47B1DB26-2ED7-48CE-AEB5-EC50AC390DF5}" sibTransId="{D92DC7CD-8D30-47FB-97D0-7721FAF0BB37}"/>
    <dgm:cxn modelId="{5878BF9C-93B1-4D16-8A9E-794DDE57EAD6}" type="presOf" srcId="{7BA34555-64DA-4DE7-ABE5-37F2BC83E376}" destId="{C144EDC6-7934-4F21-8889-6CBC0910B892}" srcOrd="0" destOrd="3" presId="urn:microsoft.com/office/officeart/2008/layout/VerticalCurvedList"/>
    <dgm:cxn modelId="{D62181FA-6318-43AB-801C-B09F1E926EA2}" type="presOf" srcId="{B4287649-319D-4D1A-9C13-B570B85063DF}" destId="{D1577FCE-5CF3-4DF7-AC51-0661D46690F8}" srcOrd="0" destOrd="0" presId="urn:microsoft.com/office/officeart/2008/layout/VerticalCurvedList"/>
    <dgm:cxn modelId="{62DCDD30-1C8B-4FAD-9158-FEFD519F6951}" srcId="{0143DE2B-EFC4-4A8D-9450-A3F29C4FC47B}" destId="{9BE48F62-9D24-48EA-81CA-45EB43B73029}" srcOrd="4" destOrd="0" parTransId="{BE35DDE3-ED4F-4DFF-B42D-612EDC6E5CDC}" sibTransId="{181F0AAF-D3B8-450C-9CD8-758DDF4973B9}"/>
    <dgm:cxn modelId="{6A63245C-D1AF-453E-A7F3-738B0850D876}" type="presOf" srcId="{D9360247-A147-44AA-A23D-AA307E610CD5}" destId="{C144EDC6-7934-4F21-8889-6CBC0910B892}" srcOrd="0" destOrd="2" presId="urn:microsoft.com/office/officeart/2008/layout/VerticalCurvedList"/>
    <dgm:cxn modelId="{8BB2E4BA-B5F3-4445-B344-542D524C1987}" type="presParOf" srcId="{26847476-0C59-4D14-9678-2DAF20B4E751}" destId="{AB03C40E-A86E-47ED-932B-F63F885484D1}" srcOrd="0" destOrd="0" presId="urn:microsoft.com/office/officeart/2008/layout/VerticalCurvedList"/>
    <dgm:cxn modelId="{4D7C56A4-F897-472B-AEB8-53F31ED84FB3}" type="presParOf" srcId="{AB03C40E-A86E-47ED-932B-F63F885484D1}" destId="{A4CCA5E2-994E-48E6-B680-423BBC77A996}" srcOrd="0" destOrd="0" presId="urn:microsoft.com/office/officeart/2008/layout/VerticalCurvedList"/>
    <dgm:cxn modelId="{7338445D-A5A7-466D-B8C5-EAA914C99354}" type="presParOf" srcId="{A4CCA5E2-994E-48E6-B680-423BBC77A996}" destId="{ABBAEE2A-7386-4968-8A40-24DCE6622A5C}" srcOrd="0" destOrd="0" presId="urn:microsoft.com/office/officeart/2008/layout/VerticalCurvedList"/>
    <dgm:cxn modelId="{B41A872D-6DE9-4474-AA77-5D656A06F3E3}" type="presParOf" srcId="{A4CCA5E2-994E-48E6-B680-423BBC77A996}" destId="{D1577FCE-5CF3-4DF7-AC51-0661D46690F8}" srcOrd="1" destOrd="0" presId="urn:microsoft.com/office/officeart/2008/layout/VerticalCurvedList"/>
    <dgm:cxn modelId="{B94F83F8-79C6-4F61-A4AC-C0E14A431887}" type="presParOf" srcId="{A4CCA5E2-994E-48E6-B680-423BBC77A996}" destId="{68EFE177-C208-4008-B1F6-E85CB78A2774}" srcOrd="2" destOrd="0" presId="urn:microsoft.com/office/officeart/2008/layout/VerticalCurvedList"/>
    <dgm:cxn modelId="{D58A6F0C-3195-4B6F-8323-5D01E3A9649C}" type="presParOf" srcId="{A4CCA5E2-994E-48E6-B680-423BBC77A996}" destId="{32748167-5B97-4962-8F57-BD325377D65F}" srcOrd="3" destOrd="0" presId="urn:microsoft.com/office/officeart/2008/layout/VerticalCurvedList"/>
    <dgm:cxn modelId="{08B1BD1A-339F-44F4-A797-C1CF26C56378}" type="presParOf" srcId="{AB03C40E-A86E-47ED-932B-F63F885484D1}" destId="{3D2C9F2B-48C3-4E51-B580-578DDB423CFD}" srcOrd="1" destOrd="0" presId="urn:microsoft.com/office/officeart/2008/layout/VerticalCurvedList"/>
    <dgm:cxn modelId="{0CFFB157-02C7-4B7B-9DAB-93C3552DB77E}" type="presParOf" srcId="{AB03C40E-A86E-47ED-932B-F63F885484D1}" destId="{D6E9609B-B6D1-483A-B837-AEB6F02A28EC}" srcOrd="2" destOrd="0" presId="urn:microsoft.com/office/officeart/2008/layout/VerticalCurvedList"/>
    <dgm:cxn modelId="{2315188B-3ADF-4F33-83E6-B6F2E1CA6450}" type="presParOf" srcId="{D6E9609B-B6D1-483A-B837-AEB6F02A28EC}" destId="{8E5DD7FA-3AFF-4E02-8C81-192ADB59D184}" srcOrd="0" destOrd="0" presId="urn:microsoft.com/office/officeart/2008/layout/VerticalCurvedList"/>
    <dgm:cxn modelId="{6AD3C84E-5246-49C3-A20E-5F10AECDCDCA}" type="presParOf" srcId="{AB03C40E-A86E-47ED-932B-F63F885484D1}" destId="{ADCF5DD7-7542-46DA-BA59-DC960DBC174F}" srcOrd="3" destOrd="0" presId="urn:microsoft.com/office/officeart/2008/layout/VerticalCurvedList"/>
    <dgm:cxn modelId="{0136E091-2CF5-4BAD-9B96-4908826874D5}" type="presParOf" srcId="{AB03C40E-A86E-47ED-932B-F63F885484D1}" destId="{F4AF489C-2FF8-4D03-93E3-F9E2EF75B4DF}" srcOrd="4" destOrd="0" presId="urn:microsoft.com/office/officeart/2008/layout/VerticalCurvedList"/>
    <dgm:cxn modelId="{7EA1CF08-7D4C-491A-AFE2-A09E079976D3}" type="presParOf" srcId="{F4AF489C-2FF8-4D03-93E3-F9E2EF75B4DF}" destId="{60C79DA5-C21A-4D98-B6EE-62530913F859}" srcOrd="0" destOrd="0" presId="urn:microsoft.com/office/officeart/2008/layout/VerticalCurvedList"/>
    <dgm:cxn modelId="{1AA28589-63C1-4C52-9BF0-052D16519E94}" type="presParOf" srcId="{AB03C40E-A86E-47ED-932B-F63F885484D1}" destId="{3084DD8C-3DDB-4839-B56C-5C7202247ADC}" srcOrd="5" destOrd="0" presId="urn:microsoft.com/office/officeart/2008/layout/VerticalCurvedList"/>
    <dgm:cxn modelId="{476E1B19-B9CB-4BE4-8EB8-C5A726233AE9}" type="presParOf" srcId="{AB03C40E-A86E-47ED-932B-F63F885484D1}" destId="{AF71E3CD-6136-4F84-9A3E-C2362D2B3CFC}" srcOrd="6" destOrd="0" presId="urn:microsoft.com/office/officeart/2008/layout/VerticalCurvedList"/>
    <dgm:cxn modelId="{FD9F7EF5-EEDF-43C3-8E73-FFB9CBDB1AA8}" type="presParOf" srcId="{AF71E3CD-6136-4F84-9A3E-C2362D2B3CFC}" destId="{0471EA75-8C95-47E5-A369-413A06EB42CE}" srcOrd="0" destOrd="0" presId="urn:microsoft.com/office/officeart/2008/layout/VerticalCurvedList"/>
    <dgm:cxn modelId="{5AC755D0-8B90-4756-AAAE-F2E217FE0418}" type="presParOf" srcId="{AB03C40E-A86E-47ED-932B-F63F885484D1}" destId="{C144EDC6-7934-4F21-8889-6CBC0910B892}" srcOrd="7" destOrd="0" presId="urn:microsoft.com/office/officeart/2008/layout/VerticalCurvedList"/>
    <dgm:cxn modelId="{5EA5EC39-982B-44B1-9A39-285308562259}" type="presParOf" srcId="{AB03C40E-A86E-47ED-932B-F63F885484D1}" destId="{E6CF7B2E-3FE8-44A7-9CD8-8213810DD55B}" srcOrd="8" destOrd="0" presId="urn:microsoft.com/office/officeart/2008/layout/VerticalCurvedList"/>
    <dgm:cxn modelId="{1D35A843-1E7B-42F7-A471-E0B4032D0178}" type="presParOf" srcId="{E6CF7B2E-3FE8-44A7-9CD8-8213810DD55B}" destId="{F7AE200E-BBA5-4C8E-B85A-6D2B4E226818}" srcOrd="0" destOrd="0" presId="urn:microsoft.com/office/officeart/2008/layout/VerticalCurvedList"/>
    <dgm:cxn modelId="{69B59CEA-11A4-4E57-B226-DF1C04745ECB}" type="presParOf" srcId="{AB03C40E-A86E-47ED-932B-F63F885484D1}" destId="{8941B93D-3AF8-436D-8BE2-9D70ED5CE6A9}" srcOrd="9" destOrd="0" presId="urn:microsoft.com/office/officeart/2008/layout/VerticalCurvedList"/>
    <dgm:cxn modelId="{222B8064-27FD-48B6-AE7A-A53C388CE6ED}" type="presParOf" srcId="{AB03C40E-A86E-47ED-932B-F63F885484D1}" destId="{756ABA1F-DD43-4AB7-9441-552E8673986B}" srcOrd="10" destOrd="0" presId="urn:microsoft.com/office/officeart/2008/layout/VerticalCurvedList"/>
    <dgm:cxn modelId="{D88C4AF3-C3AD-401F-BE96-95A009EC7DCB}" type="presParOf" srcId="{756ABA1F-DD43-4AB7-9441-552E8673986B}" destId="{344212FF-7478-4DC0-90F9-9F02ECF42B47}" srcOrd="0" destOrd="0" presId="urn:microsoft.com/office/officeart/2008/layout/VerticalCurvedList"/>
    <dgm:cxn modelId="{E7E56864-AFEF-47D8-8A58-571AFB85169C}" type="presParOf" srcId="{AB03C40E-A86E-47ED-932B-F63F885484D1}" destId="{9524B75E-FA96-42A4-AC67-393CA6DBDF87}" srcOrd="11" destOrd="0" presId="urn:microsoft.com/office/officeart/2008/layout/VerticalCurvedList"/>
    <dgm:cxn modelId="{A157C44A-84D8-43EC-B51E-6655BA5E97A6}" type="presParOf" srcId="{AB03C40E-A86E-47ED-932B-F63F885484D1}" destId="{47E9E7F0-0BF9-4EF8-BB5A-E885E6C2A883}" srcOrd="12" destOrd="0" presId="urn:microsoft.com/office/officeart/2008/layout/VerticalCurvedList"/>
    <dgm:cxn modelId="{46046C80-202A-45EE-9DA2-399CD75FEB27}" type="presParOf" srcId="{47E9E7F0-0BF9-4EF8-BB5A-E885E6C2A883}" destId="{81373451-B46B-4138-BC02-8AB7D6098C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86E634-CE6C-4849-A903-86A53205B77C}" type="doc">
      <dgm:prSet loTypeId="urn:microsoft.com/office/officeart/2005/8/layout/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22624CBF-4EE0-486C-BD3C-3E265E05B61D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Concepto</a:t>
          </a:r>
          <a:r>
            <a:rPr lang="es-ES" dirty="0" smtClean="0"/>
            <a:t>.</a:t>
          </a:r>
          <a:endParaRPr lang="es-ES_tradnl" dirty="0"/>
        </a:p>
      </dgm:t>
    </dgm:pt>
    <dgm:pt modelId="{B278657B-099E-4E29-A1BB-A5C089FE05E1}" type="parTrans" cxnId="{97CB9F1E-6A0F-46AF-A5D6-9B2E80E43248}">
      <dgm:prSet/>
      <dgm:spPr/>
      <dgm:t>
        <a:bodyPr/>
        <a:lstStyle/>
        <a:p>
          <a:endParaRPr lang="es-ES_tradnl"/>
        </a:p>
      </dgm:t>
    </dgm:pt>
    <dgm:pt modelId="{FF5BAF3D-6797-4F4A-A81F-42790BD4A2CC}" type="sibTrans" cxnId="{97CB9F1E-6A0F-46AF-A5D6-9B2E80E43248}">
      <dgm:prSet/>
      <dgm:spPr/>
      <dgm:t>
        <a:bodyPr/>
        <a:lstStyle/>
        <a:p>
          <a:endParaRPr lang="es-ES_tradnl"/>
        </a:p>
      </dgm:t>
    </dgm:pt>
    <dgm:pt modelId="{90051F56-7270-4F7F-ABF7-AB448F272C5C}">
      <dgm:prSet/>
      <dgm:spPr/>
      <dgm:t>
        <a:bodyPr/>
        <a:lstStyle/>
        <a:p>
          <a:pPr rtl="0"/>
          <a:r>
            <a:rPr lang="es-ES" dirty="0" smtClean="0"/>
            <a:t>Fuentes legales: El </a:t>
          </a:r>
          <a:r>
            <a:rPr lang="es-ES" dirty="0" err="1" smtClean="0"/>
            <a:t>Cc.</a:t>
          </a:r>
          <a:r>
            <a:rPr lang="es-ES" dirty="0" smtClean="0"/>
            <a:t> y el CDFA. </a:t>
          </a:r>
          <a:endParaRPr lang="es-ES_tradnl" dirty="0"/>
        </a:p>
      </dgm:t>
    </dgm:pt>
    <dgm:pt modelId="{058FBE4B-5367-4835-866F-25533B14DE4B}" type="parTrans" cxnId="{E0C192A1-E2EC-4AA2-8B88-622460CE73C4}">
      <dgm:prSet/>
      <dgm:spPr/>
      <dgm:t>
        <a:bodyPr/>
        <a:lstStyle/>
        <a:p>
          <a:endParaRPr lang="es-ES_tradnl"/>
        </a:p>
      </dgm:t>
    </dgm:pt>
    <dgm:pt modelId="{2785FDDF-FDE3-4D7B-BACF-0CF0F49754C6}" type="sibTrans" cxnId="{E0C192A1-E2EC-4AA2-8B88-622460CE73C4}">
      <dgm:prSet/>
      <dgm:spPr/>
      <dgm:t>
        <a:bodyPr/>
        <a:lstStyle/>
        <a:p>
          <a:endParaRPr lang="es-ES_tradnl"/>
        </a:p>
      </dgm:t>
    </dgm:pt>
    <dgm:pt modelId="{48136172-F653-4843-9EFE-746E3B721A09}">
      <dgm:prSet/>
      <dgm:spPr/>
      <dgm:t>
        <a:bodyPr/>
        <a:lstStyle/>
        <a:p>
          <a:pPr rtl="0"/>
          <a:r>
            <a:rPr lang="es-ES" smtClean="0"/>
            <a:t>Situaciones de ausencia legal:</a:t>
          </a:r>
          <a:endParaRPr lang="es-ES_tradnl"/>
        </a:p>
      </dgm:t>
    </dgm:pt>
    <dgm:pt modelId="{D84472AB-A9F9-488A-A5E2-AA8E6B1996FF}" type="parTrans" cxnId="{ACEE63ED-66DB-44E9-B911-CD1AC99E1EE5}">
      <dgm:prSet/>
      <dgm:spPr/>
      <dgm:t>
        <a:bodyPr/>
        <a:lstStyle/>
        <a:p>
          <a:endParaRPr lang="es-ES_tradnl"/>
        </a:p>
      </dgm:t>
    </dgm:pt>
    <dgm:pt modelId="{CCB3B3FF-9F96-444A-B217-9D15BC9FF7C1}" type="sibTrans" cxnId="{ACEE63ED-66DB-44E9-B911-CD1AC99E1EE5}">
      <dgm:prSet/>
      <dgm:spPr/>
      <dgm:t>
        <a:bodyPr/>
        <a:lstStyle/>
        <a:p>
          <a:endParaRPr lang="es-ES_tradnl"/>
        </a:p>
      </dgm:t>
    </dgm:pt>
    <dgm:pt modelId="{0C100376-EE86-4281-9832-26374AB748B2}">
      <dgm:prSet/>
      <dgm:spPr/>
      <dgm:t>
        <a:bodyPr/>
        <a:lstStyle/>
        <a:p>
          <a:pPr rtl="0"/>
          <a:r>
            <a:rPr lang="es-ES" smtClean="0"/>
            <a:t>Simple desaparición: arts. 46 y 47 CDFA; 181, 182 Cc. y 67-69 LJV</a:t>
          </a:r>
          <a:endParaRPr lang="es-ES_tradnl"/>
        </a:p>
      </dgm:t>
    </dgm:pt>
    <dgm:pt modelId="{E4638BD1-5376-419E-8152-94653924CC35}" type="parTrans" cxnId="{49D5ECA3-5606-49EF-A06A-A17E6AC1497E}">
      <dgm:prSet/>
      <dgm:spPr/>
      <dgm:t>
        <a:bodyPr/>
        <a:lstStyle/>
        <a:p>
          <a:endParaRPr lang="es-ES_tradnl"/>
        </a:p>
      </dgm:t>
    </dgm:pt>
    <dgm:pt modelId="{B9447AE5-E3D3-43DD-8019-4E5E6B371C42}" type="sibTrans" cxnId="{49D5ECA3-5606-49EF-A06A-A17E6AC1497E}">
      <dgm:prSet/>
      <dgm:spPr/>
      <dgm:t>
        <a:bodyPr/>
        <a:lstStyle/>
        <a:p>
          <a:endParaRPr lang="es-ES_tradnl"/>
        </a:p>
      </dgm:t>
    </dgm:pt>
    <dgm:pt modelId="{148F7CC5-31C7-44B3-83A3-127D4B0CC6F3}">
      <dgm:prSet/>
      <dgm:spPr/>
      <dgm:t>
        <a:bodyPr/>
        <a:lstStyle/>
        <a:p>
          <a:pPr rtl="0"/>
          <a:r>
            <a:rPr lang="es-ES" smtClean="0"/>
            <a:t>Ausencia legal: arts. 48 a 55 CDFA; 183 a 192 Cc. y 73, 76, y 77 LJV</a:t>
          </a:r>
          <a:endParaRPr lang="es-ES_tradnl"/>
        </a:p>
      </dgm:t>
    </dgm:pt>
    <dgm:pt modelId="{28441E72-45D9-4CCE-B54D-4F4B8D2BE784}" type="parTrans" cxnId="{375F9965-40C2-4DB3-B85C-3F2C5225D882}">
      <dgm:prSet/>
      <dgm:spPr/>
      <dgm:t>
        <a:bodyPr/>
        <a:lstStyle/>
        <a:p>
          <a:endParaRPr lang="es-ES_tradnl"/>
        </a:p>
      </dgm:t>
    </dgm:pt>
    <dgm:pt modelId="{A87C1B77-0900-4E9F-8535-537543322389}" type="sibTrans" cxnId="{375F9965-40C2-4DB3-B85C-3F2C5225D882}">
      <dgm:prSet/>
      <dgm:spPr/>
      <dgm:t>
        <a:bodyPr/>
        <a:lstStyle/>
        <a:p>
          <a:endParaRPr lang="es-ES_tradnl"/>
        </a:p>
      </dgm:t>
    </dgm:pt>
    <dgm:pt modelId="{6E705763-7576-4A55-ADB0-D64CB3350028}">
      <dgm:prSet/>
      <dgm:spPr/>
      <dgm:t>
        <a:bodyPr/>
        <a:lstStyle/>
        <a:p>
          <a:pPr rtl="0"/>
          <a:r>
            <a:rPr lang="es-ES" dirty="0" smtClean="0"/>
            <a:t>Declaración de fallecimiento: arts. 193 a 197 </a:t>
          </a:r>
          <a:r>
            <a:rPr lang="es-ES" dirty="0" err="1" smtClean="0"/>
            <a:t>Cc.</a:t>
          </a:r>
          <a:r>
            <a:rPr lang="es-ES" dirty="0" smtClean="0"/>
            <a:t> y 74 a 77 LJV</a:t>
          </a:r>
          <a:endParaRPr lang="es-ES_tradnl" dirty="0"/>
        </a:p>
      </dgm:t>
    </dgm:pt>
    <dgm:pt modelId="{EFE9DEC5-308C-4766-A824-45AF8318405B}" type="parTrans" cxnId="{DA1A179C-70AD-40F7-A839-9BD6AEA421CE}">
      <dgm:prSet/>
      <dgm:spPr/>
      <dgm:t>
        <a:bodyPr/>
        <a:lstStyle/>
        <a:p>
          <a:endParaRPr lang="es-ES_tradnl"/>
        </a:p>
      </dgm:t>
    </dgm:pt>
    <dgm:pt modelId="{2C57F3B0-B332-4FD3-ACDD-CA0DA2FAAA88}" type="sibTrans" cxnId="{DA1A179C-70AD-40F7-A839-9BD6AEA421CE}">
      <dgm:prSet/>
      <dgm:spPr/>
      <dgm:t>
        <a:bodyPr/>
        <a:lstStyle/>
        <a:p>
          <a:endParaRPr lang="es-ES_tradnl"/>
        </a:p>
      </dgm:t>
    </dgm:pt>
    <dgm:pt modelId="{38057858-5097-40FE-A326-AAF10AEE3255}">
      <dgm:prSet/>
      <dgm:spPr/>
      <dgm:t>
        <a:bodyPr/>
        <a:lstStyle/>
        <a:p>
          <a:pPr rtl="0"/>
          <a:r>
            <a:rPr lang="es-ES" dirty="0" smtClean="0"/>
            <a:t>Constancia en el </a:t>
          </a:r>
          <a:r>
            <a:rPr lang="es-ES" dirty="0" err="1" smtClean="0"/>
            <a:t>Rc</a:t>
          </a:r>
          <a:r>
            <a:rPr lang="es-ES" dirty="0" smtClean="0"/>
            <a:t>.: </a:t>
          </a:r>
          <a:r>
            <a:rPr lang="es-ES" dirty="0" smtClean="0">
              <a:hlinkClick xmlns:r="http://schemas.openxmlformats.org/officeDocument/2006/relationships" r:id="rId2"/>
            </a:rPr>
            <a:t>art. 198 </a:t>
          </a:r>
          <a:r>
            <a:rPr lang="es-ES" dirty="0" err="1" smtClean="0">
              <a:hlinkClick xmlns:r="http://schemas.openxmlformats.org/officeDocument/2006/relationships" r:id="rId2"/>
            </a:rPr>
            <a:t>Cc</a:t>
          </a:r>
          <a:r>
            <a:rPr lang="es-ES" dirty="0" err="1" smtClean="0"/>
            <a:t>.</a:t>
          </a:r>
          <a:r>
            <a:rPr lang="es-ES" dirty="0" smtClean="0"/>
            <a:t> y </a:t>
          </a:r>
          <a:r>
            <a:rPr lang="es-ES" dirty="0" smtClean="0">
              <a:hlinkClick xmlns:r="http://schemas.openxmlformats.org/officeDocument/2006/relationships" r:id="rId3"/>
            </a:rPr>
            <a:t>78 </a:t>
          </a:r>
          <a:r>
            <a:rPr lang="es-ES" dirty="0" err="1" smtClean="0">
              <a:hlinkClick xmlns:r="http://schemas.openxmlformats.org/officeDocument/2006/relationships" r:id="rId3"/>
            </a:rPr>
            <a:t>LRc</a:t>
          </a:r>
          <a:r>
            <a:rPr lang="es-ES" dirty="0" smtClean="0">
              <a:hlinkClick xmlns:r="http://schemas.openxmlformats.org/officeDocument/2006/relationships" r:id="rId3"/>
            </a:rPr>
            <a:t>./2011</a:t>
          </a:r>
          <a:endParaRPr lang="es-ES_tradnl" dirty="0"/>
        </a:p>
      </dgm:t>
    </dgm:pt>
    <dgm:pt modelId="{D51B9865-1075-41C1-B809-C5499C4A9EA4}" type="parTrans" cxnId="{D4262E2B-893C-41E0-96D7-0D63B18F3471}">
      <dgm:prSet/>
      <dgm:spPr/>
      <dgm:t>
        <a:bodyPr/>
        <a:lstStyle/>
        <a:p>
          <a:endParaRPr lang="es-ES_tradnl"/>
        </a:p>
      </dgm:t>
    </dgm:pt>
    <dgm:pt modelId="{6682807B-D626-417E-96EB-BBFFA2093B40}" type="sibTrans" cxnId="{D4262E2B-893C-41E0-96D7-0D63B18F3471}">
      <dgm:prSet/>
      <dgm:spPr/>
      <dgm:t>
        <a:bodyPr/>
        <a:lstStyle/>
        <a:p>
          <a:endParaRPr lang="es-ES_tradnl"/>
        </a:p>
      </dgm:t>
    </dgm:pt>
    <dgm:pt modelId="{7C327D81-27CC-4304-800B-1AAA47B0FC6E}">
      <dgm:prSet/>
      <dgm:spPr/>
      <dgm:t>
        <a:bodyPr/>
        <a:lstStyle/>
        <a:p>
          <a:pPr rtl="0"/>
          <a:r>
            <a:rPr lang="es-ES" dirty="0" smtClean="0"/>
            <a:t>La regulación aragonesa es preferente, pero incompleta, por ello se aplican supletoriamente: arts. 181.1.in fine, 183, 187.2, 188, 190 y 193 a 197 </a:t>
          </a:r>
          <a:r>
            <a:rPr lang="es-ES" dirty="0" err="1" smtClean="0"/>
            <a:t>Cc.</a:t>
          </a:r>
          <a:endParaRPr lang="es-ES" dirty="0" smtClean="0"/>
        </a:p>
        <a:p>
          <a:pPr rtl="0"/>
          <a:endParaRPr lang="es-ES_tradnl" dirty="0"/>
        </a:p>
      </dgm:t>
    </dgm:pt>
    <dgm:pt modelId="{27544FB6-1A3F-4409-9CC2-BA822C1CDCE9}" type="parTrans" cxnId="{7B8C8215-8F43-4DD9-A8C0-F16410C8DCE6}">
      <dgm:prSet/>
      <dgm:spPr/>
    </dgm:pt>
    <dgm:pt modelId="{734DD8B2-F56C-41CB-BE88-90294629BC38}" type="sibTrans" cxnId="{7B8C8215-8F43-4DD9-A8C0-F16410C8DCE6}">
      <dgm:prSet/>
      <dgm:spPr/>
    </dgm:pt>
    <dgm:pt modelId="{2CD4D0C8-A2CE-4E8F-8D74-BB7F140BD1A4}" type="pres">
      <dgm:prSet presAssocID="{E986E634-CE6C-4849-A903-86A53205B77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7903BD39-D80A-4457-BC33-16BEE625FAB1}" type="pres">
      <dgm:prSet presAssocID="{22624CBF-4EE0-486C-BD3C-3E265E05B61D}" presName="parentLin" presStyleCnt="0"/>
      <dgm:spPr/>
    </dgm:pt>
    <dgm:pt modelId="{BADDC5E9-88F3-4F09-A809-FA246F40BF08}" type="pres">
      <dgm:prSet presAssocID="{22624CBF-4EE0-486C-BD3C-3E265E05B61D}" presName="parentLeftMargin" presStyleLbl="node1" presStyleIdx="0" presStyleCnt="4"/>
      <dgm:spPr/>
      <dgm:t>
        <a:bodyPr/>
        <a:lstStyle/>
        <a:p>
          <a:endParaRPr lang="es-ES_tradnl"/>
        </a:p>
      </dgm:t>
    </dgm:pt>
    <dgm:pt modelId="{6746B7E0-8961-45BB-96D9-353D97FCE23D}" type="pres">
      <dgm:prSet presAssocID="{22624CBF-4EE0-486C-BD3C-3E265E05B61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D00B578-E260-4E2C-ACEA-F5B9BB50CF88}" type="pres">
      <dgm:prSet presAssocID="{22624CBF-4EE0-486C-BD3C-3E265E05B61D}" presName="negativeSpace" presStyleCnt="0"/>
      <dgm:spPr/>
    </dgm:pt>
    <dgm:pt modelId="{057F6283-F243-4DF1-9D89-04E8949CB6CD}" type="pres">
      <dgm:prSet presAssocID="{22624CBF-4EE0-486C-BD3C-3E265E05B61D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BFF6570-E617-44BF-BFB9-179F41297356}" type="pres">
      <dgm:prSet presAssocID="{FF5BAF3D-6797-4F4A-A81F-42790BD4A2CC}" presName="spaceBetweenRectangles" presStyleCnt="0"/>
      <dgm:spPr/>
    </dgm:pt>
    <dgm:pt modelId="{D96590E0-2B87-491B-A028-405C82A332C5}" type="pres">
      <dgm:prSet presAssocID="{90051F56-7270-4F7F-ABF7-AB448F272C5C}" presName="parentLin" presStyleCnt="0"/>
      <dgm:spPr/>
    </dgm:pt>
    <dgm:pt modelId="{4EC242E8-78F7-4B02-80F1-E8039ABC9547}" type="pres">
      <dgm:prSet presAssocID="{90051F56-7270-4F7F-ABF7-AB448F272C5C}" presName="parentLeftMargin" presStyleLbl="node1" presStyleIdx="0" presStyleCnt="4"/>
      <dgm:spPr/>
      <dgm:t>
        <a:bodyPr/>
        <a:lstStyle/>
        <a:p>
          <a:endParaRPr lang="es-ES_tradnl"/>
        </a:p>
      </dgm:t>
    </dgm:pt>
    <dgm:pt modelId="{99B4F36E-E638-4215-BF83-B0338C8FED6D}" type="pres">
      <dgm:prSet presAssocID="{90051F56-7270-4F7F-ABF7-AB448F272C5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E5FF16A-23BD-4C65-9456-66AB92143D69}" type="pres">
      <dgm:prSet presAssocID="{90051F56-7270-4F7F-ABF7-AB448F272C5C}" presName="negativeSpace" presStyleCnt="0"/>
      <dgm:spPr/>
    </dgm:pt>
    <dgm:pt modelId="{340F1192-81DB-4A30-A3C2-AE8F51B4CFE2}" type="pres">
      <dgm:prSet presAssocID="{90051F56-7270-4F7F-ABF7-AB448F272C5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2C9F25B-A49A-41F1-ACD3-04D7A155D12A}" type="pres">
      <dgm:prSet presAssocID="{2785FDDF-FDE3-4D7B-BACF-0CF0F49754C6}" presName="spaceBetweenRectangles" presStyleCnt="0"/>
      <dgm:spPr/>
    </dgm:pt>
    <dgm:pt modelId="{1040132B-F85D-4A72-A766-1A1607A489B1}" type="pres">
      <dgm:prSet presAssocID="{48136172-F653-4843-9EFE-746E3B721A09}" presName="parentLin" presStyleCnt="0"/>
      <dgm:spPr/>
    </dgm:pt>
    <dgm:pt modelId="{3D429F6A-D35D-4252-9B37-D9E019383B30}" type="pres">
      <dgm:prSet presAssocID="{48136172-F653-4843-9EFE-746E3B721A09}" presName="parentLeftMargin" presStyleLbl="node1" presStyleIdx="1" presStyleCnt="4"/>
      <dgm:spPr/>
      <dgm:t>
        <a:bodyPr/>
        <a:lstStyle/>
        <a:p>
          <a:endParaRPr lang="es-ES_tradnl"/>
        </a:p>
      </dgm:t>
    </dgm:pt>
    <dgm:pt modelId="{0AD00A4B-4019-4099-81F3-8FED76B92DC9}" type="pres">
      <dgm:prSet presAssocID="{48136172-F653-4843-9EFE-746E3B721A0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74999C4-1B91-4AEC-8B92-B920EDE615DE}" type="pres">
      <dgm:prSet presAssocID="{48136172-F653-4843-9EFE-746E3B721A09}" presName="negativeSpace" presStyleCnt="0"/>
      <dgm:spPr/>
    </dgm:pt>
    <dgm:pt modelId="{0EC8B42A-5A33-4726-B7BC-0185087BBC94}" type="pres">
      <dgm:prSet presAssocID="{48136172-F653-4843-9EFE-746E3B721A09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9CF94DA-A7A2-4A4B-AD2E-8A1059473FD8}" type="pres">
      <dgm:prSet presAssocID="{CCB3B3FF-9F96-444A-B217-9D15BC9FF7C1}" presName="spaceBetweenRectangles" presStyleCnt="0"/>
      <dgm:spPr/>
    </dgm:pt>
    <dgm:pt modelId="{FC50D191-9465-47AE-9270-49D12DD3B347}" type="pres">
      <dgm:prSet presAssocID="{38057858-5097-40FE-A326-AAF10AEE3255}" presName="parentLin" presStyleCnt="0"/>
      <dgm:spPr/>
    </dgm:pt>
    <dgm:pt modelId="{A3A22C93-5ED7-459E-9BB8-795A9817E5BA}" type="pres">
      <dgm:prSet presAssocID="{38057858-5097-40FE-A326-AAF10AEE3255}" presName="parentLeftMargin" presStyleLbl="node1" presStyleIdx="2" presStyleCnt="4"/>
      <dgm:spPr/>
      <dgm:t>
        <a:bodyPr/>
        <a:lstStyle/>
        <a:p>
          <a:endParaRPr lang="es-ES_tradnl"/>
        </a:p>
      </dgm:t>
    </dgm:pt>
    <dgm:pt modelId="{EBD4D0F1-23BB-49E9-A305-B8489A3CAD87}" type="pres">
      <dgm:prSet presAssocID="{38057858-5097-40FE-A326-AAF10AEE32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32B323-611F-49C9-B0EF-2A787C1F2949}" type="pres">
      <dgm:prSet presAssocID="{38057858-5097-40FE-A326-AAF10AEE3255}" presName="negativeSpace" presStyleCnt="0"/>
      <dgm:spPr/>
    </dgm:pt>
    <dgm:pt modelId="{7467CD7B-F84E-4FFD-9E41-DDF61227765C}" type="pres">
      <dgm:prSet presAssocID="{38057858-5097-40FE-A326-AAF10AEE325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75F9965-40C2-4DB3-B85C-3F2C5225D882}" srcId="{48136172-F653-4843-9EFE-746E3B721A09}" destId="{148F7CC5-31C7-44B3-83A3-127D4B0CC6F3}" srcOrd="1" destOrd="0" parTransId="{28441E72-45D9-4CCE-B54D-4F4B8D2BE784}" sibTransId="{A87C1B77-0900-4E9F-8535-537543322389}"/>
    <dgm:cxn modelId="{23F2BB8D-40C8-49B3-9E4A-8F7288F77929}" type="presOf" srcId="{7C327D81-27CC-4304-800B-1AAA47B0FC6E}" destId="{340F1192-81DB-4A30-A3C2-AE8F51B4CFE2}" srcOrd="0" destOrd="0" presId="urn:microsoft.com/office/officeart/2005/8/layout/list1"/>
    <dgm:cxn modelId="{E89B5525-4433-4613-B345-DB76B8D9B041}" type="presOf" srcId="{0C100376-EE86-4281-9832-26374AB748B2}" destId="{0EC8B42A-5A33-4726-B7BC-0185087BBC94}" srcOrd="0" destOrd="0" presId="urn:microsoft.com/office/officeart/2005/8/layout/list1"/>
    <dgm:cxn modelId="{BFFD3EC8-2CAF-486B-945C-9BD6F1CEDC49}" type="presOf" srcId="{148F7CC5-31C7-44B3-83A3-127D4B0CC6F3}" destId="{0EC8B42A-5A33-4726-B7BC-0185087BBC94}" srcOrd="0" destOrd="1" presId="urn:microsoft.com/office/officeart/2005/8/layout/list1"/>
    <dgm:cxn modelId="{9C56A7CE-2434-4B6F-936F-20BDB2C73D60}" type="presOf" srcId="{38057858-5097-40FE-A326-AAF10AEE3255}" destId="{EBD4D0F1-23BB-49E9-A305-B8489A3CAD87}" srcOrd="1" destOrd="0" presId="urn:microsoft.com/office/officeart/2005/8/layout/list1"/>
    <dgm:cxn modelId="{39ACA06B-7DAE-41BC-B0A9-1E07D558FDA7}" type="presOf" srcId="{E986E634-CE6C-4849-A903-86A53205B77C}" destId="{2CD4D0C8-A2CE-4E8F-8D74-BB7F140BD1A4}" srcOrd="0" destOrd="0" presId="urn:microsoft.com/office/officeart/2005/8/layout/list1"/>
    <dgm:cxn modelId="{D4262E2B-893C-41E0-96D7-0D63B18F3471}" srcId="{E986E634-CE6C-4849-A903-86A53205B77C}" destId="{38057858-5097-40FE-A326-AAF10AEE3255}" srcOrd="3" destOrd="0" parTransId="{D51B9865-1075-41C1-B809-C5499C4A9EA4}" sibTransId="{6682807B-D626-417E-96EB-BBFFA2093B40}"/>
    <dgm:cxn modelId="{DA1A179C-70AD-40F7-A839-9BD6AEA421CE}" srcId="{48136172-F653-4843-9EFE-746E3B721A09}" destId="{6E705763-7576-4A55-ADB0-D64CB3350028}" srcOrd="2" destOrd="0" parTransId="{EFE9DEC5-308C-4766-A824-45AF8318405B}" sibTransId="{2C57F3B0-B332-4FD3-ACDD-CA0DA2FAAA88}"/>
    <dgm:cxn modelId="{6EFDFFAA-17B6-4E2B-8EB5-37BEB7A84C67}" type="presOf" srcId="{22624CBF-4EE0-486C-BD3C-3E265E05B61D}" destId="{6746B7E0-8961-45BB-96D9-353D97FCE23D}" srcOrd="1" destOrd="0" presId="urn:microsoft.com/office/officeart/2005/8/layout/list1"/>
    <dgm:cxn modelId="{9E547809-74C4-4680-B7AF-42B1D87C9DF0}" type="presOf" srcId="{48136172-F653-4843-9EFE-746E3B721A09}" destId="{3D429F6A-D35D-4252-9B37-D9E019383B30}" srcOrd="0" destOrd="0" presId="urn:microsoft.com/office/officeart/2005/8/layout/list1"/>
    <dgm:cxn modelId="{7B8C8215-8F43-4DD9-A8C0-F16410C8DCE6}" srcId="{90051F56-7270-4F7F-ABF7-AB448F272C5C}" destId="{7C327D81-27CC-4304-800B-1AAA47B0FC6E}" srcOrd="0" destOrd="0" parTransId="{27544FB6-1A3F-4409-9CC2-BA822C1CDCE9}" sibTransId="{734DD8B2-F56C-41CB-BE88-90294629BC38}"/>
    <dgm:cxn modelId="{15B3AF3C-969A-4698-86BD-F4AC2255F9CC}" type="presOf" srcId="{90051F56-7270-4F7F-ABF7-AB448F272C5C}" destId="{4EC242E8-78F7-4B02-80F1-E8039ABC9547}" srcOrd="0" destOrd="0" presId="urn:microsoft.com/office/officeart/2005/8/layout/list1"/>
    <dgm:cxn modelId="{9EE85178-900B-4B34-B2B4-BD02CB0CB946}" type="presOf" srcId="{90051F56-7270-4F7F-ABF7-AB448F272C5C}" destId="{99B4F36E-E638-4215-BF83-B0338C8FED6D}" srcOrd="1" destOrd="0" presId="urn:microsoft.com/office/officeart/2005/8/layout/list1"/>
    <dgm:cxn modelId="{97CB9F1E-6A0F-46AF-A5D6-9B2E80E43248}" srcId="{E986E634-CE6C-4849-A903-86A53205B77C}" destId="{22624CBF-4EE0-486C-BD3C-3E265E05B61D}" srcOrd="0" destOrd="0" parTransId="{B278657B-099E-4E29-A1BB-A5C089FE05E1}" sibTransId="{FF5BAF3D-6797-4F4A-A81F-42790BD4A2CC}"/>
    <dgm:cxn modelId="{86A8179A-0854-401D-8FB2-1A60A1A15849}" type="presOf" srcId="{22624CBF-4EE0-486C-BD3C-3E265E05B61D}" destId="{BADDC5E9-88F3-4F09-A809-FA246F40BF08}" srcOrd="0" destOrd="0" presId="urn:microsoft.com/office/officeart/2005/8/layout/list1"/>
    <dgm:cxn modelId="{50A42240-939D-4EAF-B3C8-02AC6F20835F}" type="presOf" srcId="{48136172-F653-4843-9EFE-746E3B721A09}" destId="{0AD00A4B-4019-4099-81F3-8FED76B92DC9}" srcOrd="1" destOrd="0" presId="urn:microsoft.com/office/officeart/2005/8/layout/list1"/>
    <dgm:cxn modelId="{E0C192A1-E2EC-4AA2-8B88-622460CE73C4}" srcId="{E986E634-CE6C-4849-A903-86A53205B77C}" destId="{90051F56-7270-4F7F-ABF7-AB448F272C5C}" srcOrd="1" destOrd="0" parTransId="{058FBE4B-5367-4835-866F-25533B14DE4B}" sibTransId="{2785FDDF-FDE3-4D7B-BACF-0CF0F49754C6}"/>
    <dgm:cxn modelId="{DE37F272-0639-4CC2-AB67-6CE0F1BAC8C1}" type="presOf" srcId="{6E705763-7576-4A55-ADB0-D64CB3350028}" destId="{0EC8B42A-5A33-4726-B7BC-0185087BBC94}" srcOrd="0" destOrd="2" presId="urn:microsoft.com/office/officeart/2005/8/layout/list1"/>
    <dgm:cxn modelId="{ACEE63ED-66DB-44E9-B911-CD1AC99E1EE5}" srcId="{E986E634-CE6C-4849-A903-86A53205B77C}" destId="{48136172-F653-4843-9EFE-746E3B721A09}" srcOrd="2" destOrd="0" parTransId="{D84472AB-A9F9-488A-A5E2-AA8E6B1996FF}" sibTransId="{CCB3B3FF-9F96-444A-B217-9D15BC9FF7C1}"/>
    <dgm:cxn modelId="{49D5ECA3-5606-49EF-A06A-A17E6AC1497E}" srcId="{48136172-F653-4843-9EFE-746E3B721A09}" destId="{0C100376-EE86-4281-9832-26374AB748B2}" srcOrd="0" destOrd="0" parTransId="{E4638BD1-5376-419E-8152-94653924CC35}" sibTransId="{B9447AE5-E3D3-43DD-8019-4E5E6B371C42}"/>
    <dgm:cxn modelId="{D0AB1F8D-CE50-45DC-9C9F-9F3A3ADC9C08}" type="presOf" srcId="{38057858-5097-40FE-A326-AAF10AEE3255}" destId="{A3A22C93-5ED7-459E-9BB8-795A9817E5BA}" srcOrd="0" destOrd="0" presId="urn:microsoft.com/office/officeart/2005/8/layout/list1"/>
    <dgm:cxn modelId="{525337F7-7A73-47A2-B0E9-C9F310BCB212}" type="presParOf" srcId="{2CD4D0C8-A2CE-4E8F-8D74-BB7F140BD1A4}" destId="{7903BD39-D80A-4457-BC33-16BEE625FAB1}" srcOrd="0" destOrd="0" presId="urn:microsoft.com/office/officeart/2005/8/layout/list1"/>
    <dgm:cxn modelId="{810CA610-4F24-402B-8E6E-18B5C23EBA0E}" type="presParOf" srcId="{7903BD39-D80A-4457-BC33-16BEE625FAB1}" destId="{BADDC5E9-88F3-4F09-A809-FA246F40BF08}" srcOrd="0" destOrd="0" presId="urn:microsoft.com/office/officeart/2005/8/layout/list1"/>
    <dgm:cxn modelId="{3692B477-71F9-42C8-AD35-3D0BFADF27AA}" type="presParOf" srcId="{7903BD39-D80A-4457-BC33-16BEE625FAB1}" destId="{6746B7E0-8961-45BB-96D9-353D97FCE23D}" srcOrd="1" destOrd="0" presId="urn:microsoft.com/office/officeart/2005/8/layout/list1"/>
    <dgm:cxn modelId="{69086A2D-4017-44AF-BCE0-655E1B6A7DA8}" type="presParOf" srcId="{2CD4D0C8-A2CE-4E8F-8D74-BB7F140BD1A4}" destId="{6D00B578-E260-4E2C-ACEA-F5B9BB50CF88}" srcOrd="1" destOrd="0" presId="urn:microsoft.com/office/officeart/2005/8/layout/list1"/>
    <dgm:cxn modelId="{D545451B-FD53-45F9-B50E-7C2C33F16776}" type="presParOf" srcId="{2CD4D0C8-A2CE-4E8F-8D74-BB7F140BD1A4}" destId="{057F6283-F243-4DF1-9D89-04E8949CB6CD}" srcOrd="2" destOrd="0" presId="urn:microsoft.com/office/officeart/2005/8/layout/list1"/>
    <dgm:cxn modelId="{9C68F359-6ED9-4F29-AE3A-97709A52D33F}" type="presParOf" srcId="{2CD4D0C8-A2CE-4E8F-8D74-BB7F140BD1A4}" destId="{CBFF6570-E617-44BF-BFB9-179F41297356}" srcOrd="3" destOrd="0" presId="urn:microsoft.com/office/officeart/2005/8/layout/list1"/>
    <dgm:cxn modelId="{DB618EE0-048F-4F69-8DCE-63418BA23BEF}" type="presParOf" srcId="{2CD4D0C8-A2CE-4E8F-8D74-BB7F140BD1A4}" destId="{D96590E0-2B87-491B-A028-405C82A332C5}" srcOrd="4" destOrd="0" presId="urn:microsoft.com/office/officeart/2005/8/layout/list1"/>
    <dgm:cxn modelId="{CB8CB114-1CBD-45F6-B188-9C4739A8CA87}" type="presParOf" srcId="{D96590E0-2B87-491B-A028-405C82A332C5}" destId="{4EC242E8-78F7-4B02-80F1-E8039ABC9547}" srcOrd="0" destOrd="0" presId="urn:microsoft.com/office/officeart/2005/8/layout/list1"/>
    <dgm:cxn modelId="{CDB12DDF-DDF8-4B36-8650-9B5A4401C27C}" type="presParOf" srcId="{D96590E0-2B87-491B-A028-405C82A332C5}" destId="{99B4F36E-E638-4215-BF83-B0338C8FED6D}" srcOrd="1" destOrd="0" presId="urn:microsoft.com/office/officeart/2005/8/layout/list1"/>
    <dgm:cxn modelId="{189C0847-C5A9-4D22-BA39-CFB3F47CC4D5}" type="presParOf" srcId="{2CD4D0C8-A2CE-4E8F-8D74-BB7F140BD1A4}" destId="{CE5FF16A-23BD-4C65-9456-66AB92143D69}" srcOrd="5" destOrd="0" presId="urn:microsoft.com/office/officeart/2005/8/layout/list1"/>
    <dgm:cxn modelId="{5DFBEEF7-229D-4846-A15B-71BD620ED436}" type="presParOf" srcId="{2CD4D0C8-A2CE-4E8F-8D74-BB7F140BD1A4}" destId="{340F1192-81DB-4A30-A3C2-AE8F51B4CFE2}" srcOrd="6" destOrd="0" presId="urn:microsoft.com/office/officeart/2005/8/layout/list1"/>
    <dgm:cxn modelId="{2C6B5273-A203-4CBB-99D5-122777F69438}" type="presParOf" srcId="{2CD4D0C8-A2CE-4E8F-8D74-BB7F140BD1A4}" destId="{D2C9F25B-A49A-41F1-ACD3-04D7A155D12A}" srcOrd="7" destOrd="0" presId="urn:microsoft.com/office/officeart/2005/8/layout/list1"/>
    <dgm:cxn modelId="{479BB3E6-BCDF-4CAF-AE8F-9763A0132379}" type="presParOf" srcId="{2CD4D0C8-A2CE-4E8F-8D74-BB7F140BD1A4}" destId="{1040132B-F85D-4A72-A766-1A1607A489B1}" srcOrd="8" destOrd="0" presId="urn:microsoft.com/office/officeart/2005/8/layout/list1"/>
    <dgm:cxn modelId="{E8031131-8B36-4F73-AB8D-FA49DC5B7C0C}" type="presParOf" srcId="{1040132B-F85D-4A72-A766-1A1607A489B1}" destId="{3D429F6A-D35D-4252-9B37-D9E019383B30}" srcOrd="0" destOrd="0" presId="urn:microsoft.com/office/officeart/2005/8/layout/list1"/>
    <dgm:cxn modelId="{4B6EAB37-B206-4712-9457-08EEEAEECC04}" type="presParOf" srcId="{1040132B-F85D-4A72-A766-1A1607A489B1}" destId="{0AD00A4B-4019-4099-81F3-8FED76B92DC9}" srcOrd="1" destOrd="0" presId="urn:microsoft.com/office/officeart/2005/8/layout/list1"/>
    <dgm:cxn modelId="{72ED1295-EF3E-44DF-8160-C16FE996E87D}" type="presParOf" srcId="{2CD4D0C8-A2CE-4E8F-8D74-BB7F140BD1A4}" destId="{374999C4-1B91-4AEC-8B92-B920EDE615DE}" srcOrd="9" destOrd="0" presId="urn:microsoft.com/office/officeart/2005/8/layout/list1"/>
    <dgm:cxn modelId="{89213905-95AF-42A0-AF07-9A899D6C493F}" type="presParOf" srcId="{2CD4D0C8-A2CE-4E8F-8D74-BB7F140BD1A4}" destId="{0EC8B42A-5A33-4726-B7BC-0185087BBC94}" srcOrd="10" destOrd="0" presId="urn:microsoft.com/office/officeart/2005/8/layout/list1"/>
    <dgm:cxn modelId="{F2AA5159-3482-4C6B-8243-DC8C99F0103C}" type="presParOf" srcId="{2CD4D0C8-A2CE-4E8F-8D74-BB7F140BD1A4}" destId="{A9CF94DA-A7A2-4A4B-AD2E-8A1059473FD8}" srcOrd="11" destOrd="0" presId="urn:microsoft.com/office/officeart/2005/8/layout/list1"/>
    <dgm:cxn modelId="{FA0C8757-1614-428E-A54C-D570F3FCC2C7}" type="presParOf" srcId="{2CD4D0C8-A2CE-4E8F-8D74-BB7F140BD1A4}" destId="{FC50D191-9465-47AE-9270-49D12DD3B347}" srcOrd="12" destOrd="0" presId="urn:microsoft.com/office/officeart/2005/8/layout/list1"/>
    <dgm:cxn modelId="{8C3B7141-B837-4764-885D-382F1FC0FB94}" type="presParOf" srcId="{FC50D191-9465-47AE-9270-49D12DD3B347}" destId="{A3A22C93-5ED7-459E-9BB8-795A9817E5BA}" srcOrd="0" destOrd="0" presId="urn:microsoft.com/office/officeart/2005/8/layout/list1"/>
    <dgm:cxn modelId="{252A2A27-88CD-465F-93A6-9CD31336A681}" type="presParOf" srcId="{FC50D191-9465-47AE-9270-49D12DD3B347}" destId="{EBD4D0F1-23BB-49E9-A305-B8489A3CAD87}" srcOrd="1" destOrd="0" presId="urn:microsoft.com/office/officeart/2005/8/layout/list1"/>
    <dgm:cxn modelId="{03965FFA-96AA-4AE3-A77D-5799BBAF4EAA}" type="presParOf" srcId="{2CD4D0C8-A2CE-4E8F-8D74-BB7F140BD1A4}" destId="{F332B323-611F-49C9-B0EF-2A787C1F2949}" srcOrd="13" destOrd="0" presId="urn:microsoft.com/office/officeart/2005/8/layout/list1"/>
    <dgm:cxn modelId="{D7A3258B-01D2-4703-8FCF-AE327D19AA8B}" type="presParOf" srcId="{2CD4D0C8-A2CE-4E8F-8D74-BB7F140BD1A4}" destId="{7467CD7B-F84E-4FFD-9E41-DDF61227765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1EFA2C-40E1-4675-800A-1961174EDF43}" type="doc">
      <dgm:prSet loTypeId="urn:microsoft.com/office/officeart/2005/8/layout/radial2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2995D96-7EA9-481C-9D2B-F8E4714F277B}">
      <dgm:prSet/>
      <dgm:spPr/>
      <dgm:t>
        <a:bodyPr/>
        <a:lstStyle/>
        <a:p>
          <a:pPr rtl="0"/>
          <a:r>
            <a:rPr lang="es-ES" smtClean="0"/>
            <a:t>Código civil.</a:t>
          </a:r>
          <a:endParaRPr lang="es-ES"/>
        </a:p>
      </dgm:t>
    </dgm:pt>
    <dgm:pt modelId="{F9CAE343-0DE5-41BA-8287-0F8731C43ED7}" type="parTrans" cxnId="{27BBC036-D244-490B-8BA6-AB626EB55078}">
      <dgm:prSet/>
      <dgm:spPr/>
      <dgm:t>
        <a:bodyPr/>
        <a:lstStyle/>
        <a:p>
          <a:endParaRPr lang="es-ES"/>
        </a:p>
      </dgm:t>
    </dgm:pt>
    <dgm:pt modelId="{36B5649B-A144-47B6-9CD2-56097B354AD7}" type="sibTrans" cxnId="{27BBC036-D244-490B-8BA6-AB626EB55078}">
      <dgm:prSet/>
      <dgm:spPr/>
      <dgm:t>
        <a:bodyPr/>
        <a:lstStyle/>
        <a:p>
          <a:endParaRPr lang="es-ES"/>
        </a:p>
      </dgm:t>
    </dgm:pt>
    <dgm:pt modelId="{47B44750-3492-4C9C-80DA-C5896C2BF11D}">
      <dgm:prSet/>
      <dgm:spPr/>
      <dgm:t>
        <a:bodyPr/>
        <a:lstStyle/>
        <a:p>
          <a:pPr rtl="0"/>
          <a:r>
            <a:rPr lang="es-ES" smtClean="0"/>
            <a:t>Patria potestad: </a:t>
          </a:r>
          <a:endParaRPr lang="es-ES"/>
        </a:p>
      </dgm:t>
    </dgm:pt>
    <dgm:pt modelId="{8FE8AB2A-6095-47D6-9AAF-BCE5D4861BA9}" type="parTrans" cxnId="{B940DD12-F23F-4059-B79F-BACA16EF1C5F}">
      <dgm:prSet/>
      <dgm:spPr/>
      <dgm:t>
        <a:bodyPr/>
        <a:lstStyle/>
        <a:p>
          <a:endParaRPr lang="es-ES"/>
        </a:p>
      </dgm:t>
    </dgm:pt>
    <dgm:pt modelId="{C8B19A75-4D27-49D6-B3FB-EE52AFF2EEEC}" type="sibTrans" cxnId="{B940DD12-F23F-4059-B79F-BACA16EF1C5F}">
      <dgm:prSet/>
      <dgm:spPr/>
      <dgm:t>
        <a:bodyPr/>
        <a:lstStyle/>
        <a:p>
          <a:endParaRPr lang="es-ES"/>
        </a:p>
      </dgm:t>
    </dgm:pt>
    <dgm:pt modelId="{684C8FD0-5920-4534-8714-8557C7EFC080}">
      <dgm:prSet/>
      <dgm:spPr/>
      <dgm:t>
        <a:bodyPr/>
        <a:lstStyle/>
        <a:p>
          <a:pPr rtl="0"/>
          <a:r>
            <a:rPr lang="es-ES" smtClean="0"/>
            <a:t>arts. 154 a 171 Cc.</a:t>
          </a:r>
          <a:endParaRPr lang="es-ES"/>
        </a:p>
      </dgm:t>
    </dgm:pt>
    <dgm:pt modelId="{19111982-387D-4885-8337-CE96181642FA}" type="parTrans" cxnId="{8689EAB3-6786-4D72-944C-FBA4D218E951}">
      <dgm:prSet/>
      <dgm:spPr/>
      <dgm:t>
        <a:bodyPr/>
        <a:lstStyle/>
        <a:p>
          <a:endParaRPr lang="es-ES"/>
        </a:p>
      </dgm:t>
    </dgm:pt>
    <dgm:pt modelId="{0A266F4F-5935-427F-8107-EFD979A99702}" type="sibTrans" cxnId="{8689EAB3-6786-4D72-944C-FBA4D218E951}">
      <dgm:prSet/>
      <dgm:spPr/>
      <dgm:t>
        <a:bodyPr/>
        <a:lstStyle/>
        <a:p>
          <a:endParaRPr lang="es-ES"/>
        </a:p>
      </dgm:t>
    </dgm:pt>
    <dgm:pt modelId="{ADC6AB8F-AD3D-466E-B190-5CC4A49575A9}">
      <dgm:prSet/>
      <dgm:spPr/>
      <dgm:t>
        <a:bodyPr/>
        <a:lstStyle/>
        <a:p>
          <a:pPr rtl="0"/>
          <a:r>
            <a:rPr lang="es-ES" smtClean="0"/>
            <a:t>Crianza/representación/gestión</a:t>
          </a:r>
          <a:endParaRPr lang="es-ES"/>
        </a:p>
      </dgm:t>
    </dgm:pt>
    <dgm:pt modelId="{57E6D4F3-392A-437D-89FF-D5FA72644941}" type="parTrans" cxnId="{8A306EE9-6B26-40BB-B539-B6D03B3B9ACE}">
      <dgm:prSet/>
      <dgm:spPr/>
      <dgm:t>
        <a:bodyPr/>
        <a:lstStyle/>
        <a:p>
          <a:endParaRPr lang="es-ES"/>
        </a:p>
      </dgm:t>
    </dgm:pt>
    <dgm:pt modelId="{B4197977-B7B9-4E14-B05F-7AF88B5846EB}" type="sibTrans" cxnId="{8A306EE9-6B26-40BB-B539-B6D03B3B9ACE}">
      <dgm:prSet/>
      <dgm:spPr/>
      <dgm:t>
        <a:bodyPr/>
        <a:lstStyle/>
        <a:p>
          <a:endParaRPr lang="es-ES"/>
        </a:p>
      </dgm:t>
    </dgm:pt>
    <dgm:pt modelId="{9599A1C7-73CA-478F-A415-07427D54DDE5}">
      <dgm:prSet/>
      <dgm:spPr/>
      <dgm:t>
        <a:bodyPr/>
        <a:lstStyle/>
        <a:p>
          <a:pPr rtl="0"/>
          <a:r>
            <a:rPr lang="es-ES" smtClean="0"/>
            <a:t>Cataluña:</a:t>
          </a:r>
          <a:endParaRPr lang="es-ES"/>
        </a:p>
      </dgm:t>
    </dgm:pt>
    <dgm:pt modelId="{9DB8B6DD-CEBB-49D7-9284-2B13A1AEA718}" type="parTrans" cxnId="{9D025844-9EAF-4512-A5A1-472B5D9D4BB9}">
      <dgm:prSet/>
      <dgm:spPr/>
      <dgm:t>
        <a:bodyPr/>
        <a:lstStyle/>
        <a:p>
          <a:endParaRPr lang="es-ES"/>
        </a:p>
      </dgm:t>
    </dgm:pt>
    <dgm:pt modelId="{EF6777F1-E31B-46CB-9FF1-D9750BDB3A15}" type="sibTrans" cxnId="{9D025844-9EAF-4512-A5A1-472B5D9D4BB9}">
      <dgm:prSet/>
      <dgm:spPr/>
      <dgm:t>
        <a:bodyPr/>
        <a:lstStyle/>
        <a:p>
          <a:endParaRPr lang="es-ES"/>
        </a:p>
      </dgm:t>
    </dgm:pt>
    <dgm:pt modelId="{A56B26DB-818C-4095-9267-EB628BB1BBAA}">
      <dgm:prSet/>
      <dgm:spPr/>
      <dgm:t>
        <a:bodyPr/>
        <a:lstStyle/>
        <a:p>
          <a:pPr rtl="0"/>
          <a:r>
            <a:rPr lang="es-ES" smtClean="0"/>
            <a:t>Potestad parental</a:t>
          </a:r>
          <a:endParaRPr lang="es-ES"/>
        </a:p>
      </dgm:t>
    </dgm:pt>
    <dgm:pt modelId="{AFDF4876-FBE2-4426-B0C1-BCFE13AEBAB3}" type="parTrans" cxnId="{B56B0D41-9EDC-4778-A526-7A7ECE0D2B12}">
      <dgm:prSet/>
      <dgm:spPr/>
      <dgm:t>
        <a:bodyPr/>
        <a:lstStyle/>
        <a:p>
          <a:endParaRPr lang="es-ES"/>
        </a:p>
      </dgm:t>
    </dgm:pt>
    <dgm:pt modelId="{163DE3C6-966A-4A15-A5D2-C38C435E2716}" type="sibTrans" cxnId="{B56B0D41-9EDC-4778-A526-7A7ECE0D2B12}">
      <dgm:prSet/>
      <dgm:spPr/>
      <dgm:t>
        <a:bodyPr/>
        <a:lstStyle/>
        <a:p>
          <a:endParaRPr lang="es-ES"/>
        </a:p>
      </dgm:t>
    </dgm:pt>
    <dgm:pt modelId="{C5B41A26-A102-438D-8F8B-ACDC6A59B81A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Arts. 236-1 a 236-33 </a:t>
          </a:r>
          <a:r>
            <a:rPr lang="es-ES" dirty="0" err="1" smtClean="0"/>
            <a:t>Cc.Cat</a:t>
          </a:r>
          <a:r>
            <a:rPr lang="es-ES" dirty="0" smtClean="0"/>
            <a:t>.</a:t>
          </a:r>
          <a:endParaRPr lang="es-ES" dirty="0"/>
        </a:p>
      </dgm:t>
    </dgm:pt>
    <dgm:pt modelId="{91FA13BA-4FA3-4B20-A51E-5B82DC799B07}" type="parTrans" cxnId="{AE33EF82-B858-44AF-8555-E0049E66360B}">
      <dgm:prSet/>
      <dgm:spPr/>
      <dgm:t>
        <a:bodyPr/>
        <a:lstStyle/>
        <a:p>
          <a:endParaRPr lang="es-ES"/>
        </a:p>
      </dgm:t>
    </dgm:pt>
    <dgm:pt modelId="{017F9B14-7FA9-4754-9F98-BDE23BA41AD1}" type="sibTrans" cxnId="{AE33EF82-B858-44AF-8555-E0049E66360B}">
      <dgm:prSet/>
      <dgm:spPr/>
      <dgm:t>
        <a:bodyPr/>
        <a:lstStyle/>
        <a:p>
          <a:endParaRPr lang="es-ES"/>
        </a:p>
      </dgm:t>
    </dgm:pt>
    <dgm:pt modelId="{295C2382-E2B3-471F-8707-72F850A82A80}">
      <dgm:prSet/>
      <dgm:spPr/>
      <dgm:t>
        <a:bodyPr/>
        <a:lstStyle/>
        <a:p>
          <a:pPr rtl="0"/>
          <a:r>
            <a:rPr lang="es-ES" smtClean="0"/>
            <a:t>Crianza/representación/gestión</a:t>
          </a:r>
          <a:endParaRPr lang="es-ES"/>
        </a:p>
      </dgm:t>
    </dgm:pt>
    <dgm:pt modelId="{ECAEF541-223B-490C-9E34-5CCCFA9AF66A}" type="parTrans" cxnId="{CBC2B4A8-C0A6-4332-8A76-66FCA3D500EE}">
      <dgm:prSet/>
      <dgm:spPr/>
      <dgm:t>
        <a:bodyPr/>
        <a:lstStyle/>
        <a:p>
          <a:endParaRPr lang="es-ES"/>
        </a:p>
      </dgm:t>
    </dgm:pt>
    <dgm:pt modelId="{68C35875-61E1-42FB-B773-C9F1E147D99E}" type="sibTrans" cxnId="{CBC2B4A8-C0A6-4332-8A76-66FCA3D500EE}">
      <dgm:prSet/>
      <dgm:spPr/>
      <dgm:t>
        <a:bodyPr/>
        <a:lstStyle/>
        <a:p>
          <a:endParaRPr lang="es-ES"/>
        </a:p>
      </dgm:t>
    </dgm:pt>
    <dgm:pt modelId="{85BA5F2B-8D6F-4226-AF90-3620D7DA89D6}">
      <dgm:prSet/>
      <dgm:spPr/>
      <dgm:t>
        <a:bodyPr/>
        <a:lstStyle/>
        <a:p>
          <a:pPr rtl="0"/>
          <a:r>
            <a:rPr lang="es-ES" smtClean="0"/>
            <a:t>Navarra:</a:t>
          </a:r>
          <a:endParaRPr lang="es-ES"/>
        </a:p>
      </dgm:t>
    </dgm:pt>
    <dgm:pt modelId="{CE0A6B6B-5A49-433F-9EEE-78176B3856B6}" type="parTrans" cxnId="{8D48FBCE-61EA-4CCC-89E3-1AE143D2DFD2}">
      <dgm:prSet/>
      <dgm:spPr/>
      <dgm:t>
        <a:bodyPr/>
        <a:lstStyle/>
        <a:p>
          <a:endParaRPr lang="es-ES"/>
        </a:p>
      </dgm:t>
    </dgm:pt>
    <dgm:pt modelId="{9C921F5A-D52B-480A-978A-B26C1F7B25B1}" type="sibTrans" cxnId="{8D48FBCE-61EA-4CCC-89E3-1AE143D2DFD2}">
      <dgm:prSet/>
      <dgm:spPr/>
      <dgm:t>
        <a:bodyPr/>
        <a:lstStyle/>
        <a:p>
          <a:endParaRPr lang="es-ES"/>
        </a:p>
      </dgm:t>
    </dgm:pt>
    <dgm:pt modelId="{8D74A8C7-26E2-4CA3-958C-5E5D362FC800}">
      <dgm:prSet/>
      <dgm:spPr/>
      <dgm:t>
        <a:bodyPr/>
        <a:lstStyle/>
        <a:p>
          <a:pPr rtl="0"/>
          <a:r>
            <a:rPr lang="es-ES" smtClean="0"/>
            <a:t>Responsabilidad parental</a:t>
          </a:r>
          <a:endParaRPr lang="es-ES"/>
        </a:p>
      </dgm:t>
    </dgm:pt>
    <dgm:pt modelId="{C47C5F6E-DBB5-4F94-8C16-14F785F46F6D}" type="parTrans" cxnId="{392F66A1-3092-42B7-9366-FFA305DC4A65}">
      <dgm:prSet/>
      <dgm:spPr/>
      <dgm:t>
        <a:bodyPr/>
        <a:lstStyle/>
        <a:p>
          <a:endParaRPr lang="es-ES"/>
        </a:p>
      </dgm:t>
    </dgm:pt>
    <dgm:pt modelId="{B6367AE4-6F8D-4468-9B56-9F6B3C7ACEF1}" type="sibTrans" cxnId="{392F66A1-3092-42B7-9366-FFA305DC4A65}">
      <dgm:prSet/>
      <dgm:spPr/>
      <dgm:t>
        <a:bodyPr/>
        <a:lstStyle/>
        <a:p>
          <a:endParaRPr lang="es-ES"/>
        </a:p>
      </dgm:t>
    </dgm:pt>
    <dgm:pt modelId="{CDAF7E4D-BF20-45C7-B5E3-34E3782A2FBB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2"/>
            </a:rPr>
            <a:t>Leyes 64 a 77</a:t>
          </a:r>
          <a:endParaRPr lang="es-ES" dirty="0"/>
        </a:p>
      </dgm:t>
    </dgm:pt>
    <dgm:pt modelId="{36826F77-3708-4374-BA2D-DC57C5A56CE2}" type="parTrans" cxnId="{05549A95-5424-44D4-B254-4EEF958DBECB}">
      <dgm:prSet/>
      <dgm:spPr/>
      <dgm:t>
        <a:bodyPr/>
        <a:lstStyle/>
        <a:p>
          <a:endParaRPr lang="es-ES"/>
        </a:p>
      </dgm:t>
    </dgm:pt>
    <dgm:pt modelId="{02DD3F88-6264-4547-9C6D-66256591D36A}" type="sibTrans" cxnId="{05549A95-5424-44D4-B254-4EEF958DBECB}">
      <dgm:prSet/>
      <dgm:spPr/>
      <dgm:t>
        <a:bodyPr/>
        <a:lstStyle/>
        <a:p>
          <a:endParaRPr lang="es-ES"/>
        </a:p>
      </dgm:t>
    </dgm:pt>
    <dgm:pt modelId="{F511F1B1-5EAC-4968-80D9-61ABC067870E}">
      <dgm:prSet/>
      <dgm:spPr/>
      <dgm:t>
        <a:bodyPr/>
        <a:lstStyle/>
        <a:p>
          <a:pPr rtl="0"/>
          <a:r>
            <a:rPr lang="es-ES" dirty="0" smtClean="0"/>
            <a:t>Crianza/representación/gestión</a:t>
          </a:r>
          <a:endParaRPr lang="es-ES" dirty="0"/>
        </a:p>
      </dgm:t>
    </dgm:pt>
    <dgm:pt modelId="{6A2BE756-D54A-4299-8ECC-84C639C27B89}" type="parTrans" cxnId="{BDBFE698-6C5F-452C-B901-AEA473683DE5}">
      <dgm:prSet/>
      <dgm:spPr/>
      <dgm:t>
        <a:bodyPr/>
        <a:lstStyle/>
        <a:p>
          <a:endParaRPr lang="es-ES"/>
        </a:p>
      </dgm:t>
    </dgm:pt>
    <dgm:pt modelId="{42C28D25-AD2E-46D5-A2E2-AD6CDF8539D3}" type="sibTrans" cxnId="{BDBFE698-6C5F-452C-B901-AEA473683DE5}">
      <dgm:prSet/>
      <dgm:spPr/>
      <dgm:t>
        <a:bodyPr/>
        <a:lstStyle/>
        <a:p>
          <a:endParaRPr lang="es-ES"/>
        </a:p>
      </dgm:t>
    </dgm:pt>
    <dgm:pt modelId="{C3503ED6-80BC-4D6D-AA33-2F52FCFEF9C8}">
      <dgm:prSet/>
      <dgm:spPr/>
      <dgm:t>
        <a:bodyPr/>
        <a:lstStyle/>
        <a:p>
          <a:pPr rtl="0"/>
          <a:r>
            <a:rPr lang="es-ES" smtClean="0"/>
            <a:t>Aragón:</a:t>
          </a:r>
          <a:endParaRPr lang="es-ES"/>
        </a:p>
      </dgm:t>
    </dgm:pt>
    <dgm:pt modelId="{7AE9D35D-F94E-4113-9933-731AEBD58630}" type="parTrans" cxnId="{BC759175-6FF9-418A-BA25-0B74B093015E}">
      <dgm:prSet/>
      <dgm:spPr/>
      <dgm:t>
        <a:bodyPr/>
        <a:lstStyle/>
        <a:p>
          <a:endParaRPr lang="es-ES"/>
        </a:p>
      </dgm:t>
    </dgm:pt>
    <dgm:pt modelId="{1A77FED3-9897-40F9-B469-4E51245E1B73}" type="sibTrans" cxnId="{BC759175-6FF9-418A-BA25-0B74B093015E}">
      <dgm:prSet/>
      <dgm:spPr/>
      <dgm:t>
        <a:bodyPr/>
        <a:lstStyle/>
        <a:p>
          <a:endParaRPr lang="es-ES"/>
        </a:p>
      </dgm:t>
    </dgm:pt>
    <dgm:pt modelId="{B316F783-5270-4F07-ABB4-B6AC49854BBC}">
      <dgm:prSet/>
      <dgm:spPr/>
      <dgm:t>
        <a:bodyPr/>
        <a:lstStyle/>
        <a:p>
          <a:pPr rtl="0"/>
          <a:r>
            <a:rPr lang="es-ES" smtClean="0"/>
            <a:t>Autoridad familiar</a:t>
          </a:r>
          <a:endParaRPr lang="es-ES"/>
        </a:p>
      </dgm:t>
    </dgm:pt>
    <dgm:pt modelId="{537A6F3C-2950-4F98-AFD1-7C4EE1C21D78}" type="parTrans" cxnId="{2A9B3B46-6D0B-4ECC-9863-CBC009EF48C1}">
      <dgm:prSet/>
      <dgm:spPr/>
      <dgm:t>
        <a:bodyPr/>
        <a:lstStyle/>
        <a:p>
          <a:endParaRPr lang="es-ES"/>
        </a:p>
      </dgm:t>
    </dgm:pt>
    <dgm:pt modelId="{84E4942E-AF3F-4F8F-B9AB-EE223ABBB027}" type="sibTrans" cxnId="{2A9B3B46-6D0B-4ECC-9863-CBC009EF48C1}">
      <dgm:prSet/>
      <dgm:spPr/>
      <dgm:t>
        <a:bodyPr/>
        <a:lstStyle/>
        <a:p>
          <a:endParaRPr lang="es-ES"/>
        </a:p>
      </dgm:t>
    </dgm:pt>
    <dgm:pt modelId="{3BCFF7E2-B343-464E-8F7E-FA5ADAD9A1D2}">
      <dgm:prSet/>
      <dgm:spPr/>
      <dgm:t>
        <a:bodyPr/>
        <a:lstStyle/>
        <a:p>
          <a:pPr rtl="0"/>
          <a:r>
            <a:rPr lang="es-ES" smtClean="0"/>
            <a:t>Arts. 53 a 99 CDFA</a:t>
          </a:r>
          <a:endParaRPr lang="es-ES"/>
        </a:p>
      </dgm:t>
    </dgm:pt>
    <dgm:pt modelId="{3CE368EB-39F6-4ED3-89A1-68D3A036CACE}" type="parTrans" cxnId="{66BD299A-6391-4304-805B-F559701C96D6}">
      <dgm:prSet/>
      <dgm:spPr/>
      <dgm:t>
        <a:bodyPr/>
        <a:lstStyle/>
        <a:p>
          <a:endParaRPr lang="es-ES"/>
        </a:p>
      </dgm:t>
    </dgm:pt>
    <dgm:pt modelId="{8D6970C0-8C67-48DB-9A0F-CF5BC79483F7}" type="sibTrans" cxnId="{66BD299A-6391-4304-805B-F559701C96D6}">
      <dgm:prSet/>
      <dgm:spPr/>
      <dgm:t>
        <a:bodyPr/>
        <a:lstStyle/>
        <a:p>
          <a:endParaRPr lang="es-ES"/>
        </a:p>
      </dgm:t>
    </dgm:pt>
    <dgm:pt modelId="{A461F968-C18A-437B-8085-E293BBDC4080}">
      <dgm:prSet/>
      <dgm:spPr/>
      <dgm:t>
        <a:bodyPr/>
        <a:lstStyle/>
        <a:p>
          <a:pPr rtl="0"/>
          <a:r>
            <a:rPr lang="es-ES" smtClean="0"/>
            <a:t>Crianza: padres y otros titulares</a:t>
          </a:r>
          <a:endParaRPr lang="es-ES"/>
        </a:p>
      </dgm:t>
    </dgm:pt>
    <dgm:pt modelId="{997F81BB-77D8-40CC-8E99-5930E33DC1A2}" type="parTrans" cxnId="{EFB9E529-9F58-48A2-B97C-F82089428539}">
      <dgm:prSet/>
      <dgm:spPr/>
      <dgm:t>
        <a:bodyPr/>
        <a:lstStyle/>
        <a:p>
          <a:endParaRPr lang="es-ES"/>
        </a:p>
      </dgm:t>
    </dgm:pt>
    <dgm:pt modelId="{9EA97B9F-67B4-4BD2-82A4-500917D657A2}" type="sibTrans" cxnId="{EFB9E529-9F58-48A2-B97C-F82089428539}">
      <dgm:prSet/>
      <dgm:spPr/>
      <dgm:t>
        <a:bodyPr/>
        <a:lstStyle/>
        <a:p>
          <a:endParaRPr lang="es-ES"/>
        </a:p>
      </dgm:t>
    </dgm:pt>
    <dgm:pt modelId="{CC153B7C-C558-434F-9C78-35FC85C560EA}">
      <dgm:prSet/>
      <dgm:spPr/>
      <dgm:t>
        <a:bodyPr/>
        <a:lstStyle/>
        <a:p>
          <a:pPr rtl="0"/>
          <a:r>
            <a:rPr lang="es-ES" smtClean="0"/>
            <a:t>Función aneja: Gestión</a:t>
          </a:r>
          <a:endParaRPr lang="es-ES"/>
        </a:p>
      </dgm:t>
    </dgm:pt>
    <dgm:pt modelId="{DD4EFBC9-2640-4433-927A-01782F1883DE}" type="parTrans" cxnId="{0EBE6257-6BB6-4360-8291-8349F17E0E62}">
      <dgm:prSet/>
      <dgm:spPr/>
      <dgm:t>
        <a:bodyPr/>
        <a:lstStyle/>
        <a:p>
          <a:endParaRPr lang="es-ES"/>
        </a:p>
      </dgm:t>
    </dgm:pt>
    <dgm:pt modelId="{6E0508C8-7A52-47E8-8DFF-E871B90694EF}" type="sibTrans" cxnId="{0EBE6257-6BB6-4360-8291-8349F17E0E62}">
      <dgm:prSet/>
      <dgm:spPr/>
      <dgm:t>
        <a:bodyPr/>
        <a:lstStyle/>
        <a:p>
          <a:endParaRPr lang="es-ES"/>
        </a:p>
      </dgm:t>
    </dgm:pt>
    <dgm:pt modelId="{20521149-FD28-4762-A0A0-CC14CA60EAE3}" type="pres">
      <dgm:prSet presAssocID="{431EFA2C-40E1-4675-800A-1961174EDF4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FF92BB9-9C64-41D6-B114-D79D7128E826}" type="pres">
      <dgm:prSet presAssocID="{431EFA2C-40E1-4675-800A-1961174EDF43}" presName="cycle" presStyleCnt="0"/>
      <dgm:spPr/>
    </dgm:pt>
    <dgm:pt modelId="{96E42DE3-608E-4AC5-9C19-907EC3395A93}" type="pres">
      <dgm:prSet presAssocID="{431EFA2C-40E1-4675-800A-1961174EDF43}" presName="centerShape" presStyleCnt="0"/>
      <dgm:spPr/>
    </dgm:pt>
    <dgm:pt modelId="{96765458-882F-4B9D-B889-86B57FC4A72E}" type="pres">
      <dgm:prSet presAssocID="{431EFA2C-40E1-4675-800A-1961174EDF43}" presName="connSite" presStyleLbl="node1" presStyleIdx="0" presStyleCnt="5"/>
      <dgm:spPr/>
    </dgm:pt>
    <dgm:pt modelId="{39D3701F-71E2-48F8-AF62-C71D6EC74E11}" type="pres">
      <dgm:prSet presAssocID="{431EFA2C-40E1-4675-800A-1961174EDF43}" presName="visible" presStyleLbl="node1" presStyleIdx="0" presStyleCnt="5" custLinFactNeighborX="43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</dgm:pt>
    <dgm:pt modelId="{81ED0F57-81C5-4CF4-AD4A-EAE9E4C40450}" type="pres">
      <dgm:prSet presAssocID="{F9CAE343-0DE5-41BA-8287-0F8731C43ED7}" presName="Name25" presStyleLbl="parChTrans1D1" presStyleIdx="0" presStyleCnt="4"/>
      <dgm:spPr/>
      <dgm:t>
        <a:bodyPr/>
        <a:lstStyle/>
        <a:p>
          <a:endParaRPr lang="es-ES"/>
        </a:p>
      </dgm:t>
    </dgm:pt>
    <dgm:pt modelId="{F66419C9-EF7E-4BA5-AF48-B36C1B86DAB7}" type="pres">
      <dgm:prSet presAssocID="{E2995D96-7EA9-481C-9D2B-F8E4714F277B}" presName="node" presStyleCnt="0"/>
      <dgm:spPr/>
    </dgm:pt>
    <dgm:pt modelId="{B09178DB-D3AB-412B-8CDF-70677F00937F}" type="pres">
      <dgm:prSet presAssocID="{E2995D96-7EA9-481C-9D2B-F8E4714F277B}" presName="parentNode" presStyleLbl="node1" presStyleIdx="1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F4A5AE-9A73-4199-B71E-38D71B11CEF3}" type="pres">
      <dgm:prSet presAssocID="{E2995D96-7EA9-481C-9D2B-F8E4714F27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546F78-4A80-4018-A309-271C3B54F573}" type="pres">
      <dgm:prSet presAssocID="{9DB8B6DD-CEBB-49D7-9284-2B13A1AEA718}" presName="Name25" presStyleLbl="parChTrans1D1" presStyleIdx="1" presStyleCnt="4"/>
      <dgm:spPr/>
      <dgm:t>
        <a:bodyPr/>
        <a:lstStyle/>
        <a:p>
          <a:endParaRPr lang="es-ES"/>
        </a:p>
      </dgm:t>
    </dgm:pt>
    <dgm:pt modelId="{C475DEAC-73E4-475E-9ADB-6D36C55470BE}" type="pres">
      <dgm:prSet presAssocID="{9599A1C7-73CA-478F-A415-07427D54DDE5}" presName="node" presStyleCnt="0"/>
      <dgm:spPr/>
    </dgm:pt>
    <dgm:pt modelId="{77F9B381-A4B9-4A60-988B-73BBEC0CB700}" type="pres">
      <dgm:prSet presAssocID="{9599A1C7-73CA-478F-A415-07427D54DDE5}" presName="parentNode" presStyleLbl="node1" presStyleIdx="2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936E2D-63C6-43C2-941B-BBA7EEAFE816}" type="pres">
      <dgm:prSet presAssocID="{9599A1C7-73CA-478F-A415-07427D54DDE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32860D-B8E5-4819-89D1-35AA08739E09}" type="pres">
      <dgm:prSet presAssocID="{CE0A6B6B-5A49-433F-9EEE-78176B3856B6}" presName="Name25" presStyleLbl="parChTrans1D1" presStyleIdx="2" presStyleCnt="4"/>
      <dgm:spPr/>
      <dgm:t>
        <a:bodyPr/>
        <a:lstStyle/>
        <a:p>
          <a:endParaRPr lang="es-ES"/>
        </a:p>
      </dgm:t>
    </dgm:pt>
    <dgm:pt modelId="{466F66DD-3391-4D73-9B23-E2C65FE4D7CB}" type="pres">
      <dgm:prSet presAssocID="{85BA5F2B-8D6F-4226-AF90-3620D7DA89D6}" presName="node" presStyleCnt="0"/>
      <dgm:spPr/>
    </dgm:pt>
    <dgm:pt modelId="{25BA861A-3C50-4F49-9024-C3F76B30BEE7}" type="pres">
      <dgm:prSet presAssocID="{85BA5F2B-8D6F-4226-AF90-3620D7DA89D6}" presName="parentNode" presStyleLbl="node1" presStyleIdx="3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FD6CC6-F57A-4E9E-AE3C-59A31679425B}" type="pres">
      <dgm:prSet presAssocID="{85BA5F2B-8D6F-4226-AF90-3620D7DA89D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CBB9B9-A3D6-4E3E-A0AB-8AC7E78E8D36}" type="pres">
      <dgm:prSet presAssocID="{7AE9D35D-F94E-4113-9933-731AEBD58630}" presName="Name25" presStyleLbl="parChTrans1D1" presStyleIdx="3" presStyleCnt="4"/>
      <dgm:spPr/>
      <dgm:t>
        <a:bodyPr/>
        <a:lstStyle/>
        <a:p>
          <a:endParaRPr lang="es-ES"/>
        </a:p>
      </dgm:t>
    </dgm:pt>
    <dgm:pt modelId="{E3BFB158-76B3-485E-A2C0-0B67C025F1EC}" type="pres">
      <dgm:prSet presAssocID="{C3503ED6-80BC-4D6D-AA33-2F52FCFEF9C8}" presName="node" presStyleCnt="0"/>
      <dgm:spPr/>
    </dgm:pt>
    <dgm:pt modelId="{063E86BE-AF8B-4A4E-B2EB-34D49EB877D8}" type="pres">
      <dgm:prSet presAssocID="{C3503ED6-80BC-4D6D-AA33-2F52FCFEF9C8}" presName="parentNode" presStyleLbl="node1" presStyleIdx="4" presStyleCnt="5" custLinFactNeighborX="2835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D28CF3-266C-4A0B-93FC-A10152899712}" type="pres">
      <dgm:prSet presAssocID="{C3503ED6-80BC-4D6D-AA33-2F52FCFEF9C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5549A95-5424-44D4-B254-4EEF958DBECB}" srcId="{85BA5F2B-8D6F-4226-AF90-3620D7DA89D6}" destId="{CDAF7E4D-BF20-45C7-B5E3-34E3782A2FBB}" srcOrd="1" destOrd="0" parTransId="{36826F77-3708-4374-BA2D-DC57C5A56CE2}" sibTransId="{02DD3F88-6264-4547-9C6D-66256591D36A}"/>
    <dgm:cxn modelId="{CB8B0984-6B32-4A90-BBA0-DAE499DCB31E}" type="presOf" srcId="{C5B41A26-A102-438D-8F8B-ACDC6A59B81A}" destId="{06936E2D-63C6-43C2-941B-BBA7EEAFE816}" srcOrd="0" destOrd="1" presId="urn:microsoft.com/office/officeart/2005/8/layout/radial2"/>
    <dgm:cxn modelId="{410F74D8-3028-49A3-8DC2-1E0D2CAF053D}" type="presOf" srcId="{B316F783-5270-4F07-ABB4-B6AC49854BBC}" destId="{DBD28CF3-266C-4A0B-93FC-A10152899712}" srcOrd="0" destOrd="0" presId="urn:microsoft.com/office/officeart/2005/8/layout/radial2"/>
    <dgm:cxn modelId="{0EBE6257-6BB6-4360-8291-8349F17E0E62}" srcId="{C3503ED6-80BC-4D6D-AA33-2F52FCFEF9C8}" destId="{CC153B7C-C558-434F-9C78-35FC85C560EA}" srcOrd="3" destOrd="0" parTransId="{DD4EFBC9-2640-4433-927A-01782F1883DE}" sibTransId="{6E0508C8-7A52-47E8-8DFF-E871B90694EF}"/>
    <dgm:cxn modelId="{8D48FBCE-61EA-4CCC-89E3-1AE143D2DFD2}" srcId="{431EFA2C-40E1-4675-800A-1961174EDF43}" destId="{85BA5F2B-8D6F-4226-AF90-3620D7DA89D6}" srcOrd="2" destOrd="0" parTransId="{CE0A6B6B-5A49-433F-9EEE-78176B3856B6}" sibTransId="{9C921F5A-D52B-480A-978A-B26C1F7B25B1}"/>
    <dgm:cxn modelId="{B56B0D41-9EDC-4778-A526-7A7ECE0D2B12}" srcId="{9599A1C7-73CA-478F-A415-07427D54DDE5}" destId="{A56B26DB-818C-4095-9267-EB628BB1BBAA}" srcOrd="0" destOrd="0" parTransId="{AFDF4876-FBE2-4426-B0C1-BCFE13AEBAB3}" sibTransId="{163DE3C6-966A-4A15-A5D2-C38C435E2716}"/>
    <dgm:cxn modelId="{C5B77106-86BD-41EC-9553-0CCB6A9FFC39}" type="presOf" srcId="{295C2382-E2B3-471F-8707-72F850A82A80}" destId="{06936E2D-63C6-43C2-941B-BBA7EEAFE816}" srcOrd="0" destOrd="2" presId="urn:microsoft.com/office/officeart/2005/8/layout/radial2"/>
    <dgm:cxn modelId="{A51A5E1B-591E-49A4-ADA2-D0F15B8AFE58}" type="presOf" srcId="{684C8FD0-5920-4534-8714-8557C7EFC080}" destId="{CFF4A5AE-9A73-4199-B71E-38D71B11CEF3}" srcOrd="0" destOrd="1" presId="urn:microsoft.com/office/officeart/2005/8/layout/radial2"/>
    <dgm:cxn modelId="{286DABEF-5390-48BE-9522-61FB9AD5E5FF}" type="presOf" srcId="{9599A1C7-73CA-478F-A415-07427D54DDE5}" destId="{77F9B381-A4B9-4A60-988B-73BBEC0CB700}" srcOrd="0" destOrd="0" presId="urn:microsoft.com/office/officeart/2005/8/layout/radial2"/>
    <dgm:cxn modelId="{26D80C38-5216-493F-962A-B7D6E0EC2D1D}" type="presOf" srcId="{F9CAE343-0DE5-41BA-8287-0F8731C43ED7}" destId="{81ED0F57-81C5-4CF4-AD4A-EAE9E4C40450}" srcOrd="0" destOrd="0" presId="urn:microsoft.com/office/officeart/2005/8/layout/radial2"/>
    <dgm:cxn modelId="{85434429-6579-4630-99A4-03911CC15F16}" type="presOf" srcId="{9DB8B6DD-CEBB-49D7-9284-2B13A1AEA718}" destId="{43546F78-4A80-4018-A309-271C3B54F573}" srcOrd="0" destOrd="0" presId="urn:microsoft.com/office/officeart/2005/8/layout/radial2"/>
    <dgm:cxn modelId="{66BD299A-6391-4304-805B-F559701C96D6}" srcId="{C3503ED6-80BC-4D6D-AA33-2F52FCFEF9C8}" destId="{3BCFF7E2-B343-464E-8F7E-FA5ADAD9A1D2}" srcOrd="1" destOrd="0" parTransId="{3CE368EB-39F6-4ED3-89A1-68D3A036CACE}" sibTransId="{8D6970C0-8C67-48DB-9A0F-CF5BC79483F7}"/>
    <dgm:cxn modelId="{EFB9E529-9F58-48A2-B97C-F82089428539}" srcId="{C3503ED6-80BC-4D6D-AA33-2F52FCFEF9C8}" destId="{A461F968-C18A-437B-8085-E293BBDC4080}" srcOrd="2" destOrd="0" parTransId="{997F81BB-77D8-40CC-8E99-5930E33DC1A2}" sibTransId="{9EA97B9F-67B4-4BD2-82A4-500917D657A2}"/>
    <dgm:cxn modelId="{8898F1CB-5810-44A6-A2D0-3227FFB2B359}" type="presOf" srcId="{CDAF7E4D-BF20-45C7-B5E3-34E3782A2FBB}" destId="{BDFD6CC6-F57A-4E9E-AE3C-59A31679425B}" srcOrd="0" destOrd="1" presId="urn:microsoft.com/office/officeart/2005/8/layout/radial2"/>
    <dgm:cxn modelId="{C4FEAA6D-698A-40DC-BD24-95CA5E0C2D80}" type="presOf" srcId="{F511F1B1-5EAC-4968-80D9-61ABC067870E}" destId="{BDFD6CC6-F57A-4E9E-AE3C-59A31679425B}" srcOrd="0" destOrd="2" presId="urn:microsoft.com/office/officeart/2005/8/layout/radial2"/>
    <dgm:cxn modelId="{68B547C4-1427-4FB4-AE5C-471C70E59567}" type="presOf" srcId="{431EFA2C-40E1-4675-800A-1961174EDF43}" destId="{20521149-FD28-4762-A0A0-CC14CA60EAE3}" srcOrd="0" destOrd="0" presId="urn:microsoft.com/office/officeart/2005/8/layout/radial2"/>
    <dgm:cxn modelId="{53B65C0C-A9FC-4DC7-9ED5-4020374AA6ED}" type="presOf" srcId="{85BA5F2B-8D6F-4226-AF90-3620D7DA89D6}" destId="{25BA861A-3C50-4F49-9024-C3F76B30BEE7}" srcOrd="0" destOrd="0" presId="urn:microsoft.com/office/officeart/2005/8/layout/radial2"/>
    <dgm:cxn modelId="{E6993DDB-80D0-430A-AA1E-BC3541A9605A}" type="presOf" srcId="{CC153B7C-C558-434F-9C78-35FC85C560EA}" destId="{DBD28CF3-266C-4A0B-93FC-A10152899712}" srcOrd="0" destOrd="3" presId="urn:microsoft.com/office/officeart/2005/8/layout/radial2"/>
    <dgm:cxn modelId="{CBC2B4A8-C0A6-4332-8A76-66FCA3D500EE}" srcId="{9599A1C7-73CA-478F-A415-07427D54DDE5}" destId="{295C2382-E2B3-471F-8707-72F850A82A80}" srcOrd="2" destOrd="0" parTransId="{ECAEF541-223B-490C-9E34-5CCCFA9AF66A}" sibTransId="{68C35875-61E1-42FB-B773-C9F1E147D99E}"/>
    <dgm:cxn modelId="{6B0A259D-B3B8-43B9-98A0-1BA01F1F70B2}" type="presOf" srcId="{C3503ED6-80BC-4D6D-AA33-2F52FCFEF9C8}" destId="{063E86BE-AF8B-4A4E-B2EB-34D49EB877D8}" srcOrd="0" destOrd="0" presId="urn:microsoft.com/office/officeart/2005/8/layout/radial2"/>
    <dgm:cxn modelId="{16A67C1C-F3DA-4E9D-BE7E-D582B71EA4F8}" type="presOf" srcId="{CE0A6B6B-5A49-433F-9EEE-78176B3856B6}" destId="{CE32860D-B8E5-4819-89D1-35AA08739E09}" srcOrd="0" destOrd="0" presId="urn:microsoft.com/office/officeart/2005/8/layout/radial2"/>
    <dgm:cxn modelId="{8689EAB3-6786-4D72-944C-FBA4D218E951}" srcId="{E2995D96-7EA9-481C-9D2B-F8E4714F277B}" destId="{684C8FD0-5920-4534-8714-8557C7EFC080}" srcOrd="1" destOrd="0" parTransId="{19111982-387D-4885-8337-CE96181642FA}" sibTransId="{0A266F4F-5935-427F-8107-EFD979A99702}"/>
    <dgm:cxn modelId="{039DB801-0E63-4A77-A438-6A127625450E}" type="presOf" srcId="{A461F968-C18A-437B-8085-E293BBDC4080}" destId="{DBD28CF3-266C-4A0B-93FC-A10152899712}" srcOrd="0" destOrd="2" presId="urn:microsoft.com/office/officeart/2005/8/layout/radial2"/>
    <dgm:cxn modelId="{F3F6EF40-779D-4482-9739-A835D39DA355}" type="presOf" srcId="{3BCFF7E2-B343-464E-8F7E-FA5ADAD9A1D2}" destId="{DBD28CF3-266C-4A0B-93FC-A10152899712}" srcOrd="0" destOrd="1" presId="urn:microsoft.com/office/officeart/2005/8/layout/radial2"/>
    <dgm:cxn modelId="{2A9B3B46-6D0B-4ECC-9863-CBC009EF48C1}" srcId="{C3503ED6-80BC-4D6D-AA33-2F52FCFEF9C8}" destId="{B316F783-5270-4F07-ABB4-B6AC49854BBC}" srcOrd="0" destOrd="0" parTransId="{537A6F3C-2950-4F98-AFD1-7C4EE1C21D78}" sibTransId="{84E4942E-AF3F-4F8F-B9AB-EE223ABBB027}"/>
    <dgm:cxn modelId="{9D025844-9EAF-4512-A5A1-472B5D9D4BB9}" srcId="{431EFA2C-40E1-4675-800A-1961174EDF43}" destId="{9599A1C7-73CA-478F-A415-07427D54DDE5}" srcOrd="1" destOrd="0" parTransId="{9DB8B6DD-CEBB-49D7-9284-2B13A1AEA718}" sibTransId="{EF6777F1-E31B-46CB-9FF1-D9750BDB3A15}"/>
    <dgm:cxn modelId="{392F66A1-3092-42B7-9366-FFA305DC4A65}" srcId="{85BA5F2B-8D6F-4226-AF90-3620D7DA89D6}" destId="{8D74A8C7-26E2-4CA3-958C-5E5D362FC800}" srcOrd="0" destOrd="0" parTransId="{C47C5F6E-DBB5-4F94-8C16-14F785F46F6D}" sibTransId="{B6367AE4-6F8D-4468-9B56-9F6B3C7ACEF1}"/>
    <dgm:cxn modelId="{716FDF29-5306-4234-83B2-565439DF0203}" type="presOf" srcId="{A56B26DB-818C-4095-9267-EB628BB1BBAA}" destId="{06936E2D-63C6-43C2-941B-BBA7EEAFE816}" srcOrd="0" destOrd="0" presId="urn:microsoft.com/office/officeart/2005/8/layout/radial2"/>
    <dgm:cxn modelId="{144A2039-EF5E-4AA3-BAF3-F5D2F6C37E84}" type="presOf" srcId="{47B44750-3492-4C9C-80DA-C5896C2BF11D}" destId="{CFF4A5AE-9A73-4199-B71E-38D71B11CEF3}" srcOrd="0" destOrd="0" presId="urn:microsoft.com/office/officeart/2005/8/layout/radial2"/>
    <dgm:cxn modelId="{8A306EE9-6B26-40BB-B539-B6D03B3B9ACE}" srcId="{E2995D96-7EA9-481C-9D2B-F8E4714F277B}" destId="{ADC6AB8F-AD3D-466E-B190-5CC4A49575A9}" srcOrd="2" destOrd="0" parTransId="{57E6D4F3-392A-437D-89FF-D5FA72644941}" sibTransId="{B4197977-B7B9-4E14-B05F-7AF88B5846EB}"/>
    <dgm:cxn modelId="{B5984D7E-32FC-4559-9CBD-2A69CF173737}" type="presOf" srcId="{7AE9D35D-F94E-4113-9933-731AEBD58630}" destId="{82CBB9B9-A3D6-4E3E-A0AB-8AC7E78E8D36}" srcOrd="0" destOrd="0" presId="urn:microsoft.com/office/officeart/2005/8/layout/radial2"/>
    <dgm:cxn modelId="{27BBC036-D244-490B-8BA6-AB626EB55078}" srcId="{431EFA2C-40E1-4675-800A-1961174EDF43}" destId="{E2995D96-7EA9-481C-9D2B-F8E4714F277B}" srcOrd="0" destOrd="0" parTransId="{F9CAE343-0DE5-41BA-8287-0F8731C43ED7}" sibTransId="{36B5649B-A144-47B6-9CD2-56097B354AD7}"/>
    <dgm:cxn modelId="{CF86C6E2-A962-42BC-91CE-0AE043145A15}" type="presOf" srcId="{8D74A8C7-26E2-4CA3-958C-5E5D362FC800}" destId="{BDFD6CC6-F57A-4E9E-AE3C-59A31679425B}" srcOrd="0" destOrd="0" presId="urn:microsoft.com/office/officeart/2005/8/layout/radial2"/>
    <dgm:cxn modelId="{AE33EF82-B858-44AF-8555-E0049E66360B}" srcId="{9599A1C7-73CA-478F-A415-07427D54DDE5}" destId="{C5B41A26-A102-438D-8F8B-ACDC6A59B81A}" srcOrd="1" destOrd="0" parTransId="{91FA13BA-4FA3-4B20-A51E-5B82DC799B07}" sibTransId="{017F9B14-7FA9-4754-9F98-BDE23BA41AD1}"/>
    <dgm:cxn modelId="{BDBFE698-6C5F-452C-B901-AEA473683DE5}" srcId="{85BA5F2B-8D6F-4226-AF90-3620D7DA89D6}" destId="{F511F1B1-5EAC-4968-80D9-61ABC067870E}" srcOrd="2" destOrd="0" parTransId="{6A2BE756-D54A-4299-8ECC-84C639C27B89}" sibTransId="{42C28D25-AD2E-46D5-A2E2-AD6CDF8539D3}"/>
    <dgm:cxn modelId="{153EAD61-BCE8-4F2A-A3DE-58ECA68688E7}" type="presOf" srcId="{E2995D96-7EA9-481C-9D2B-F8E4714F277B}" destId="{B09178DB-D3AB-412B-8CDF-70677F00937F}" srcOrd="0" destOrd="0" presId="urn:microsoft.com/office/officeart/2005/8/layout/radial2"/>
    <dgm:cxn modelId="{B940DD12-F23F-4059-B79F-BACA16EF1C5F}" srcId="{E2995D96-7EA9-481C-9D2B-F8E4714F277B}" destId="{47B44750-3492-4C9C-80DA-C5896C2BF11D}" srcOrd="0" destOrd="0" parTransId="{8FE8AB2A-6095-47D6-9AAF-BCE5D4861BA9}" sibTransId="{C8B19A75-4D27-49D6-B3FB-EE52AFF2EEEC}"/>
    <dgm:cxn modelId="{A70629F7-9567-43A7-840F-A9EB9AD0DFB7}" type="presOf" srcId="{ADC6AB8F-AD3D-466E-B190-5CC4A49575A9}" destId="{CFF4A5AE-9A73-4199-B71E-38D71B11CEF3}" srcOrd="0" destOrd="2" presId="urn:microsoft.com/office/officeart/2005/8/layout/radial2"/>
    <dgm:cxn modelId="{BC759175-6FF9-418A-BA25-0B74B093015E}" srcId="{431EFA2C-40E1-4675-800A-1961174EDF43}" destId="{C3503ED6-80BC-4D6D-AA33-2F52FCFEF9C8}" srcOrd="3" destOrd="0" parTransId="{7AE9D35D-F94E-4113-9933-731AEBD58630}" sibTransId="{1A77FED3-9897-40F9-B469-4E51245E1B73}"/>
    <dgm:cxn modelId="{F0A58758-11D7-470D-9C01-BD14B51DEFAD}" type="presParOf" srcId="{20521149-FD28-4762-A0A0-CC14CA60EAE3}" destId="{DFF92BB9-9C64-41D6-B114-D79D7128E826}" srcOrd="0" destOrd="0" presId="urn:microsoft.com/office/officeart/2005/8/layout/radial2"/>
    <dgm:cxn modelId="{E4A24636-5FA1-4C3A-8CF8-C3C34F5A1DCD}" type="presParOf" srcId="{DFF92BB9-9C64-41D6-B114-D79D7128E826}" destId="{96E42DE3-608E-4AC5-9C19-907EC3395A93}" srcOrd="0" destOrd="0" presId="urn:microsoft.com/office/officeart/2005/8/layout/radial2"/>
    <dgm:cxn modelId="{545DCAFE-6627-407D-9ABA-FCDAAD8C9C61}" type="presParOf" srcId="{96E42DE3-608E-4AC5-9C19-907EC3395A93}" destId="{96765458-882F-4B9D-B889-86B57FC4A72E}" srcOrd="0" destOrd="0" presId="urn:microsoft.com/office/officeart/2005/8/layout/radial2"/>
    <dgm:cxn modelId="{7FC2F304-9DE1-4537-9A62-B5FA59277CE1}" type="presParOf" srcId="{96E42DE3-608E-4AC5-9C19-907EC3395A93}" destId="{39D3701F-71E2-48F8-AF62-C71D6EC74E11}" srcOrd="1" destOrd="0" presId="urn:microsoft.com/office/officeart/2005/8/layout/radial2"/>
    <dgm:cxn modelId="{98602E02-A932-4C66-B9E8-86E29AC78D81}" type="presParOf" srcId="{DFF92BB9-9C64-41D6-B114-D79D7128E826}" destId="{81ED0F57-81C5-4CF4-AD4A-EAE9E4C40450}" srcOrd="1" destOrd="0" presId="urn:microsoft.com/office/officeart/2005/8/layout/radial2"/>
    <dgm:cxn modelId="{6769A0B4-0C7E-4EC7-9F50-526F117B8C51}" type="presParOf" srcId="{DFF92BB9-9C64-41D6-B114-D79D7128E826}" destId="{F66419C9-EF7E-4BA5-AF48-B36C1B86DAB7}" srcOrd="2" destOrd="0" presId="urn:microsoft.com/office/officeart/2005/8/layout/radial2"/>
    <dgm:cxn modelId="{D584CB8C-5EBC-4B94-A7AB-A33AF4EF8929}" type="presParOf" srcId="{F66419C9-EF7E-4BA5-AF48-B36C1B86DAB7}" destId="{B09178DB-D3AB-412B-8CDF-70677F00937F}" srcOrd="0" destOrd="0" presId="urn:microsoft.com/office/officeart/2005/8/layout/radial2"/>
    <dgm:cxn modelId="{AAB56C1B-2D47-4B57-9A37-3B0F1B9FD5D2}" type="presParOf" srcId="{F66419C9-EF7E-4BA5-AF48-B36C1B86DAB7}" destId="{CFF4A5AE-9A73-4199-B71E-38D71B11CEF3}" srcOrd="1" destOrd="0" presId="urn:microsoft.com/office/officeart/2005/8/layout/radial2"/>
    <dgm:cxn modelId="{0EEEEB51-0553-4097-91AF-B755DAE04236}" type="presParOf" srcId="{DFF92BB9-9C64-41D6-B114-D79D7128E826}" destId="{43546F78-4A80-4018-A309-271C3B54F573}" srcOrd="3" destOrd="0" presId="urn:microsoft.com/office/officeart/2005/8/layout/radial2"/>
    <dgm:cxn modelId="{6547A79C-97C5-4F63-A29E-B93FD2826372}" type="presParOf" srcId="{DFF92BB9-9C64-41D6-B114-D79D7128E826}" destId="{C475DEAC-73E4-475E-9ADB-6D36C55470BE}" srcOrd="4" destOrd="0" presId="urn:microsoft.com/office/officeart/2005/8/layout/radial2"/>
    <dgm:cxn modelId="{D31A5E6E-50FD-4B3D-8D99-DD411B486BA4}" type="presParOf" srcId="{C475DEAC-73E4-475E-9ADB-6D36C55470BE}" destId="{77F9B381-A4B9-4A60-988B-73BBEC0CB700}" srcOrd="0" destOrd="0" presId="urn:microsoft.com/office/officeart/2005/8/layout/radial2"/>
    <dgm:cxn modelId="{10C3A161-4DDB-4142-B8DC-3DB57C1E8A49}" type="presParOf" srcId="{C475DEAC-73E4-475E-9ADB-6D36C55470BE}" destId="{06936E2D-63C6-43C2-941B-BBA7EEAFE816}" srcOrd="1" destOrd="0" presId="urn:microsoft.com/office/officeart/2005/8/layout/radial2"/>
    <dgm:cxn modelId="{0F0BBAFE-762D-44D5-B645-12DD0A3E95D3}" type="presParOf" srcId="{DFF92BB9-9C64-41D6-B114-D79D7128E826}" destId="{CE32860D-B8E5-4819-89D1-35AA08739E09}" srcOrd="5" destOrd="0" presId="urn:microsoft.com/office/officeart/2005/8/layout/radial2"/>
    <dgm:cxn modelId="{D88C1874-AE53-46EA-B15C-B576BE97D021}" type="presParOf" srcId="{DFF92BB9-9C64-41D6-B114-D79D7128E826}" destId="{466F66DD-3391-4D73-9B23-E2C65FE4D7CB}" srcOrd="6" destOrd="0" presId="urn:microsoft.com/office/officeart/2005/8/layout/radial2"/>
    <dgm:cxn modelId="{5F5D8D05-20A5-406A-B893-F97117C3CA7F}" type="presParOf" srcId="{466F66DD-3391-4D73-9B23-E2C65FE4D7CB}" destId="{25BA861A-3C50-4F49-9024-C3F76B30BEE7}" srcOrd="0" destOrd="0" presId="urn:microsoft.com/office/officeart/2005/8/layout/radial2"/>
    <dgm:cxn modelId="{9AFA8F7C-9440-4691-8E78-396094F89CD2}" type="presParOf" srcId="{466F66DD-3391-4D73-9B23-E2C65FE4D7CB}" destId="{BDFD6CC6-F57A-4E9E-AE3C-59A31679425B}" srcOrd="1" destOrd="0" presId="urn:microsoft.com/office/officeart/2005/8/layout/radial2"/>
    <dgm:cxn modelId="{251C889A-988A-42AD-B8DC-ECA9D7B4D9AB}" type="presParOf" srcId="{DFF92BB9-9C64-41D6-B114-D79D7128E826}" destId="{82CBB9B9-A3D6-4E3E-A0AB-8AC7E78E8D36}" srcOrd="7" destOrd="0" presId="urn:microsoft.com/office/officeart/2005/8/layout/radial2"/>
    <dgm:cxn modelId="{A92B548C-E435-4CA5-929D-94D4DB506319}" type="presParOf" srcId="{DFF92BB9-9C64-41D6-B114-D79D7128E826}" destId="{E3BFB158-76B3-485E-A2C0-0B67C025F1EC}" srcOrd="8" destOrd="0" presId="urn:microsoft.com/office/officeart/2005/8/layout/radial2"/>
    <dgm:cxn modelId="{FC1420A3-DEEA-41FB-BCFA-3FF7215A69BB}" type="presParOf" srcId="{E3BFB158-76B3-485E-A2C0-0B67C025F1EC}" destId="{063E86BE-AF8B-4A4E-B2EB-34D49EB877D8}" srcOrd="0" destOrd="0" presId="urn:microsoft.com/office/officeart/2005/8/layout/radial2"/>
    <dgm:cxn modelId="{6AB9BCAB-52A8-48DC-8A1C-C025A05D34E3}" type="presParOf" srcId="{E3BFB158-76B3-485E-A2C0-0B67C025F1EC}" destId="{DBD28CF3-266C-4A0B-93FC-A10152899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513288A-4EE1-4688-B9A9-3DED949D96EA}" type="doc">
      <dgm:prSet loTypeId="urn:microsoft.com/office/officeart/2008/layout/SquareAccentList" loCatId="list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FDF6C2A-E23F-4A08-8122-2721FDE9A76B}">
      <dgm:prSet custT="1"/>
      <dgm:spPr/>
      <dgm:t>
        <a:bodyPr/>
        <a:lstStyle/>
        <a:p>
          <a:pPr rtl="0"/>
          <a:r>
            <a:rPr lang="es-ES" sz="2400" dirty="0" smtClean="0"/>
            <a:t>Patria potestad </a:t>
          </a:r>
          <a:r>
            <a:rPr lang="es-ES" sz="2400" i="1" dirty="0" smtClean="0"/>
            <a:t>versus</a:t>
          </a:r>
          <a:r>
            <a:rPr lang="es-ES" sz="2400" dirty="0" smtClean="0"/>
            <a:t> autoridad familiar. Antecedentes</a:t>
          </a:r>
          <a:endParaRPr lang="es-ES" sz="2400" dirty="0"/>
        </a:p>
      </dgm:t>
    </dgm:pt>
    <dgm:pt modelId="{B24F18C5-5314-4C41-BBBF-59318ADCE93E}" type="parTrans" cxnId="{95A97016-D522-48F1-9EA5-747D509C9463}">
      <dgm:prSet/>
      <dgm:spPr/>
      <dgm:t>
        <a:bodyPr/>
        <a:lstStyle/>
        <a:p>
          <a:endParaRPr lang="es-ES"/>
        </a:p>
      </dgm:t>
    </dgm:pt>
    <dgm:pt modelId="{E91FF7E5-7720-4825-BDB2-517432C329DA}" type="sibTrans" cxnId="{95A97016-D522-48F1-9EA5-747D509C9463}">
      <dgm:prSet/>
      <dgm:spPr/>
      <dgm:t>
        <a:bodyPr/>
        <a:lstStyle/>
        <a:p>
          <a:endParaRPr lang="es-ES"/>
        </a:p>
      </dgm:t>
    </dgm:pt>
    <dgm:pt modelId="{B68F8FDC-7107-4452-8FB7-2B8B443F98A9}">
      <dgm:prSet custT="1"/>
      <dgm:spPr/>
      <dgm:t>
        <a:bodyPr/>
        <a:lstStyle/>
        <a:p>
          <a:pPr rtl="0"/>
          <a:r>
            <a:rPr lang="es-ES" sz="1600" dirty="0" smtClean="0"/>
            <a:t>Capacidad de las personas por razón de la edad.</a:t>
          </a:r>
          <a:endParaRPr lang="es-ES" sz="1600" dirty="0"/>
        </a:p>
      </dgm:t>
    </dgm:pt>
    <dgm:pt modelId="{A8E4E745-E8F2-41BB-AAB2-75C800719815}" type="parTrans" cxnId="{5C4DF963-7E13-4825-8AB4-4074706C95F5}">
      <dgm:prSet/>
      <dgm:spPr/>
      <dgm:t>
        <a:bodyPr/>
        <a:lstStyle/>
        <a:p>
          <a:endParaRPr lang="es-ES"/>
        </a:p>
      </dgm:t>
    </dgm:pt>
    <dgm:pt modelId="{0FD422A6-F490-43B3-9846-78B67C97FFCF}" type="sibTrans" cxnId="{5C4DF963-7E13-4825-8AB4-4074706C95F5}">
      <dgm:prSet/>
      <dgm:spPr/>
      <dgm:t>
        <a:bodyPr/>
        <a:lstStyle/>
        <a:p>
          <a:endParaRPr lang="es-ES"/>
        </a:p>
      </dgm:t>
    </dgm:pt>
    <dgm:pt modelId="{EB51EBAC-9B77-4BF9-9132-A797FAE4B86E}">
      <dgm:prSet custT="1"/>
      <dgm:spPr/>
      <dgm:t>
        <a:bodyPr/>
        <a:lstStyle/>
        <a:p>
          <a:pPr rtl="0"/>
          <a:r>
            <a:rPr lang="es-ES" sz="1600" dirty="0" smtClean="0"/>
            <a:t>Madre igual relación que el padre con los hijos:</a:t>
          </a:r>
          <a:endParaRPr lang="es-ES" sz="1600" dirty="0"/>
        </a:p>
      </dgm:t>
    </dgm:pt>
    <dgm:pt modelId="{EF0C2D70-D337-46A7-B674-DB538A581181}" type="parTrans" cxnId="{6F5A0E17-DFBB-4431-AEA5-0FFF8E2739FB}">
      <dgm:prSet/>
      <dgm:spPr/>
      <dgm:t>
        <a:bodyPr/>
        <a:lstStyle/>
        <a:p>
          <a:endParaRPr lang="es-ES"/>
        </a:p>
      </dgm:t>
    </dgm:pt>
    <dgm:pt modelId="{37AD7802-41D3-4E2A-ADD6-F0EF47C1D75D}" type="sibTrans" cxnId="{6F5A0E17-DFBB-4431-AEA5-0FFF8E2739FB}">
      <dgm:prSet/>
      <dgm:spPr/>
      <dgm:t>
        <a:bodyPr/>
        <a:lstStyle/>
        <a:p>
          <a:endParaRPr lang="es-ES"/>
        </a:p>
      </dgm:t>
    </dgm:pt>
    <dgm:pt modelId="{661200F3-1DA5-4559-B696-91E4E9B14022}">
      <dgm:prSet custT="1"/>
      <dgm:spPr/>
      <dgm:t>
        <a:bodyPr/>
        <a:lstStyle/>
        <a:p>
          <a:pPr rtl="0"/>
          <a:r>
            <a:rPr lang="es-ES" sz="1600" dirty="0" smtClean="0"/>
            <a:t>Mayoría a los 14 años (Fueros de Aragón)</a:t>
          </a:r>
          <a:endParaRPr lang="es-ES" sz="1600" dirty="0"/>
        </a:p>
      </dgm:t>
    </dgm:pt>
    <dgm:pt modelId="{FDAEB644-D00C-457A-A936-26899A564928}" type="parTrans" cxnId="{829C175A-D6F8-4582-A248-4FB5762A171E}">
      <dgm:prSet/>
      <dgm:spPr/>
      <dgm:t>
        <a:bodyPr/>
        <a:lstStyle/>
        <a:p>
          <a:endParaRPr lang="es-ES"/>
        </a:p>
      </dgm:t>
    </dgm:pt>
    <dgm:pt modelId="{4593AAE3-760E-471A-B0C0-7AC9A1A5FBD9}" type="sibTrans" cxnId="{829C175A-D6F8-4582-A248-4FB5762A171E}">
      <dgm:prSet/>
      <dgm:spPr/>
      <dgm:t>
        <a:bodyPr/>
        <a:lstStyle/>
        <a:p>
          <a:endParaRPr lang="es-ES"/>
        </a:p>
      </dgm:t>
    </dgm:pt>
    <dgm:pt modelId="{E2E7B534-873B-4FEC-81BB-48DD33BD2E4F}">
      <dgm:prSet custT="1"/>
      <dgm:spPr/>
      <dgm:t>
        <a:bodyPr/>
        <a:lstStyle/>
        <a:p>
          <a:pPr rtl="0"/>
          <a:r>
            <a:rPr lang="es-ES" sz="1600" dirty="0" smtClean="0"/>
            <a:t>Puede ser tutora</a:t>
          </a:r>
          <a:endParaRPr lang="es-ES" sz="1600" dirty="0"/>
        </a:p>
      </dgm:t>
    </dgm:pt>
    <dgm:pt modelId="{90E559D3-03B4-4586-9B1B-58B7DBD2FA86}" type="parTrans" cxnId="{295F8E07-6D3B-4AB3-B78C-B97EDE081211}">
      <dgm:prSet/>
      <dgm:spPr/>
      <dgm:t>
        <a:bodyPr/>
        <a:lstStyle/>
        <a:p>
          <a:endParaRPr lang="es-ES"/>
        </a:p>
      </dgm:t>
    </dgm:pt>
    <dgm:pt modelId="{AAF54A16-5511-4AC8-96FC-149ED8A8F5BF}" type="sibTrans" cxnId="{295F8E07-6D3B-4AB3-B78C-B97EDE081211}">
      <dgm:prSet/>
      <dgm:spPr/>
      <dgm:t>
        <a:bodyPr/>
        <a:lstStyle/>
        <a:p>
          <a:endParaRPr lang="es-ES"/>
        </a:p>
      </dgm:t>
    </dgm:pt>
    <dgm:pt modelId="{7076AC89-20C2-414F-BC83-C951654E2663}">
      <dgm:prSet custT="1"/>
      <dgm:spPr/>
      <dgm:t>
        <a:bodyPr/>
        <a:lstStyle/>
        <a:p>
          <a:pPr rtl="0"/>
          <a:r>
            <a:rPr lang="es-ES" sz="1600" dirty="0" smtClean="0"/>
            <a:t>Crianza y educación: bienestar del </a:t>
          </a:r>
          <a:r>
            <a:rPr lang="es-ES" sz="1600" dirty="0" smtClean="0"/>
            <a:t>hijo </a:t>
          </a:r>
          <a:r>
            <a:rPr lang="es-ES" sz="1100" dirty="0" smtClean="0"/>
            <a:t>[</a:t>
          </a:r>
          <a:r>
            <a:rPr lang="es-ES" sz="1100" dirty="0" err="1" smtClean="0"/>
            <a:t>Portolés</a:t>
          </a:r>
          <a:r>
            <a:rPr lang="es-ES" sz="1100" dirty="0" smtClean="0"/>
            <a:t>, </a:t>
          </a:r>
          <a:r>
            <a:rPr lang="es-ES" sz="1100" dirty="0" err="1" smtClean="0"/>
            <a:t>Sº</a:t>
          </a:r>
          <a:r>
            <a:rPr lang="es-ES" sz="1100" dirty="0" smtClean="0"/>
            <a:t> XVI</a:t>
          </a:r>
          <a:r>
            <a:rPr lang="es-ES" sz="1100" baseline="-25000" dirty="0" smtClean="0"/>
            <a:t>]</a:t>
          </a:r>
          <a:endParaRPr lang="es-ES" sz="1100" dirty="0"/>
        </a:p>
      </dgm:t>
    </dgm:pt>
    <dgm:pt modelId="{CD659279-FF8D-490C-8BFF-A20B8E595B04}" type="parTrans" cxnId="{7768A522-859F-4427-B217-EA135C9B7341}">
      <dgm:prSet/>
      <dgm:spPr/>
      <dgm:t>
        <a:bodyPr/>
        <a:lstStyle/>
        <a:p>
          <a:endParaRPr lang="es-ES"/>
        </a:p>
      </dgm:t>
    </dgm:pt>
    <dgm:pt modelId="{83ADA891-3264-4C40-95F2-DC46FC3AE655}" type="sibTrans" cxnId="{7768A522-859F-4427-B217-EA135C9B7341}">
      <dgm:prSet/>
      <dgm:spPr/>
      <dgm:t>
        <a:bodyPr/>
        <a:lstStyle/>
        <a:p>
          <a:endParaRPr lang="es-ES"/>
        </a:p>
      </dgm:t>
    </dgm:pt>
    <dgm:pt modelId="{771B776B-160B-4D33-B315-F6211B629EEF}">
      <dgm:prSet custT="1"/>
      <dgm:spPr/>
      <dgm:t>
        <a:bodyPr/>
        <a:lstStyle/>
        <a:p>
          <a:pPr rtl="0"/>
          <a:r>
            <a:rPr lang="es-ES" sz="1600" dirty="0" smtClean="0"/>
            <a:t>Los padres no se consideran representantes de los hijos</a:t>
          </a:r>
          <a:endParaRPr lang="es-ES" sz="1600" dirty="0"/>
        </a:p>
      </dgm:t>
    </dgm:pt>
    <dgm:pt modelId="{B2C7DB70-ADE7-4532-B44C-367E7D8CC7A0}" type="parTrans" cxnId="{C70D8A92-821E-43C4-AD73-C04F723B04B9}">
      <dgm:prSet/>
      <dgm:spPr/>
      <dgm:t>
        <a:bodyPr/>
        <a:lstStyle/>
        <a:p>
          <a:endParaRPr lang="es-ES"/>
        </a:p>
      </dgm:t>
    </dgm:pt>
    <dgm:pt modelId="{49416D67-1397-419A-90AF-A915686E9308}" type="sibTrans" cxnId="{C70D8A92-821E-43C4-AD73-C04F723B04B9}">
      <dgm:prSet/>
      <dgm:spPr/>
      <dgm:t>
        <a:bodyPr/>
        <a:lstStyle/>
        <a:p>
          <a:endParaRPr lang="es-ES"/>
        </a:p>
      </dgm:t>
    </dgm:pt>
    <dgm:pt modelId="{0ACA7AC5-704E-4985-A643-26CE41E30D8A}">
      <dgm:prSet custT="1"/>
      <dgm:spPr/>
      <dgm:t>
        <a:bodyPr/>
        <a:lstStyle/>
        <a:p>
          <a:pPr rtl="0"/>
          <a:r>
            <a:rPr lang="es-ES" sz="1600" dirty="0" smtClean="0"/>
            <a:t>El hijo es titular de sus bienes y derechos</a:t>
          </a:r>
          <a:endParaRPr lang="es-ES" sz="1600" dirty="0"/>
        </a:p>
      </dgm:t>
    </dgm:pt>
    <dgm:pt modelId="{04B8751C-A8E3-485A-A02F-B7BE256CAE33}" type="parTrans" cxnId="{776A54FF-A729-4967-AA39-D8CF6F1DB125}">
      <dgm:prSet/>
      <dgm:spPr/>
      <dgm:t>
        <a:bodyPr/>
        <a:lstStyle/>
        <a:p>
          <a:endParaRPr lang="es-ES"/>
        </a:p>
      </dgm:t>
    </dgm:pt>
    <dgm:pt modelId="{CF1611AA-B2A8-43DE-9D8E-2C2B8DEE92B6}" type="sibTrans" cxnId="{776A54FF-A729-4967-AA39-D8CF6F1DB125}">
      <dgm:prSet/>
      <dgm:spPr/>
      <dgm:t>
        <a:bodyPr/>
        <a:lstStyle/>
        <a:p>
          <a:endParaRPr lang="es-ES"/>
        </a:p>
      </dgm:t>
    </dgm:pt>
    <dgm:pt modelId="{8D07DB5C-DD3A-4A55-8A17-E572E2D296C5}">
      <dgm:prSet custT="1"/>
      <dgm:spPr/>
      <dgm:t>
        <a:bodyPr/>
        <a:lstStyle/>
        <a:p>
          <a:pPr rtl="0"/>
          <a:r>
            <a:rPr lang="es-ES" sz="1600" dirty="0" smtClean="0"/>
            <a:t>Puede haber otros titulares de la autoridad familiar</a:t>
          </a:r>
          <a:endParaRPr lang="es-ES" sz="1600" dirty="0"/>
        </a:p>
      </dgm:t>
    </dgm:pt>
    <dgm:pt modelId="{B5493EFF-92C3-4FC1-BDE3-46D92EFA912F}" type="parTrans" cxnId="{E68F8789-5F8D-45D8-AEEA-172C77B1F282}">
      <dgm:prSet/>
      <dgm:spPr/>
      <dgm:t>
        <a:bodyPr/>
        <a:lstStyle/>
        <a:p>
          <a:endParaRPr lang="es-ES"/>
        </a:p>
      </dgm:t>
    </dgm:pt>
    <dgm:pt modelId="{4176DF4F-C13D-445C-B692-23B8BE23C87D}" type="sibTrans" cxnId="{E68F8789-5F8D-45D8-AEEA-172C77B1F282}">
      <dgm:prSet/>
      <dgm:spPr/>
      <dgm:t>
        <a:bodyPr/>
        <a:lstStyle/>
        <a:p>
          <a:endParaRPr lang="es-ES"/>
        </a:p>
      </dgm:t>
    </dgm:pt>
    <dgm:pt modelId="{C0512E78-3AF2-43DF-B51B-0439D73CD1D0}">
      <dgm:prSet custT="1"/>
      <dgm:spPr/>
      <dgm:t>
        <a:bodyPr/>
        <a:lstStyle/>
        <a:p>
          <a:pPr rtl="0"/>
          <a:r>
            <a:rPr lang="es-ES" sz="1600" dirty="0" smtClean="0"/>
            <a:t>Se fomentan relaciones hijos y abuelos</a:t>
          </a:r>
          <a:endParaRPr lang="es-ES" sz="1600" dirty="0"/>
        </a:p>
      </dgm:t>
    </dgm:pt>
    <dgm:pt modelId="{17D43CCF-B5FD-456C-9936-09A230D48C65}" type="parTrans" cxnId="{47FEFA36-25DD-40FD-AC5E-4B292DC634EF}">
      <dgm:prSet/>
      <dgm:spPr/>
      <dgm:t>
        <a:bodyPr/>
        <a:lstStyle/>
        <a:p>
          <a:endParaRPr lang="es-ES"/>
        </a:p>
      </dgm:t>
    </dgm:pt>
    <dgm:pt modelId="{18FE2AA7-1046-4E8A-92B3-177F9ACBD0B9}" type="sibTrans" cxnId="{47FEFA36-25DD-40FD-AC5E-4B292DC634EF}">
      <dgm:prSet/>
      <dgm:spPr/>
      <dgm:t>
        <a:bodyPr/>
        <a:lstStyle/>
        <a:p>
          <a:endParaRPr lang="es-ES"/>
        </a:p>
      </dgm:t>
    </dgm:pt>
    <dgm:pt modelId="{75E1C3F1-B95E-4D61-B8C5-46FD7D0F2378}">
      <dgm:prSet custT="1"/>
      <dgm:spPr/>
      <dgm:t>
        <a:bodyPr/>
        <a:lstStyle/>
        <a:p>
          <a:pPr rtl="0"/>
          <a:r>
            <a:rPr lang="es-ES" sz="1600" dirty="0" smtClean="0"/>
            <a:t>Se disocia la crianza y la gestión</a:t>
          </a:r>
          <a:endParaRPr lang="es-ES" sz="1600" dirty="0"/>
        </a:p>
      </dgm:t>
    </dgm:pt>
    <dgm:pt modelId="{88CF5016-428D-4E0F-9305-1CF81C58A12F}" type="parTrans" cxnId="{77E59E67-B39A-4B18-BAAF-DA4BB64845FE}">
      <dgm:prSet/>
      <dgm:spPr/>
      <dgm:t>
        <a:bodyPr/>
        <a:lstStyle/>
        <a:p>
          <a:endParaRPr lang="es-ES"/>
        </a:p>
      </dgm:t>
    </dgm:pt>
    <dgm:pt modelId="{CF17FB75-F001-40BE-AD9C-B4B3C65682ED}" type="sibTrans" cxnId="{77E59E67-B39A-4B18-BAAF-DA4BB64845FE}">
      <dgm:prSet/>
      <dgm:spPr/>
      <dgm:t>
        <a:bodyPr/>
        <a:lstStyle/>
        <a:p>
          <a:endParaRPr lang="es-ES"/>
        </a:p>
      </dgm:t>
    </dgm:pt>
    <dgm:pt modelId="{8A4A159A-BADE-4A63-863A-F5CB5017804C}">
      <dgm:prSet custT="1"/>
      <dgm:spPr/>
      <dgm:t>
        <a:bodyPr/>
        <a:lstStyle/>
        <a:p>
          <a:pPr rtl="0"/>
          <a:r>
            <a:rPr lang="es-ES" sz="1600" dirty="0" smtClean="0"/>
            <a:t>Puede haber tutores existiendo padres</a:t>
          </a:r>
          <a:endParaRPr lang="es-ES" sz="1600" dirty="0"/>
        </a:p>
      </dgm:t>
    </dgm:pt>
    <dgm:pt modelId="{58B628A2-A3CD-4DFF-994D-07FED8148EC6}" type="parTrans" cxnId="{ECC26239-8155-41EE-A808-C3B53A430C12}">
      <dgm:prSet/>
      <dgm:spPr/>
      <dgm:t>
        <a:bodyPr/>
        <a:lstStyle/>
        <a:p>
          <a:endParaRPr lang="es-ES"/>
        </a:p>
      </dgm:t>
    </dgm:pt>
    <dgm:pt modelId="{5492433B-9416-4A44-BE22-310D91F53075}" type="sibTrans" cxnId="{ECC26239-8155-41EE-A808-C3B53A430C12}">
      <dgm:prSet/>
      <dgm:spPr/>
      <dgm:t>
        <a:bodyPr/>
        <a:lstStyle/>
        <a:p>
          <a:endParaRPr lang="es-ES"/>
        </a:p>
      </dgm:t>
    </dgm:pt>
    <dgm:pt modelId="{C466EA99-B593-4E96-B862-70CAAF8C38D1}">
      <dgm:prSet custT="1"/>
      <dgm:spPr/>
      <dgm:t>
        <a:bodyPr/>
        <a:lstStyle/>
        <a:p>
          <a:pPr rtl="0"/>
          <a:r>
            <a:rPr lang="es-ES" sz="2000" dirty="0" smtClean="0"/>
            <a:t>Se mantienen las diferencias entre </a:t>
          </a:r>
          <a:r>
            <a:rPr lang="es-ES" sz="2000" dirty="0" err="1" smtClean="0"/>
            <a:t>Cc.</a:t>
          </a:r>
          <a:r>
            <a:rPr lang="es-ES" sz="2000" dirty="0" smtClean="0"/>
            <a:t> (patria potestad)y CDFA (autoridad familiar)</a:t>
          </a:r>
          <a:endParaRPr lang="es-ES" sz="2000" dirty="0"/>
        </a:p>
      </dgm:t>
    </dgm:pt>
    <dgm:pt modelId="{2D18A3DB-D78B-413B-A3F9-F767256ACAAF}" type="parTrans" cxnId="{C3C2B02D-C055-450A-A1AA-C052A1AB9958}">
      <dgm:prSet/>
      <dgm:spPr/>
      <dgm:t>
        <a:bodyPr/>
        <a:lstStyle/>
        <a:p>
          <a:endParaRPr lang="es-ES"/>
        </a:p>
      </dgm:t>
    </dgm:pt>
    <dgm:pt modelId="{2F15387E-DAE4-4C36-A7C5-823F07BECA0E}" type="sibTrans" cxnId="{C3C2B02D-C055-450A-A1AA-C052A1AB9958}">
      <dgm:prSet/>
      <dgm:spPr/>
      <dgm:t>
        <a:bodyPr/>
        <a:lstStyle/>
        <a:p>
          <a:endParaRPr lang="es-ES"/>
        </a:p>
      </dgm:t>
    </dgm:pt>
    <dgm:pt modelId="{7B945FA4-EAC5-4C99-91D4-18F4FA10CB3A}">
      <dgm:prSet custT="1"/>
      <dgm:spPr/>
      <dgm:t>
        <a:bodyPr/>
        <a:lstStyle/>
        <a:p>
          <a:pPr rtl="0"/>
          <a:r>
            <a:rPr lang="es-ES" sz="1600" dirty="0" smtClean="0"/>
            <a:t>Históricamente en Castilla el hijo esta bajo la potestad del padre hasta los 25 años.</a:t>
          </a:r>
          <a:endParaRPr lang="es-ES" sz="1600" dirty="0"/>
        </a:p>
      </dgm:t>
    </dgm:pt>
    <dgm:pt modelId="{F8083848-D3BF-429F-A856-BE05FD0CB7C1}" type="parTrans" cxnId="{AF2AFC55-A1B0-48F5-A11A-F7665B492D39}">
      <dgm:prSet/>
      <dgm:spPr/>
      <dgm:t>
        <a:bodyPr/>
        <a:lstStyle/>
        <a:p>
          <a:endParaRPr lang="es-ES"/>
        </a:p>
      </dgm:t>
    </dgm:pt>
    <dgm:pt modelId="{D3D6A388-1823-47E8-99FA-F96AFFFE0DBC}" type="sibTrans" cxnId="{AF2AFC55-A1B0-48F5-A11A-F7665B492D39}">
      <dgm:prSet/>
      <dgm:spPr/>
      <dgm:t>
        <a:bodyPr/>
        <a:lstStyle/>
        <a:p>
          <a:endParaRPr lang="es-ES"/>
        </a:p>
      </dgm:t>
    </dgm:pt>
    <dgm:pt modelId="{6A82D491-EC6C-47E0-B483-FB8F5477EA90}">
      <dgm:prSet custT="1"/>
      <dgm:spPr/>
      <dgm:t>
        <a:bodyPr/>
        <a:lstStyle/>
        <a:p>
          <a:pPr rtl="0"/>
          <a:r>
            <a:rPr lang="es-ES" sz="1600" dirty="0" smtClean="0"/>
            <a:t>No hay p.p. de la madre</a:t>
          </a:r>
          <a:endParaRPr lang="es-ES" sz="1600" dirty="0"/>
        </a:p>
      </dgm:t>
    </dgm:pt>
    <dgm:pt modelId="{2DDCF89B-D17C-4044-A04C-C3EE044E9932}" type="parTrans" cxnId="{13CE072A-7CAF-4256-A14C-B6BF5E4BAEDB}">
      <dgm:prSet/>
      <dgm:spPr/>
      <dgm:t>
        <a:bodyPr/>
        <a:lstStyle/>
        <a:p>
          <a:endParaRPr lang="es-ES"/>
        </a:p>
      </dgm:t>
    </dgm:pt>
    <dgm:pt modelId="{8C379006-F918-4735-A77C-B38BC6EE48EA}" type="sibTrans" cxnId="{13CE072A-7CAF-4256-A14C-B6BF5E4BAEDB}">
      <dgm:prSet/>
      <dgm:spPr/>
      <dgm:t>
        <a:bodyPr/>
        <a:lstStyle/>
        <a:p>
          <a:endParaRPr lang="es-ES"/>
        </a:p>
      </dgm:t>
    </dgm:pt>
    <dgm:pt modelId="{29D56279-649C-499C-BC6F-4DD9F991FC46}">
      <dgm:prSet custT="1"/>
      <dgm:spPr/>
      <dgm:t>
        <a:bodyPr/>
        <a:lstStyle/>
        <a:p>
          <a:pPr rtl="0"/>
          <a:r>
            <a:rPr lang="es-ES" sz="1600" dirty="0" smtClean="0"/>
            <a:t>Hoy patria potestad se acerca a la figura aragonesa.</a:t>
          </a:r>
          <a:endParaRPr lang="es-ES" sz="1600" dirty="0"/>
        </a:p>
      </dgm:t>
    </dgm:pt>
    <dgm:pt modelId="{8C9416BC-AED2-460B-B803-4E292C2286C6}" type="parTrans" cxnId="{D4EB8DE7-4295-4145-8764-DC334570FC11}">
      <dgm:prSet/>
      <dgm:spPr/>
      <dgm:t>
        <a:bodyPr/>
        <a:lstStyle/>
        <a:p>
          <a:endParaRPr lang="es-ES"/>
        </a:p>
      </dgm:t>
    </dgm:pt>
    <dgm:pt modelId="{8D6617AE-0868-41A7-9498-75C4530F1C10}" type="sibTrans" cxnId="{D4EB8DE7-4295-4145-8764-DC334570FC11}">
      <dgm:prSet/>
      <dgm:spPr/>
      <dgm:t>
        <a:bodyPr/>
        <a:lstStyle/>
        <a:p>
          <a:endParaRPr lang="es-ES"/>
        </a:p>
      </dgm:t>
    </dgm:pt>
    <dgm:pt modelId="{DCF09001-0FE2-43BD-9F4C-70B0018D9797}">
      <dgm:prSet custT="1"/>
      <dgm:spPr/>
      <dgm:t>
        <a:bodyPr/>
        <a:lstStyle/>
        <a:p>
          <a:pPr rtl="0"/>
          <a:r>
            <a:rPr lang="es-ES" sz="1600" dirty="0" smtClean="0"/>
            <a:t>Siguen las diferencias:</a:t>
          </a:r>
          <a:endParaRPr lang="es-ES" sz="1600" dirty="0"/>
        </a:p>
      </dgm:t>
    </dgm:pt>
    <dgm:pt modelId="{557EDE9C-E072-478F-8DC9-CE8A8E2AB3B5}" type="parTrans" cxnId="{9E49951B-55B6-4EF5-A05A-02983D01E839}">
      <dgm:prSet/>
      <dgm:spPr/>
      <dgm:t>
        <a:bodyPr/>
        <a:lstStyle/>
        <a:p>
          <a:endParaRPr lang="es-ES"/>
        </a:p>
      </dgm:t>
    </dgm:pt>
    <dgm:pt modelId="{84D032F9-51FF-4C00-8663-D7F94D29D75D}" type="sibTrans" cxnId="{9E49951B-55B6-4EF5-A05A-02983D01E839}">
      <dgm:prSet/>
      <dgm:spPr/>
      <dgm:t>
        <a:bodyPr/>
        <a:lstStyle/>
        <a:p>
          <a:endParaRPr lang="es-ES"/>
        </a:p>
      </dgm:t>
    </dgm:pt>
    <dgm:pt modelId="{CC76B82B-CA71-4727-900A-2EF4DDFF333D}">
      <dgm:prSet custT="1"/>
      <dgm:spPr/>
      <dgm:t>
        <a:bodyPr/>
        <a:lstStyle/>
        <a:p>
          <a:pPr rtl="0"/>
          <a:r>
            <a:rPr lang="es-ES" sz="1600" dirty="0" smtClean="0"/>
            <a:t>La autoridad familiar tiene contendido personal, función aneja la </a:t>
          </a:r>
          <a:r>
            <a:rPr lang="es-ES" sz="1600" dirty="0" smtClean="0"/>
            <a:t>gestión.</a:t>
          </a:r>
          <a:endParaRPr lang="es-ES" sz="1600" dirty="0"/>
        </a:p>
      </dgm:t>
    </dgm:pt>
    <dgm:pt modelId="{D453B4C8-51EA-4EA3-8738-0EC7D6683CAC}" type="parTrans" cxnId="{BD992B1E-2E13-4144-862B-EE73FC71E8B5}">
      <dgm:prSet/>
      <dgm:spPr/>
      <dgm:t>
        <a:bodyPr/>
        <a:lstStyle/>
        <a:p>
          <a:endParaRPr lang="es-ES"/>
        </a:p>
      </dgm:t>
    </dgm:pt>
    <dgm:pt modelId="{2907170F-77D6-4450-A42E-0C5B8D85D731}" type="sibTrans" cxnId="{BD992B1E-2E13-4144-862B-EE73FC71E8B5}">
      <dgm:prSet/>
      <dgm:spPr/>
      <dgm:t>
        <a:bodyPr/>
        <a:lstStyle/>
        <a:p>
          <a:endParaRPr lang="es-ES"/>
        </a:p>
      </dgm:t>
    </dgm:pt>
    <dgm:pt modelId="{C41F00D4-3AE8-4858-B2A8-A42E9DA8298B}">
      <dgm:prSet custT="1"/>
      <dgm:spPr/>
      <dgm:t>
        <a:bodyPr/>
        <a:lstStyle/>
        <a:p>
          <a:pPr rtl="0"/>
          <a:r>
            <a:rPr lang="es-ES" sz="1600" dirty="0" smtClean="0"/>
            <a:t>Patria potestad: crianza, representación y gestión.</a:t>
          </a:r>
          <a:endParaRPr lang="es-ES" sz="1600" dirty="0"/>
        </a:p>
      </dgm:t>
    </dgm:pt>
    <dgm:pt modelId="{8B390BE3-ECFB-43CE-ABEF-95AEAC4BDCB1}" type="parTrans" cxnId="{69A6C9C6-6698-4DE3-AAD9-11AED19FC76A}">
      <dgm:prSet/>
      <dgm:spPr/>
      <dgm:t>
        <a:bodyPr/>
        <a:lstStyle/>
        <a:p>
          <a:endParaRPr lang="es-ES"/>
        </a:p>
      </dgm:t>
    </dgm:pt>
    <dgm:pt modelId="{FFD7296E-9C34-4CFD-8388-12F258CC4FEA}" type="sibTrans" cxnId="{69A6C9C6-6698-4DE3-AAD9-11AED19FC76A}">
      <dgm:prSet/>
      <dgm:spPr/>
      <dgm:t>
        <a:bodyPr/>
        <a:lstStyle/>
        <a:p>
          <a:endParaRPr lang="es-ES"/>
        </a:p>
      </dgm:t>
    </dgm:pt>
    <dgm:pt modelId="{83A19A74-B191-469E-A588-7FAE0559363B}">
      <dgm:prSet custT="1"/>
      <dgm:spPr/>
      <dgm:t>
        <a:bodyPr/>
        <a:lstStyle/>
        <a:p>
          <a:pPr rtl="0"/>
          <a:r>
            <a:rPr lang="es-ES" sz="1600" dirty="0" err="1" smtClean="0"/>
            <a:t>A.f</a:t>
          </a:r>
          <a:r>
            <a:rPr lang="es-ES" sz="1600" dirty="0" smtClean="0"/>
            <a:t>. </a:t>
          </a:r>
          <a:r>
            <a:rPr lang="es-ES" sz="1600" i="1" dirty="0" smtClean="0"/>
            <a:t>es el poder de dirección en la vida del menor </a:t>
          </a:r>
          <a:r>
            <a:rPr lang="es-ES" sz="1600" dirty="0" smtClean="0"/>
            <a:t>(Delgado)</a:t>
          </a:r>
          <a:endParaRPr lang="es-ES" sz="1600" dirty="0"/>
        </a:p>
      </dgm:t>
    </dgm:pt>
    <dgm:pt modelId="{55BD8C6C-3613-4E5E-BF83-C179935CF6D8}" type="parTrans" cxnId="{5C05A4AB-AEDA-4C72-8D37-EF44DFAAF938}">
      <dgm:prSet/>
      <dgm:spPr/>
      <dgm:t>
        <a:bodyPr/>
        <a:lstStyle/>
        <a:p>
          <a:endParaRPr lang="es-ES"/>
        </a:p>
      </dgm:t>
    </dgm:pt>
    <dgm:pt modelId="{81D8339E-8A9D-4E1A-8325-5864D4765DEC}" type="sibTrans" cxnId="{5C05A4AB-AEDA-4C72-8D37-EF44DFAAF938}">
      <dgm:prSet/>
      <dgm:spPr/>
      <dgm:t>
        <a:bodyPr/>
        <a:lstStyle/>
        <a:p>
          <a:endParaRPr lang="es-ES"/>
        </a:p>
      </dgm:t>
    </dgm:pt>
    <dgm:pt modelId="{3DE727F6-89BB-4478-A17C-4EFC40F6E4C9}" type="pres">
      <dgm:prSet presAssocID="{6513288A-4EE1-4688-B9A9-3DED949D96E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8B3AE617-8E24-4C16-8848-F2139155107A}" type="pres">
      <dgm:prSet presAssocID="{AFDF6C2A-E23F-4A08-8122-2721FDE9A76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8804785C-AB83-45D3-BE03-63DB649A06A2}" type="pres">
      <dgm:prSet presAssocID="{AFDF6C2A-E23F-4A08-8122-2721FDE9A76B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F99519D2-E016-4615-A8E5-3594EA82EE77}" type="pres">
      <dgm:prSet presAssocID="{AFDF6C2A-E23F-4A08-8122-2721FDE9A76B}" presName="ParentAccent" presStyleLbl="alignNode1" presStyleIdx="0" presStyleCnt="2" custLinFactNeighborX="-820"/>
      <dgm:spPr/>
      <dgm:t>
        <a:bodyPr/>
        <a:lstStyle/>
        <a:p>
          <a:endParaRPr lang="es-ES"/>
        </a:p>
      </dgm:t>
    </dgm:pt>
    <dgm:pt modelId="{D85B0298-A5EB-4440-85E1-E930115F223B}" type="pres">
      <dgm:prSet presAssocID="{AFDF6C2A-E23F-4A08-8122-2721FDE9A76B}" presName="ParentSmallAccent" presStyleLbl="fgAcc1" presStyleIdx="0" presStyleCnt="2"/>
      <dgm:spPr/>
      <dgm:t>
        <a:bodyPr/>
        <a:lstStyle/>
        <a:p>
          <a:endParaRPr lang="es-ES"/>
        </a:p>
      </dgm:t>
    </dgm:pt>
    <dgm:pt modelId="{EE652646-3ABB-416B-BDDC-51710E3AE4D4}" type="pres">
      <dgm:prSet presAssocID="{AFDF6C2A-E23F-4A08-8122-2721FDE9A76B}" presName="Parent" presStyleLbl="revTx" presStyleIdx="0" presStyleCnt="11" custLinFactNeighborX="-82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DC333A-4B81-4BAE-BFF1-14EB055CB71D}" type="pres">
      <dgm:prSet presAssocID="{AFDF6C2A-E23F-4A08-8122-2721FDE9A76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01845D78-9727-4E08-B6C1-2AAEA15336C6}" type="pres">
      <dgm:prSet presAssocID="{B68F8FDC-7107-4452-8FB7-2B8B443F98A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A77CFC2-9BB7-4781-BE38-A711A9DC3FCC}" type="pres">
      <dgm:prSet presAssocID="{B68F8FDC-7107-4452-8FB7-2B8B443F98A9}" presName="ChildAccent" presStyleLbl="solidFgAcc1" presStyleIdx="0" presStyleCnt="9" custLinFactNeighborX="-11157"/>
      <dgm:spPr/>
      <dgm:t>
        <a:bodyPr/>
        <a:lstStyle/>
        <a:p>
          <a:endParaRPr lang="es-ES"/>
        </a:p>
      </dgm:t>
    </dgm:pt>
    <dgm:pt modelId="{8AE114FD-1152-4EAE-95D1-DF2311A8C6DA}" type="pres">
      <dgm:prSet presAssocID="{B68F8FDC-7107-4452-8FB7-2B8B443F98A9}" presName="Child" presStyleLbl="revTx" presStyleIdx="1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84FC03-F78A-4B57-B285-05FEACED2C56}" type="pres">
      <dgm:prSet presAssocID="{EB51EBAC-9B77-4BF9-9132-A797FAE4B86E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1EEA040-5420-41B4-A8F0-EEFBF95FB0F4}" type="pres">
      <dgm:prSet presAssocID="{EB51EBAC-9B77-4BF9-9132-A797FAE4B86E}" presName="ChildAccent" presStyleLbl="solidFgAcc1" presStyleIdx="1" presStyleCnt="9" custLinFactNeighborX="-11157"/>
      <dgm:spPr/>
      <dgm:t>
        <a:bodyPr/>
        <a:lstStyle/>
        <a:p>
          <a:endParaRPr lang="es-ES"/>
        </a:p>
      </dgm:t>
    </dgm:pt>
    <dgm:pt modelId="{568FE0BA-DC17-492E-9263-8DACDACEE9CA}" type="pres">
      <dgm:prSet presAssocID="{EB51EBAC-9B77-4BF9-9132-A797FAE4B86E}" presName="Child" presStyleLbl="revTx" presStyleIdx="2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7B1BD1-776B-46DD-8AF3-CA00D56144BA}" type="pres">
      <dgm:prSet presAssocID="{7076AC89-20C2-414F-BC83-C951654E266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7DFD391-102B-4B09-B69D-BADFB1AA92EF}" type="pres">
      <dgm:prSet presAssocID="{7076AC89-20C2-414F-BC83-C951654E2663}" presName="ChildAccent" presStyleLbl="solidFgAcc1" presStyleIdx="2" presStyleCnt="9" custLinFactNeighborX="-11157"/>
      <dgm:spPr/>
      <dgm:t>
        <a:bodyPr/>
        <a:lstStyle/>
        <a:p>
          <a:endParaRPr lang="es-ES"/>
        </a:p>
      </dgm:t>
    </dgm:pt>
    <dgm:pt modelId="{E32359FC-53CE-4175-A4A6-0BF5149D9A33}" type="pres">
      <dgm:prSet presAssocID="{7076AC89-20C2-414F-BC83-C951654E2663}" presName="Child" presStyleLbl="revTx" presStyleIdx="3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719054-39DA-45AC-A2F3-CCD318FBA96E}" type="pres">
      <dgm:prSet presAssocID="{771B776B-160B-4D33-B315-F6211B629EEF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0D830CC8-FCC8-4AB0-AF69-A46976080BB8}" type="pres">
      <dgm:prSet presAssocID="{771B776B-160B-4D33-B315-F6211B629EEF}" presName="ChildAccent" presStyleLbl="solidFgAcc1" presStyleIdx="3" presStyleCnt="9" custLinFactNeighborX="-11157"/>
      <dgm:spPr/>
      <dgm:t>
        <a:bodyPr/>
        <a:lstStyle/>
        <a:p>
          <a:endParaRPr lang="es-ES"/>
        </a:p>
      </dgm:t>
    </dgm:pt>
    <dgm:pt modelId="{74745955-7E83-4332-B158-EEC61827B796}" type="pres">
      <dgm:prSet presAssocID="{771B776B-160B-4D33-B315-F6211B629EEF}" presName="Child" presStyleLbl="revTx" presStyleIdx="4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097B2B-6676-494B-9D9D-BE42C26426E8}" type="pres">
      <dgm:prSet presAssocID="{0ACA7AC5-704E-4985-A643-26CE41E30D8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22B3346-2216-4EFA-ABBD-FC44372F30D3}" type="pres">
      <dgm:prSet presAssocID="{0ACA7AC5-704E-4985-A643-26CE41E30D8A}" presName="ChildAccent" presStyleLbl="solidFgAcc1" presStyleIdx="4" presStyleCnt="9" custLinFactNeighborX="-11157"/>
      <dgm:spPr/>
      <dgm:t>
        <a:bodyPr/>
        <a:lstStyle/>
        <a:p>
          <a:endParaRPr lang="es-ES"/>
        </a:p>
      </dgm:t>
    </dgm:pt>
    <dgm:pt modelId="{DADC12B4-7FBB-498B-826F-CCF0CEEAE416}" type="pres">
      <dgm:prSet presAssocID="{0ACA7AC5-704E-4985-A643-26CE41E30D8A}" presName="Child" presStyleLbl="revTx" presStyleIdx="5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2BF174-17A7-44A6-8104-C2CC65048913}" type="pres">
      <dgm:prSet presAssocID="{75E1C3F1-B95E-4D61-B8C5-46FD7D0F237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959645F3-1135-4493-81D2-B9B71A13D850}" type="pres">
      <dgm:prSet presAssocID="{75E1C3F1-B95E-4D61-B8C5-46FD7D0F2378}" presName="ChildAccent" presStyleLbl="solidFgAcc1" presStyleIdx="5" presStyleCnt="9" custLinFactNeighborX="-11157"/>
      <dgm:spPr/>
      <dgm:t>
        <a:bodyPr/>
        <a:lstStyle/>
        <a:p>
          <a:endParaRPr lang="es-ES"/>
        </a:p>
      </dgm:t>
    </dgm:pt>
    <dgm:pt modelId="{50B2DD84-7B5E-407F-B438-FC1D59FA00DE}" type="pres">
      <dgm:prSet presAssocID="{75E1C3F1-B95E-4D61-B8C5-46FD7D0F2378}" presName="Child" presStyleLbl="revTx" presStyleIdx="6" presStyleCnt="11" custLinFactNeighborX="-1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867665-75A5-49DD-9589-4171D0A436A6}" type="pres">
      <dgm:prSet presAssocID="{C466EA99-B593-4E96-B862-70CAAF8C38D1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E900D892-0BF9-4125-9865-6C933565DE19}" type="pres">
      <dgm:prSet presAssocID="{C466EA99-B593-4E96-B862-70CAAF8C38D1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2146119B-FCD7-41E4-98D7-9C4267AEE765}" type="pres">
      <dgm:prSet presAssocID="{C466EA99-B593-4E96-B862-70CAAF8C38D1}" presName="ParentAccent" presStyleLbl="alignNode1" presStyleIdx="1" presStyleCnt="2"/>
      <dgm:spPr/>
      <dgm:t>
        <a:bodyPr/>
        <a:lstStyle/>
        <a:p>
          <a:endParaRPr lang="es-ES"/>
        </a:p>
      </dgm:t>
    </dgm:pt>
    <dgm:pt modelId="{106D7E67-3C5B-48AE-B771-FB3E1200C460}" type="pres">
      <dgm:prSet presAssocID="{C466EA99-B593-4E96-B862-70CAAF8C38D1}" presName="ParentSmallAccent" presStyleLbl="fgAcc1" presStyleIdx="1" presStyleCnt="2"/>
      <dgm:spPr/>
      <dgm:t>
        <a:bodyPr/>
        <a:lstStyle/>
        <a:p>
          <a:endParaRPr lang="es-ES"/>
        </a:p>
      </dgm:t>
    </dgm:pt>
    <dgm:pt modelId="{C93D958E-82E0-4972-B7D1-1753F9FA15D7}" type="pres">
      <dgm:prSet presAssocID="{C466EA99-B593-4E96-B862-70CAAF8C38D1}" presName="Parent" presStyleLbl="revTx" presStyleIdx="7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31F89F-AF5B-46E3-9A5F-26DEEFCB5DB4}" type="pres">
      <dgm:prSet presAssocID="{C466EA99-B593-4E96-B862-70CAAF8C38D1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CB5EB9F-E2EE-4B62-AE5F-7505D04074FC}" type="pres">
      <dgm:prSet presAssocID="{7B945FA4-EAC5-4C99-91D4-18F4FA10CB3A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A373903-CE14-45F7-A8CF-7C481725D121}" type="pres">
      <dgm:prSet presAssocID="{7B945FA4-EAC5-4C99-91D4-18F4FA10CB3A}" presName="ChildAccent" presStyleLbl="solidFgAcc1" presStyleIdx="6" presStyleCnt="9" custLinFactNeighborY="-75500"/>
      <dgm:spPr/>
      <dgm:t>
        <a:bodyPr/>
        <a:lstStyle/>
        <a:p>
          <a:endParaRPr lang="es-ES"/>
        </a:p>
      </dgm:t>
    </dgm:pt>
    <dgm:pt modelId="{0562D2F6-BDA4-40B2-BFCE-CCE16C84FC73}" type="pres">
      <dgm:prSet presAssocID="{7B945FA4-EAC5-4C99-91D4-18F4FA10CB3A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A508DB-CF6C-44F6-9F67-A18F4BC4AA11}" type="pres">
      <dgm:prSet presAssocID="{29D56279-649C-499C-BC6F-4DD9F991FC4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C87261B-35EA-4D1B-85EC-D8EEC5F1448F}" type="pres">
      <dgm:prSet presAssocID="{29D56279-649C-499C-BC6F-4DD9F991FC46}" presName="ChildAccent" presStyleLbl="solidFgAcc1" presStyleIdx="7" presStyleCnt="9" custLinFactNeighborY="-44893"/>
      <dgm:spPr/>
      <dgm:t>
        <a:bodyPr/>
        <a:lstStyle/>
        <a:p>
          <a:endParaRPr lang="es-ES"/>
        </a:p>
      </dgm:t>
    </dgm:pt>
    <dgm:pt modelId="{2CDFACDA-922D-4837-8AB8-6FA79D7EB71B}" type="pres">
      <dgm:prSet presAssocID="{29D56279-649C-499C-BC6F-4DD9F991FC46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0A0C8E-E7AC-4D40-A9AE-CE0E2A283A6E}" type="pres">
      <dgm:prSet presAssocID="{DCF09001-0FE2-43BD-9F4C-70B0018D9797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C7DBF55-B75D-48EE-B0C7-178592660562}" type="pres">
      <dgm:prSet presAssocID="{DCF09001-0FE2-43BD-9F4C-70B0018D9797}" presName="ChildAccent" presStyleLbl="solidFgAcc1" presStyleIdx="8" presStyleCnt="9" custLinFactNeighborY="-36261"/>
      <dgm:spPr/>
      <dgm:t>
        <a:bodyPr/>
        <a:lstStyle/>
        <a:p>
          <a:endParaRPr lang="es-ES"/>
        </a:p>
      </dgm:t>
    </dgm:pt>
    <dgm:pt modelId="{5677CF9D-2447-4A1A-9A8C-D30B8FF0A13F}" type="pres">
      <dgm:prSet presAssocID="{DCF09001-0FE2-43BD-9F4C-70B0018D9797}" presName="Child" presStyleLbl="revTx" presStyleIdx="10" presStyleCnt="11" custLinFactNeighborY="544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4EB8DE7-4295-4145-8764-DC334570FC11}" srcId="{C466EA99-B593-4E96-B862-70CAAF8C38D1}" destId="{29D56279-649C-499C-BC6F-4DD9F991FC46}" srcOrd="1" destOrd="0" parTransId="{8C9416BC-AED2-460B-B803-4E292C2286C6}" sibTransId="{8D6617AE-0868-41A7-9498-75C4530F1C10}"/>
    <dgm:cxn modelId="{ECC26239-8155-41EE-A808-C3B53A430C12}" srcId="{75E1C3F1-B95E-4D61-B8C5-46FD7D0F2378}" destId="{8A4A159A-BADE-4A63-863A-F5CB5017804C}" srcOrd="0" destOrd="0" parTransId="{58B628A2-A3CD-4DFF-994D-07FED8148EC6}" sibTransId="{5492433B-9416-4A44-BE22-310D91F53075}"/>
    <dgm:cxn modelId="{7768A522-859F-4427-B217-EA135C9B7341}" srcId="{AFDF6C2A-E23F-4A08-8122-2721FDE9A76B}" destId="{7076AC89-20C2-414F-BC83-C951654E2663}" srcOrd="2" destOrd="0" parTransId="{CD659279-FF8D-490C-8BFF-A20B8E595B04}" sibTransId="{83ADA891-3264-4C40-95F2-DC46FC3AE655}"/>
    <dgm:cxn modelId="{12863CE2-CC56-491D-96DB-6F321D8CC12B}" type="presOf" srcId="{29D56279-649C-499C-BC6F-4DD9F991FC46}" destId="{2CDFACDA-922D-4837-8AB8-6FA79D7EB71B}" srcOrd="0" destOrd="0" presId="urn:microsoft.com/office/officeart/2008/layout/SquareAccentList"/>
    <dgm:cxn modelId="{97B238D5-C113-437B-8CD8-87E4C991BBE6}" type="presOf" srcId="{7B945FA4-EAC5-4C99-91D4-18F4FA10CB3A}" destId="{0562D2F6-BDA4-40B2-BFCE-CCE16C84FC73}" srcOrd="0" destOrd="0" presId="urn:microsoft.com/office/officeart/2008/layout/SquareAccentList"/>
    <dgm:cxn modelId="{EC3F1923-368C-48FD-BE4B-62E9AA5BABAB}" type="presOf" srcId="{EB51EBAC-9B77-4BF9-9132-A797FAE4B86E}" destId="{568FE0BA-DC17-492E-9263-8DACDACEE9CA}" srcOrd="0" destOrd="0" presId="urn:microsoft.com/office/officeart/2008/layout/SquareAccentList"/>
    <dgm:cxn modelId="{C70D8A92-821E-43C4-AD73-C04F723B04B9}" srcId="{AFDF6C2A-E23F-4A08-8122-2721FDE9A76B}" destId="{771B776B-160B-4D33-B315-F6211B629EEF}" srcOrd="3" destOrd="0" parTransId="{B2C7DB70-ADE7-4532-B44C-367E7D8CC7A0}" sibTransId="{49416D67-1397-419A-90AF-A915686E9308}"/>
    <dgm:cxn modelId="{C8278CC5-8430-4332-BD5E-E898DAF7D41E}" type="presOf" srcId="{83A19A74-B191-469E-A588-7FAE0559363B}" destId="{5677CF9D-2447-4A1A-9A8C-D30B8FF0A13F}" srcOrd="0" destOrd="2" presId="urn:microsoft.com/office/officeart/2008/layout/SquareAccentList"/>
    <dgm:cxn modelId="{15FDC5EE-5A32-44E0-B0FA-55DBD04044E7}" type="presOf" srcId="{CC76B82B-CA71-4727-900A-2EF4DDFF333D}" destId="{5677CF9D-2447-4A1A-9A8C-D30B8FF0A13F}" srcOrd="0" destOrd="1" presId="urn:microsoft.com/office/officeart/2008/layout/SquareAccentList"/>
    <dgm:cxn modelId="{C3C2B02D-C055-450A-A1AA-C052A1AB9958}" srcId="{6513288A-4EE1-4688-B9A9-3DED949D96EA}" destId="{C466EA99-B593-4E96-B862-70CAAF8C38D1}" srcOrd="1" destOrd="0" parTransId="{2D18A3DB-D78B-413B-A3F9-F767256ACAAF}" sibTransId="{2F15387E-DAE4-4C36-A7C5-823F07BECA0E}"/>
    <dgm:cxn modelId="{5C05A4AB-AEDA-4C72-8D37-EF44DFAAF938}" srcId="{DCF09001-0FE2-43BD-9F4C-70B0018D9797}" destId="{83A19A74-B191-469E-A588-7FAE0559363B}" srcOrd="1" destOrd="0" parTransId="{55BD8C6C-3613-4E5E-BF83-C179935CF6D8}" sibTransId="{81D8339E-8A9D-4E1A-8325-5864D4765DEC}"/>
    <dgm:cxn modelId="{D1BF58AF-C6F8-47B8-9C97-8E6708A087D1}" type="presOf" srcId="{C466EA99-B593-4E96-B862-70CAAF8C38D1}" destId="{C93D958E-82E0-4972-B7D1-1753F9FA15D7}" srcOrd="0" destOrd="0" presId="urn:microsoft.com/office/officeart/2008/layout/SquareAccentList"/>
    <dgm:cxn modelId="{DB7BBC92-7695-490F-8363-E5335D6488B6}" type="presOf" srcId="{0ACA7AC5-704E-4985-A643-26CE41E30D8A}" destId="{DADC12B4-7FBB-498B-826F-CCF0CEEAE416}" srcOrd="0" destOrd="0" presId="urn:microsoft.com/office/officeart/2008/layout/SquareAccentList"/>
    <dgm:cxn modelId="{1210999D-7810-4089-8A04-E62381B774F7}" type="presOf" srcId="{771B776B-160B-4D33-B315-F6211B629EEF}" destId="{74745955-7E83-4332-B158-EEC61827B796}" srcOrd="0" destOrd="0" presId="urn:microsoft.com/office/officeart/2008/layout/SquareAccentList"/>
    <dgm:cxn modelId="{AF2AFC55-A1B0-48F5-A11A-F7665B492D39}" srcId="{C466EA99-B593-4E96-B862-70CAAF8C38D1}" destId="{7B945FA4-EAC5-4C99-91D4-18F4FA10CB3A}" srcOrd="0" destOrd="0" parTransId="{F8083848-D3BF-429F-A856-BE05FD0CB7C1}" sibTransId="{D3D6A388-1823-47E8-99FA-F96AFFFE0DBC}"/>
    <dgm:cxn modelId="{829C175A-D6F8-4582-A248-4FB5762A171E}" srcId="{B68F8FDC-7107-4452-8FB7-2B8B443F98A9}" destId="{661200F3-1DA5-4559-B696-91E4E9B14022}" srcOrd="0" destOrd="0" parTransId="{FDAEB644-D00C-457A-A936-26899A564928}" sibTransId="{4593AAE3-760E-471A-B0C0-7AC9A1A5FBD9}"/>
    <dgm:cxn modelId="{CA547241-695B-431F-8110-F4CF070F3451}" type="presOf" srcId="{8A4A159A-BADE-4A63-863A-F5CB5017804C}" destId="{50B2DD84-7B5E-407F-B438-FC1D59FA00DE}" srcOrd="0" destOrd="1" presId="urn:microsoft.com/office/officeart/2008/layout/SquareAccentList"/>
    <dgm:cxn modelId="{77E59E67-B39A-4B18-BAAF-DA4BB64845FE}" srcId="{AFDF6C2A-E23F-4A08-8122-2721FDE9A76B}" destId="{75E1C3F1-B95E-4D61-B8C5-46FD7D0F2378}" srcOrd="5" destOrd="0" parTransId="{88CF5016-428D-4E0F-9305-1CF81C58A12F}" sibTransId="{CF17FB75-F001-40BE-AD9C-B4B3C65682ED}"/>
    <dgm:cxn modelId="{9E49951B-55B6-4EF5-A05A-02983D01E839}" srcId="{C466EA99-B593-4E96-B862-70CAAF8C38D1}" destId="{DCF09001-0FE2-43BD-9F4C-70B0018D9797}" srcOrd="2" destOrd="0" parTransId="{557EDE9C-E072-478F-8DC9-CE8A8E2AB3B5}" sibTransId="{84D032F9-51FF-4C00-8663-D7F94D29D75D}"/>
    <dgm:cxn modelId="{776A54FF-A729-4967-AA39-D8CF6F1DB125}" srcId="{AFDF6C2A-E23F-4A08-8122-2721FDE9A76B}" destId="{0ACA7AC5-704E-4985-A643-26CE41E30D8A}" srcOrd="4" destOrd="0" parTransId="{04B8751C-A8E3-485A-A02F-B7BE256CAE33}" sibTransId="{CF1611AA-B2A8-43DE-9D8E-2C2B8DEE92B6}"/>
    <dgm:cxn modelId="{3D94662C-3495-46CE-9B42-F9FF66B476ED}" type="presOf" srcId="{C41F00D4-3AE8-4858-B2A8-A42E9DA8298B}" destId="{5677CF9D-2447-4A1A-9A8C-D30B8FF0A13F}" srcOrd="0" destOrd="3" presId="urn:microsoft.com/office/officeart/2008/layout/SquareAccentList"/>
    <dgm:cxn modelId="{47FEFA36-25DD-40FD-AC5E-4B292DC634EF}" srcId="{771B776B-160B-4D33-B315-F6211B629EEF}" destId="{C0512E78-3AF2-43DF-B51B-0439D73CD1D0}" srcOrd="1" destOrd="0" parTransId="{17D43CCF-B5FD-456C-9936-09A230D48C65}" sibTransId="{18FE2AA7-1046-4E8A-92B3-177F9ACBD0B9}"/>
    <dgm:cxn modelId="{BADE0F6A-B2D4-48C6-971A-BBCC7C156D41}" type="presOf" srcId="{6513288A-4EE1-4688-B9A9-3DED949D96EA}" destId="{3DE727F6-89BB-4478-A17C-4EFC40F6E4C9}" srcOrd="0" destOrd="0" presId="urn:microsoft.com/office/officeart/2008/layout/SquareAccentList"/>
    <dgm:cxn modelId="{82AA0B4F-91E2-4B6B-9855-4A68284B5DF8}" type="presOf" srcId="{661200F3-1DA5-4559-B696-91E4E9B14022}" destId="{8AE114FD-1152-4EAE-95D1-DF2311A8C6DA}" srcOrd="0" destOrd="1" presId="urn:microsoft.com/office/officeart/2008/layout/SquareAccentList"/>
    <dgm:cxn modelId="{BD992B1E-2E13-4144-862B-EE73FC71E8B5}" srcId="{DCF09001-0FE2-43BD-9F4C-70B0018D9797}" destId="{CC76B82B-CA71-4727-900A-2EF4DDFF333D}" srcOrd="0" destOrd="0" parTransId="{D453B4C8-51EA-4EA3-8738-0EC7D6683CAC}" sibTransId="{2907170F-77D6-4450-A42E-0C5B8D85D731}"/>
    <dgm:cxn modelId="{5D8588D9-7189-43BC-9514-B2F57154A6F0}" type="presOf" srcId="{75E1C3F1-B95E-4D61-B8C5-46FD7D0F2378}" destId="{50B2DD84-7B5E-407F-B438-FC1D59FA00DE}" srcOrd="0" destOrd="0" presId="urn:microsoft.com/office/officeart/2008/layout/SquareAccentList"/>
    <dgm:cxn modelId="{5C4DF963-7E13-4825-8AB4-4074706C95F5}" srcId="{AFDF6C2A-E23F-4A08-8122-2721FDE9A76B}" destId="{B68F8FDC-7107-4452-8FB7-2B8B443F98A9}" srcOrd="0" destOrd="0" parTransId="{A8E4E745-E8F2-41BB-AAB2-75C800719815}" sibTransId="{0FD422A6-F490-43B3-9846-78B67C97FFCF}"/>
    <dgm:cxn modelId="{D17DE4A1-D944-4A52-ADD0-6B9E9EDC07AF}" type="presOf" srcId="{DCF09001-0FE2-43BD-9F4C-70B0018D9797}" destId="{5677CF9D-2447-4A1A-9A8C-D30B8FF0A13F}" srcOrd="0" destOrd="0" presId="urn:microsoft.com/office/officeart/2008/layout/SquareAccentList"/>
    <dgm:cxn modelId="{C548F9FD-F4FC-43F8-B101-9DEDB99A9F86}" type="presOf" srcId="{AFDF6C2A-E23F-4A08-8122-2721FDE9A76B}" destId="{EE652646-3ABB-416B-BDDC-51710E3AE4D4}" srcOrd="0" destOrd="0" presId="urn:microsoft.com/office/officeart/2008/layout/SquareAccentList"/>
    <dgm:cxn modelId="{E667B535-C3E0-40BC-A3E9-C3DDC7191177}" type="presOf" srcId="{6A82D491-EC6C-47E0-B483-FB8F5477EA90}" destId="{0562D2F6-BDA4-40B2-BFCE-CCE16C84FC73}" srcOrd="0" destOrd="1" presId="urn:microsoft.com/office/officeart/2008/layout/SquareAccentList"/>
    <dgm:cxn modelId="{8947D827-9BE4-4B99-958A-187D2DDC9005}" type="presOf" srcId="{E2E7B534-873B-4FEC-81BB-48DD33BD2E4F}" destId="{568FE0BA-DC17-492E-9263-8DACDACEE9CA}" srcOrd="0" destOrd="1" presId="urn:microsoft.com/office/officeart/2008/layout/SquareAccentList"/>
    <dgm:cxn modelId="{95A97016-D522-48F1-9EA5-747D509C9463}" srcId="{6513288A-4EE1-4688-B9A9-3DED949D96EA}" destId="{AFDF6C2A-E23F-4A08-8122-2721FDE9A76B}" srcOrd="0" destOrd="0" parTransId="{B24F18C5-5314-4C41-BBBF-59318ADCE93E}" sibTransId="{E91FF7E5-7720-4825-BDB2-517432C329DA}"/>
    <dgm:cxn modelId="{69A6C9C6-6698-4DE3-AAD9-11AED19FC76A}" srcId="{DCF09001-0FE2-43BD-9F4C-70B0018D9797}" destId="{C41F00D4-3AE8-4858-B2A8-A42E9DA8298B}" srcOrd="2" destOrd="0" parTransId="{8B390BE3-ECFB-43CE-ABEF-95AEAC4BDCB1}" sibTransId="{FFD7296E-9C34-4CFD-8388-12F258CC4FEA}"/>
    <dgm:cxn modelId="{E68F8789-5F8D-45D8-AEEA-172C77B1F282}" srcId="{771B776B-160B-4D33-B315-F6211B629EEF}" destId="{8D07DB5C-DD3A-4A55-8A17-E572E2D296C5}" srcOrd="0" destOrd="0" parTransId="{B5493EFF-92C3-4FC1-BDE3-46D92EFA912F}" sibTransId="{4176DF4F-C13D-445C-B692-23B8BE23C87D}"/>
    <dgm:cxn modelId="{13CE072A-7CAF-4256-A14C-B6BF5E4BAEDB}" srcId="{7B945FA4-EAC5-4C99-91D4-18F4FA10CB3A}" destId="{6A82D491-EC6C-47E0-B483-FB8F5477EA90}" srcOrd="0" destOrd="0" parTransId="{2DDCF89B-D17C-4044-A04C-C3EE044E9932}" sibTransId="{8C379006-F918-4735-A77C-B38BC6EE48EA}"/>
    <dgm:cxn modelId="{C5D5A554-8B7A-4778-B939-BAA5C143B726}" type="presOf" srcId="{7076AC89-20C2-414F-BC83-C951654E2663}" destId="{E32359FC-53CE-4175-A4A6-0BF5149D9A33}" srcOrd="0" destOrd="0" presId="urn:microsoft.com/office/officeart/2008/layout/SquareAccentList"/>
    <dgm:cxn modelId="{6B1D6070-BBB7-473C-BFBA-819391904D49}" type="presOf" srcId="{8D07DB5C-DD3A-4A55-8A17-E572E2D296C5}" destId="{74745955-7E83-4332-B158-EEC61827B796}" srcOrd="0" destOrd="1" presId="urn:microsoft.com/office/officeart/2008/layout/SquareAccentList"/>
    <dgm:cxn modelId="{FDB42C15-D7E7-430F-99F2-CBC72EA92A50}" type="presOf" srcId="{B68F8FDC-7107-4452-8FB7-2B8B443F98A9}" destId="{8AE114FD-1152-4EAE-95D1-DF2311A8C6DA}" srcOrd="0" destOrd="0" presId="urn:microsoft.com/office/officeart/2008/layout/SquareAccentList"/>
    <dgm:cxn modelId="{295F8E07-6D3B-4AB3-B78C-B97EDE081211}" srcId="{EB51EBAC-9B77-4BF9-9132-A797FAE4B86E}" destId="{E2E7B534-873B-4FEC-81BB-48DD33BD2E4F}" srcOrd="0" destOrd="0" parTransId="{90E559D3-03B4-4586-9B1B-58B7DBD2FA86}" sibTransId="{AAF54A16-5511-4AC8-96FC-149ED8A8F5BF}"/>
    <dgm:cxn modelId="{6F5A0E17-DFBB-4431-AEA5-0FFF8E2739FB}" srcId="{AFDF6C2A-E23F-4A08-8122-2721FDE9A76B}" destId="{EB51EBAC-9B77-4BF9-9132-A797FAE4B86E}" srcOrd="1" destOrd="0" parTransId="{EF0C2D70-D337-46A7-B674-DB538A581181}" sibTransId="{37AD7802-41D3-4E2A-ADD6-F0EF47C1D75D}"/>
    <dgm:cxn modelId="{3749C777-BA66-4238-8653-285985F6E175}" type="presOf" srcId="{C0512E78-3AF2-43DF-B51B-0439D73CD1D0}" destId="{74745955-7E83-4332-B158-EEC61827B796}" srcOrd="0" destOrd="2" presId="urn:microsoft.com/office/officeart/2008/layout/SquareAccentList"/>
    <dgm:cxn modelId="{54B92E07-48F2-41DD-A1B4-EAC642F3A5FF}" type="presParOf" srcId="{3DE727F6-89BB-4478-A17C-4EFC40F6E4C9}" destId="{8B3AE617-8E24-4C16-8848-F2139155107A}" srcOrd="0" destOrd="0" presId="urn:microsoft.com/office/officeart/2008/layout/SquareAccentList"/>
    <dgm:cxn modelId="{8AF3CE47-8951-4437-9249-E51F492410BE}" type="presParOf" srcId="{8B3AE617-8E24-4C16-8848-F2139155107A}" destId="{8804785C-AB83-45D3-BE03-63DB649A06A2}" srcOrd="0" destOrd="0" presId="urn:microsoft.com/office/officeart/2008/layout/SquareAccentList"/>
    <dgm:cxn modelId="{3A19CE26-E9ED-4FF8-AA63-89ADE21F794C}" type="presParOf" srcId="{8804785C-AB83-45D3-BE03-63DB649A06A2}" destId="{F99519D2-E016-4615-A8E5-3594EA82EE77}" srcOrd="0" destOrd="0" presId="urn:microsoft.com/office/officeart/2008/layout/SquareAccentList"/>
    <dgm:cxn modelId="{94E48768-8EDE-4F77-AF7F-17D45E017377}" type="presParOf" srcId="{8804785C-AB83-45D3-BE03-63DB649A06A2}" destId="{D85B0298-A5EB-4440-85E1-E930115F223B}" srcOrd="1" destOrd="0" presId="urn:microsoft.com/office/officeart/2008/layout/SquareAccentList"/>
    <dgm:cxn modelId="{1FCA4522-7CBD-4BE2-99F2-1AF8023C7064}" type="presParOf" srcId="{8804785C-AB83-45D3-BE03-63DB649A06A2}" destId="{EE652646-3ABB-416B-BDDC-51710E3AE4D4}" srcOrd="2" destOrd="0" presId="urn:microsoft.com/office/officeart/2008/layout/SquareAccentList"/>
    <dgm:cxn modelId="{95BD4151-A1E0-4CD1-927E-7CF83C51CBBC}" type="presParOf" srcId="{8B3AE617-8E24-4C16-8848-F2139155107A}" destId="{24DC333A-4B81-4BAE-BFF1-14EB055CB71D}" srcOrd="1" destOrd="0" presId="urn:microsoft.com/office/officeart/2008/layout/SquareAccentList"/>
    <dgm:cxn modelId="{845DE458-330C-4684-BB1A-F3451A29593B}" type="presParOf" srcId="{24DC333A-4B81-4BAE-BFF1-14EB055CB71D}" destId="{01845D78-9727-4E08-B6C1-2AAEA15336C6}" srcOrd="0" destOrd="0" presId="urn:microsoft.com/office/officeart/2008/layout/SquareAccentList"/>
    <dgm:cxn modelId="{DFC0BDA0-1E92-4117-A913-1E4CFA6DB252}" type="presParOf" srcId="{01845D78-9727-4E08-B6C1-2AAEA15336C6}" destId="{FA77CFC2-9BB7-4781-BE38-A711A9DC3FCC}" srcOrd="0" destOrd="0" presId="urn:microsoft.com/office/officeart/2008/layout/SquareAccentList"/>
    <dgm:cxn modelId="{F389C1C3-F8D0-41A8-8325-2954B8194AD1}" type="presParOf" srcId="{01845D78-9727-4E08-B6C1-2AAEA15336C6}" destId="{8AE114FD-1152-4EAE-95D1-DF2311A8C6DA}" srcOrd="1" destOrd="0" presId="urn:microsoft.com/office/officeart/2008/layout/SquareAccentList"/>
    <dgm:cxn modelId="{8B62ADFE-24FF-474B-AD97-6EB7FE38C086}" type="presParOf" srcId="{24DC333A-4B81-4BAE-BFF1-14EB055CB71D}" destId="{DE84FC03-F78A-4B57-B285-05FEACED2C56}" srcOrd="1" destOrd="0" presId="urn:microsoft.com/office/officeart/2008/layout/SquareAccentList"/>
    <dgm:cxn modelId="{C17B6721-E3B4-4917-8C35-2012DE234D41}" type="presParOf" srcId="{DE84FC03-F78A-4B57-B285-05FEACED2C56}" destId="{B1EEA040-5420-41B4-A8F0-EEFBF95FB0F4}" srcOrd="0" destOrd="0" presId="urn:microsoft.com/office/officeart/2008/layout/SquareAccentList"/>
    <dgm:cxn modelId="{FFC85AC3-B650-45B8-A55B-396C400BBB6B}" type="presParOf" srcId="{DE84FC03-F78A-4B57-B285-05FEACED2C56}" destId="{568FE0BA-DC17-492E-9263-8DACDACEE9CA}" srcOrd="1" destOrd="0" presId="urn:microsoft.com/office/officeart/2008/layout/SquareAccentList"/>
    <dgm:cxn modelId="{955FB0A9-EA99-49CC-8F8E-4392A9C34A32}" type="presParOf" srcId="{24DC333A-4B81-4BAE-BFF1-14EB055CB71D}" destId="{577B1BD1-776B-46DD-8AF3-CA00D56144BA}" srcOrd="2" destOrd="0" presId="urn:microsoft.com/office/officeart/2008/layout/SquareAccentList"/>
    <dgm:cxn modelId="{88E8753A-E9D7-4974-AA57-961785D132CA}" type="presParOf" srcId="{577B1BD1-776B-46DD-8AF3-CA00D56144BA}" destId="{E7DFD391-102B-4B09-B69D-BADFB1AA92EF}" srcOrd="0" destOrd="0" presId="urn:microsoft.com/office/officeart/2008/layout/SquareAccentList"/>
    <dgm:cxn modelId="{9FF487AF-0673-49D6-90A6-F6A60DDD3949}" type="presParOf" srcId="{577B1BD1-776B-46DD-8AF3-CA00D56144BA}" destId="{E32359FC-53CE-4175-A4A6-0BF5149D9A33}" srcOrd="1" destOrd="0" presId="urn:microsoft.com/office/officeart/2008/layout/SquareAccentList"/>
    <dgm:cxn modelId="{BEE926F8-441A-4C71-BD31-F68DEFD7F8C8}" type="presParOf" srcId="{24DC333A-4B81-4BAE-BFF1-14EB055CB71D}" destId="{8D719054-39DA-45AC-A2F3-CCD318FBA96E}" srcOrd="3" destOrd="0" presId="urn:microsoft.com/office/officeart/2008/layout/SquareAccentList"/>
    <dgm:cxn modelId="{7ED035AC-0E83-4FD9-90F5-0FBECACEA771}" type="presParOf" srcId="{8D719054-39DA-45AC-A2F3-CCD318FBA96E}" destId="{0D830CC8-FCC8-4AB0-AF69-A46976080BB8}" srcOrd="0" destOrd="0" presId="urn:microsoft.com/office/officeart/2008/layout/SquareAccentList"/>
    <dgm:cxn modelId="{3E1B0312-9542-49A9-8662-27220DCBF70B}" type="presParOf" srcId="{8D719054-39DA-45AC-A2F3-CCD318FBA96E}" destId="{74745955-7E83-4332-B158-EEC61827B796}" srcOrd="1" destOrd="0" presId="urn:microsoft.com/office/officeart/2008/layout/SquareAccentList"/>
    <dgm:cxn modelId="{25B50353-67CB-4F63-AB3D-B011CA865FD6}" type="presParOf" srcId="{24DC333A-4B81-4BAE-BFF1-14EB055CB71D}" destId="{DD097B2B-6676-494B-9D9D-BE42C26426E8}" srcOrd="4" destOrd="0" presId="urn:microsoft.com/office/officeart/2008/layout/SquareAccentList"/>
    <dgm:cxn modelId="{DFFF45AF-1BE6-4917-86D4-24DB5ADCAC4E}" type="presParOf" srcId="{DD097B2B-6676-494B-9D9D-BE42C26426E8}" destId="{D22B3346-2216-4EFA-ABBD-FC44372F30D3}" srcOrd="0" destOrd="0" presId="urn:microsoft.com/office/officeart/2008/layout/SquareAccentList"/>
    <dgm:cxn modelId="{97ABA078-0B11-4E86-8FDD-942790D178F9}" type="presParOf" srcId="{DD097B2B-6676-494B-9D9D-BE42C26426E8}" destId="{DADC12B4-7FBB-498B-826F-CCF0CEEAE416}" srcOrd="1" destOrd="0" presId="urn:microsoft.com/office/officeart/2008/layout/SquareAccentList"/>
    <dgm:cxn modelId="{797878ED-C27F-4094-833D-D3B0E78CFC0A}" type="presParOf" srcId="{24DC333A-4B81-4BAE-BFF1-14EB055CB71D}" destId="{5B2BF174-17A7-44A6-8104-C2CC65048913}" srcOrd="5" destOrd="0" presId="urn:microsoft.com/office/officeart/2008/layout/SquareAccentList"/>
    <dgm:cxn modelId="{55951904-F47A-45B9-BC62-3E6CD281F875}" type="presParOf" srcId="{5B2BF174-17A7-44A6-8104-C2CC65048913}" destId="{959645F3-1135-4493-81D2-B9B71A13D850}" srcOrd="0" destOrd="0" presId="urn:microsoft.com/office/officeart/2008/layout/SquareAccentList"/>
    <dgm:cxn modelId="{D2D4DEC1-34E1-417E-AFDF-2A388AA7B99F}" type="presParOf" srcId="{5B2BF174-17A7-44A6-8104-C2CC65048913}" destId="{50B2DD84-7B5E-407F-B438-FC1D59FA00DE}" srcOrd="1" destOrd="0" presId="urn:microsoft.com/office/officeart/2008/layout/SquareAccentList"/>
    <dgm:cxn modelId="{B0EB4488-7CB6-412E-8A9E-7DDDDA2EBA9D}" type="presParOf" srcId="{3DE727F6-89BB-4478-A17C-4EFC40F6E4C9}" destId="{22867665-75A5-49DD-9589-4171D0A436A6}" srcOrd="1" destOrd="0" presId="urn:microsoft.com/office/officeart/2008/layout/SquareAccentList"/>
    <dgm:cxn modelId="{457F7735-3ED1-471C-BB7E-B0A446BA1034}" type="presParOf" srcId="{22867665-75A5-49DD-9589-4171D0A436A6}" destId="{E900D892-0BF9-4125-9865-6C933565DE19}" srcOrd="0" destOrd="0" presId="urn:microsoft.com/office/officeart/2008/layout/SquareAccentList"/>
    <dgm:cxn modelId="{C0E92BAE-A3C3-4297-B8AC-FCBB6BE19CFE}" type="presParOf" srcId="{E900D892-0BF9-4125-9865-6C933565DE19}" destId="{2146119B-FCD7-41E4-98D7-9C4267AEE765}" srcOrd="0" destOrd="0" presId="urn:microsoft.com/office/officeart/2008/layout/SquareAccentList"/>
    <dgm:cxn modelId="{0DBC800F-8E1C-4A93-B73E-3A89CB9A68BD}" type="presParOf" srcId="{E900D892-0BF9-4125-9865-6C933565DE19}" destId="{106D7E67-3C5B-48AE-B771-FB3E1200C460}" srcOrd="1" destOrd="0" presId="urn:microsoft.com/office/officeart/2008/layout/SquareAccentList"/>
    <dgm:cxn modelId="{FA7112C7-9D14-4F06-9C86-C75D206C431C}" type="presParOf" srcId="{E900D892-0BF9-4125-9865-6C933565DE19}" destId="{C93D958E-82E0-4972-B7D1-1753F9FA15D7}" srcOrd="2" destOrd="0" presId="urn:microsoft.com/office/officeart/2008/layout/SquareAccentList"/>
    <dgm:cxn modelId="{D5465146-6954-4ACD-A033-4CAD58146E9D}" type="presParOf" srcId="{22867665-75A5-49DD-9589-4171D0A436A6}" destId="{E831F89F-AF5B-46E3-9A5F-26DEEFCB5DB4}" srcOrd="1" destOrd="0" presId="urn:microsoft.com/office/officeart/2008/layout/SquareAccentList"/>
    <dgm:cxn modelId="{AE048A25-2F85-424A-B69E-AB662227192C}" type="presParOf" srcId="{E831F89F-AF5B-46E3-9A5F-26DEEFCB5DB4}" destId="{ECB5EB9F-E2EE-4B62-AE5F-7505D04074FC}" srcOrd="0" destOrd="0" presId="urn:microsoft.com/office/officeart/2008/layout/SquareAccentList"/>
    <dgm:cxn modelId="{8B1DBA12-6681-488B-99B8-D158A813F920}" type="presParOf" srcId="{ECB5EB9F-E2EE-4B62-AE5F-7505D04074FC}" destId="{DA373903-CE14-45F7-A8CF-7C481725D121}" srcOrd="0" destOrd="0" presId="urn:microsoft.com/office/officeart/2008/layout/SquareAccentList"/>
    <dgm:cxn modelId="{ADB775C6-4A2A-4CE4-A0DE-3AE4B36C238D}" type="presParOf" srcId="{ECB5EB9F-E2EE-4B62-AE5F-7505D04074FC}" destId="{0562D2F6-BDA4-40B2-BFCE-CCE16C84FC73}" srcOrd="1" destOrd="0" presId="urn:microsoft.com/office/officeart/2008/layout/SquareAccentList"/>
    <dgm:cxn modelId="{45EE9888-A31E-42C7-A89D-AAA993E4D1C0}" type="presParOf" srcId="{E831F89F-AF5B-46E3-9A5F-26DEEFCB5DB4}" destId="{50A508DB-CF6C-44F6-9F67-A18F4BC4AA11}" srcOrd="1" destOrd="0" presId="urn:microsoft.com/office/officeart/2008/layout/SquareAccentList"/>
    <dgm:cxn modelId="{015B8AEF-164E-4ED8-A558-0AE909A1DFBB}" type="presParOf" srcId="{50A508DB-CF6C-44F6-9F67-A18F4BC4AA11}" destId="{DC87261B-35EA-4D1B-85EC-D8EEC5F1448F}" srcOrd="0" destOrd="0" presId="urn:microsoft.com/office/officeart/2008/layout/SquareAccentList"/>
    <dgm:cxn modelId="{E8987A32-5896-4033-B9DB-DB858B4D4D86}" type="presParOf" srcId="{50A508DB-CF6C-44F6-9F67-A18F4BC4AA11}" destId="{2CDFACDA-922D-4837-8AB8-6FA79D7EB71B}" srcOrd="1" destOrd="0" presId="urn:microsoft.com/office/officeart/2008/layout/SquareAccentList"/>
    <dgm:cxn modelId="{E652AE76-911B-47F9-8DD5-9FC63F3997C2}" type="presParOf" srcId="{E831F89F-AF5B-46E3-9A5F-26DEEFCB5DB4}" destId="{6F0A0C8E-E7AC-4D40-A9AE-CE0E2A283A6E}" srcOrd="2" destOrd="0" presId="urn:microsoft.com/office/officeart/2008/layout/SquareAccentList"/>
    <dgm:cxn modelId="{88C233CF-8D02-4F13-B1A8-5CDF39C467A9}" type="presParOf" srcId="{6F0A0C8E-E7AC-4D40-A9AE-CE0E2A283A6E}" destId="{AC7DBF55-B75D-48EE-B0C7-178592660562}" srcOrd="0" destOrd="0" presId="urn:microsoft.com/office/officeart/2008/layout/SquareAccentList"/>
    <dgm:cxn modelId="{6F51D28B-C15E-40AA-9056-AC25C7725303}" type="presParOf" srcId="{6F0A0C8E-E7AC-4D40-A9AE-CE0E2A283A6E}" destId="{5677CF9D-2447-4A1A-9A8C-D30B8FF0A13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C8B8D9-E4C1-4337-AB02-E38B715190FA}" type="doc">
      <dgm:prSet loTypeId="urn:microsoft.com/office/officeart/2005/8/layout/list1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7C932C79-E912-4852-97A6-895C2F6EABC5}">
      <dgm:prSet/>
      <dgm:spPr/>
      <dgm:t>
        <a:bodyPr/>
        <a:lstStyle/>
        <a:p>
          <a:pPr rtl="0"/>
          <a:r>
            <a:rPr lang="es-ES" dirty="0" smtClean="0"/>
            <a:t>Regulación: arts. 63 a 93 </a:t>
          </a:r>
          <a:r>
            <a:rPr lang="es-ES" dirty="0" smtClean="0"/>
            <a:t>CDFA [cap. II, </a:t>
          </a:r>
          <a:r>
            <a:rPr lang="es-ES" dirty="0" err="1" smtClean="0"/>
            <a:t>Tit</a:t>
          </a:r>
          <a:r>
            <a:rPr lang="es-ES" dirty="0" smtClean="0"/>
            <a:t>. II, Lb. I</a:t>
          </a:r>
          <a:r>
            <a:rPr lang="es-ES" baseline="-25000" dirty="0" smtClean="0"/>
            <a:t>]</a:t>
          </a:r>
          <a:endParaRPr lang="es-ES" dirty="0"/>
        </a:p>
      </dgm:t>
    </dgm:pt>
    <dgm:pt modelId="{FD4B5C6D-746B-428F-9601-24BD79F22947}" type="parTrans" cxnId="{2BE41CB5-AAF1-4C9B-9D06-A6839373CF36}">
      <dgm:prSet/>
      <dgm:spPr/>
      <dgm:t>
        <a:bodyPr/>
        <a:lstStyle/>
        <a:p>
          <a:endParaRPr lang="es-ES"/>
        </a:p>
      </dgm:t>
    </dgm:pt>
    <dgm:pt modelId="{23194C16-23F3-463E-83FB-85752A3EC01E}" type="sibTrans" cxnId="{2BE41CB5-AAF1-4C9B-9D06-A6839373CF36}">
      <dgm:prSet/>
      <dgm:spPr/>
      <dgm:t>
        <a:bodyPr/>
        <a:lstStyle/>
        <a:p>
          <a:endParaRPr lang="es-ES"/>
        </a:p>
      </dgm:t>
    </dgm:pt>
    <dgm:pt modelId="{0B329C84-EBDD-45AA-8725-FA30562333CA}">
      <dgm:prSet custT="1"/>
      <dgm:spPr/>
      <dgm:t>
        <a:bodyPr/>
        <a:lstStyle/>
        <a:p>
          <a:pPr rtl="0"/>
          <a:r>
            <a:rPr lang="es-ES" sz="1800" dirty="0" smtClean="0"/>
            <a:t>Antecedentes: </a:t>
          </a:r>
          <a:endParaRPr lang="es-ES" sz="1800" dirty="0"/>
        </a:p>
      </dgm:t>
    </dgm:pt>
    <dgm:pt modelId="{486E43D9-7425-4FE6-8B9A-2774F22301E0}" type="parTrans" cxnId="{21F8D5FF-B0F7-4387-8E85-CF5BB3A01BE6}">
      <dgm:prSet/>
      <dgm:spPr/>
      <dgm:t>
        <a:bodyPr/>
        <a:lstStyle/>
        <a:p>
          <a:endParaRPr lang="es-ES"/>
        </a:p>
      </dgm:t>
    </dgm:pt>
    <dgm:pt modelId="{86E54A8F-E98F-4FD8-A457-723C4748BA1B}" type="sibTrans" cxnId="{21F8D5FF-B0F7-4387-8E85-CF5BB3A01BE6}">
      <dgm:prSet/>
      <dgm:spPr/>
      <dgm:t>
        <a:bodyPr/>
        <a:lstStyle/>
        <a:p>
          <a:endParaRPr lang="es-ES"/>
        </a:p>
      </dgm:t>
    </dgm:pt>
    <dgm:pt modelId="{48B2D223-F68D-4C36-8A2F-1E8F8712666A}">
      <dgm:prSet custT="1"/>
      <dgm:spPr/>
      <dgm:t>
        <a:bodyPr/>
        <a:lstStyle/>
        <a:p>
          <a:pPr rtl="0"/>
          <a:r>
            <a:rPr lang="es-ES" sz="1800" dirty="0" smtClean="0"/>
            <a:t>Ley13/2006, Derecho de la persona</a:t>
          </a:r>
          <a:endParaRPr lang="es-ES" sz="1800" dirty="0"/>
        </a:p>
      </dgm:t>
    </dgm:pt>
    <dgm:pt modelId="{AE5BF3AB-9263-4696-9B5E-016165029A46}" type="parTrans" cxnId="{CE579B09-A7F3-439B-9716-F7825587984B}">
      <dgm:prSet/>
      <dgm:spPr/>
      <dgm:t>
        <a:bodyPr/>
        <a:lstStyle/>
        <a:p>
          <a:endParaRPr lang="es-ES"/>
        </a:p>
      </dgm:t>
    </dgm:pt>
    <dgm:pt modelId="{7431E02E-31E3-46D0-BA0D-2447361CE575}" type="sibTrans" cxnId="{CE579B09-A7F3-439B-9716-F7825587984B}">
      <dgm:prSet/>
      <dgm:spPr/>
      <dgm:t>
        <a:bodyPr/>
        <a:lstStyle/>
        <a:p>
          <a:endParaRPr lang="es-ES"/>
        </a:p>
      </dgm:t>
    </dgm:pt>
    <dgm:pt modelId="{A8AC829F-1F28-4716-A0DD-9EE8B6EF7E6A}">
      <dgm:prSet custT="1"/>
      <dgm:spPr/>
      <dgm:t>
        <a:bodyPr/>
        <a:lstStyle/>
        <a:p>
          <a:pPr rtl="0"/>
          <a:r>
            <a:rPr lang="es-ES" sz="1800" dirty="0" smtClean="0"/>
            <a:t>Ley 2/2010, ruptura de la </a:t>
          </a:r>
          <a:r>
            <a:rPr lang="es-ES" sz="1800" dirty="0" smtClean="0"/>
            <a:t>convivencia </a:t>
          </a:r>
          <a:r>
            <a:rPr lang="es-ES" sz="1400" dirty="0" smtClean="0"/>
            <a:t>[secc. 3ª</a:t>
          </a:r>
          <a:r>
            <a:rPr lang="nn-NO" sz="1400" dirty="0" smtClean="0"/>
            <a:t>cap. II, Tit. II, Lb. I, arts. 75 a 84 CDFA</a:t>
          </a:r>
          <a:r>
            <a:rPr lang="nn-NO" sz="1400" baseline="-25000" dirty="0" smtClean="0"/>
            <a:t>]</a:t>
          </a:r>
          <a:endParaRPr lang="es-ES" sz="1400" dirty="0"/>
        </a:p>
      </dgm:t>
    </dgm:pt>
    <dgm:pt modelId="{4D4B8F07-336F-4779-B52A-CA6A6468D712}" type="parTrans" cxnId="{3413F499-CDFA-43E5-B62F-FB0025E03735}">
      <dgm:prSet/>
      <dgm:spPr/>
      <dgm:t>
        <a:bodyPr/>
        <a:lstStyle/>
        <a:p>
          <a:endParaRPr lang="es-ES"/>
        </a:p>
      </dgm:t>
    </dgm:pt>
    <dgm:pt modelId="{8DBECA94-86E3-4ABC-94D3-C2BCF9931D54}" type="sibTrans" cxnId="{3413F499-CDFA-43E5-B62F-FB0025E03735}">
      <dgm:prSet/>
      <dgm:spPr/>
      <dgm:t>
        <a:bodyPr/>
        <a:lstStyle/>
        <a:p>
          <a:endParaRPr lang="es-ES"/>
        </a:p>
      </dgm:t>
    </dgm:pt>
    <dgm:pt modelId="{124C82A8-B685-4B32-AAD4-47A3198C8818}">
      <dgm:prSet/>
      <dgm:spPr/>
      <dgm:t>
        <a:bodyPr/>
        <a:lstStyle/>
        <a:p>
          <a:pPr rtl="0"/>
          <a:r>
            <a:rPr lang="es-ES" dirty="0" smtClean="0"/>
            <a:t>El deber de crianza y educación: art. 63 CDFA</a:t>
          </a:r>
          <a:endParaRPr lang="es-ES" dirty="0"/>
        </a:p>
      </dgm:t>
    </dgm:pt>
    <dgm:pt modelId="{8B1EE98F-5168-4ADE-9B0D-AA5F6A55BFCA}" type="parTrans" cxnId="{731BD982-F90C-48CE-AEEA-B62C1D683972}">
      <dgm:prSet/>
      <dgm:spPr/>
      <dgm:t>
        <a:bodyPr/>
        <a:lstStyle/>
        <a:p>
          <a:endParaRPr lang="es-ES"/>
        </a:p>
      </dgm:t>
    </dgm:pt>
    <dgm:pt modelId="{9A82EB16-3315-472F-B9C0-E7A0772635D8}" type="sibTrans" cxnId="{731BD982-F90C-48CE-AEEA-B62C1D683972}">
      <dgm:prSet/>
      <dgm:spPr/>
      <dgm:t>
        <a:bodyPr/>
        <a:lstStyle/>
        <a:p>
          <a:endParaRPr lang="es-ES"/>
        </a:p>
      </dgm:t>
    </dgm:pt>
    <dgm:pt modelId="{8BD469F0-47EB-4183-85AD-F37E61F34D76}">
      <dgm:prSet custT="1"/>
      <dgm:spPr/>
      <dgm:t>
        <a:bodyPr/>
        <a:lstStyle/>
        <a:p>
          <a:pPr rtl="0"/>
          <a:r>
            <a:rPr lang="es-ES" sz="1600" dirty="0" smtClean="0"/>
            <a:t>Concepto</a:t>
          </a:r>
          <a:endParaRPr lang="es-ES" sz="1600" dirty="0"/>
        </a:p>
      </dgm:t>
    </dgm:pt>
    <dgm:pt modelId="{4B755CC3-0A5A-4232-A98C-C65F437BAB42}" type="parTrans" cxnId="{2F9B87BF-BE35-4C34-9768-EE4E5EE8BFD9}">
      <dgm:prSet/>
      <dgm:spPr/>
      <dgm:t>
        <a:bodyPr/>
        <a:lstStyle/>
        <a:p>
          <a:endParaRPr lang="es-ES"/>
        </a:p>
      </dgm:t>
    </dgm:pt>
    <dgm:pt modelId="{1C21D516-D55B-4BE5-A10E-5B0E67013DED}" type="sibTrans" cxnId="{2F9B87BF-BE35-4C34-9768-EE4E5EE8BFD9}">
      <dgm:prSet/>
      <dgm:spPr/>
      <dgm:t>
        <a:bodyPr/>
        <a:lstStyle/>
        <a:p>
          <a:endParaRPr lang="es-ES"/>
        </a:p>
      </dgm:t>
    </dgm:pt>
    <dgm:pt modelId="{B12053C6-8FDE-4409-AAFF-132B4F2E5824}">
      <dgm:prSet custT="1"/>
      <dgm:spPr/>
      <dgm:t>
        <a:bodyPr/>
        <a:lstStyle/>
        <a:p>
          <a:pPr rtl="0"/>
          <a:r>
            <a:rPr lang="es-ES" sz="1800" dirty="0" smtClean="0"/>
            <a:t>Sujetos: Los padres y otros</a:t>
          </a:r>
          <a:endParaRPr lang="es-ES" sz="1800" dirty="0"/>
        </a:p>
      </dgm:t>
    </dgm:pt>
    <dgm:pt modelId="{3A916B24-6AD6-47E3-9408-3757BBA6DE62}" type="parTrans" cxnId="{8B1BCEF4-E66D-454E-A2FE-D04DC8809F64}">
      <dgm:prSet/>
      <dgm:spPr/>
      <dgm:t>
        <a:bodyPr/>
        <a:lstStyle/>
        <a:p>
          <a:endParaRPr lang="es-ES"/>
        </a:p>
      </dgm:t>
    </dgm:pt>
    <dgm:pt modelId="{F5DC92F8-023E-45F7-B437-2C8047782824}" type="sibTrans" cxnId="{8B1BCEF4-E66D-454E-A2FE-D04DC8809F64}">
      <dgm:prSet/>
      <dgm:spPr/>
      <dgm:t>
        <a:bodyPr/>
        <a:lstStyle/>
        <a:p>
          <a:endParaRPr lang="es-ES"/>
        </a:p>
      </dgm:t>
    </dgm:pt>
    <dgm:pt modelId="{4D820A15-24C0-43A4-9B12-D8151CF13BF3}">
      <dgm:prSet custT="1"/>
      <dgm:spPr/>
      <dgm:t>
        <a:bodyPr/>
        <a:lstStyle/>
        <a:p>
          <a:pPr rtl="0"/>
          <a:r>
            <a:rPr lang="es-ES" sz="1600" dirty="0" smtClean="0"/>
            <a:t>Autoridad familiar: </a:t>
          </a:r>
          <a:r>
            <a:rPr lang="es-ES" dirty="0" smtClean="0"/>
            <a:t>Caracteres. (art. 64 CDFA)</a:t>
          </a:r>
          <a:endParaRPr lang="es-ES" sz="1600" dirty="0"/>
        </a:p>
      </dgm:t>
    </dgm:pt>
    <dgm:pt modelId="{3E3BC7DE-140A-4F56-9675-482621B93B4C}" type="parTrans" cxnId="{DE898CB2-DBD7-4BB2-8515-3F1BA0091B9D}">
      <dgm:prSet/>
      <dgm:spPr/>
      <dgm:t>
        <a:bodyPr/>
        <a:lstStyle/>
        <a:p>
          <a:endParaRPr lang="es-ES"/>
        </a:p>
      </dgm:t>
    </dgm:pt>
    <dgm:pt modelId="{D96B7A00-8B27-4A92-8EA7-0B2D1AF10E54}" type="sibTrans" cxnId="{DE898CB2-DBD7-4BB2-8515-3F1BA0091B9D}">
      <dgm:prSet/>
      <dgm:spPr/>
      <dgm:t>
        <a:bodyPr/>
        <a:lstStyle/>
        <a:p>
          <a:endParaRPr lang="es-ES"/>
        </a:p>
      </dgm:t>
    </dgm:pt>
    <dgm:pt modelId="{282CA8F7-A10A-4632-8C12-57140654353C}">
      <dgm:prSet custT="1"/>
      <dgm:spPr/>
      <dgm:t>
        <a:bodyPr/>
        <a:lstStyle/>
        <a:p>
          <a:pPr rtl="0"/>
          <a:r>
            <a:rPr lang="es-ES" sz="1800" dirty="0" smtClean="0"/>
            <a:t>En interés del </a:t>
          </a:r>
          <a:r>
            <a:rPr lang="es-ES" sz="1800" dirty="0" smtClean="0"/>
            <a:t>hijo (art 5.4 CDFA y art. 2.4 LOPJM)</a:t>
          </a:r>
          <a:endParaRPr lang="es-ES" sz="1800" dirty="0"/>
        </a:p>
      </dgm:t>
    </dgm:pt>
    <dgm:pt modelId="{91FA700F-528D-421C-B366-411688586E14}" type="parTrans" cxnId="{8A0B8067-7FFC-4424-B859-7476DF2D8087}">
      <dgm:prSet/>
      <dgm:spPr/>
      <dgm:t>
        <a:bodyPr/>
        <a:lstStyle/>
        <a:p>
          <a:endParaRPr lang="es-ES"/>
        </a:p>
      </dgm:t>
    </dgm:pt>
    <dgm:pt modelId="{5BB8F622-99AF-4D15-813F-C2B63E51A145}" type="sibTrans" cxnId="{8A0B8067-7FFC-4424-B859-7476DF2D8087}">
      <dgm:prSet/>
      <dgm:spPr/>
      <dgm:t>
        <a:bodyPr/>
        <a:lstStyle/>
        <a:p>
          <a:endParaRPr lang="es-ES"/>
        </a:p>
      </dgm:t>
    </dgm:pt>
    <dgm:pt modelId="{743A6FF0-93BA-4FE1-9FE3-02D6DA5E3483}">
      <dgm:prSet custT="1"/>
      <dgm:spPr/>
      <dgm:t>
        <a:bodyPr/>
        <a:lstStyle/>
        <a:p>
          <a:pPr rtl="0"/>
          <a:r>
            <a:rPr lang="es-ES" sz="1800" dirty="0" smtClean="0"/>
            <a:t>Inexcusable</a:t>
          </a:r>
          <a:endParaRPr lang="es-ES" sz="1800" dirty="0"/>
        </a:p>
      </dgm:t>
    </dgm:pt>
    <dgm:pt modelId="{9B0F93BE-23A8-416B-BE2D-5038150BA9D1}" type="parTrans" cxnId="{DFA4800B-C9F2-4087-82AD-2F5469E05972}">
      <dgm:prSet/>
      <dgm:spPr/>
      <dgm:t>
        <a:bodyPr/>
        <a:lstStyle/>
        <a:p>
          <a:endParaRPr lang="es-ES"/>
        </a:p>
      </dgm:t>
    </dgm:pt>
    <dgm:pt modelId="{3FC40FDA-F564-4673-9986-A9AE30345617}" type="sibTrans" cxnId="{DFA4800B-C9F2-4087-82AD-2F5469E05972}">
      <dgm:prSet/>
      <dgm:spPr/>
      <dgm:t>
        <a:bodyPr/>
        <a:lstStyle/>
        <a:p>
          <a:endParaRPr lang="es-ES"/>
        </a:p>
      </dgm:t>
    </dgm:pt>
    <dgm:pt modelId="{26EBDD9A-2903-4F4F-BFE1-21D287D7C6AA}">
      <dgm:prSet custT="1"/>
      <dgm:spPr/>
      <dgm:t>
        <a:bodyPr/>
        <a:lstStyle/>
        <a:p>
          <a:pPr rtl="0"/>
          <a:r>
            <a:rPr lang="es-ES" sz="1800" dirty="0" smtClean="0"/>
            <a:t>Ejercicio personal</a:t>
          </a:r>
          <a:endParaRPr lang="es-ES" sz="1800" dirty="0"/>
        </a:p>
      </dgm:t>
    </dgm:pt>
    <dgm:pt modelId="{50004492-8F6F-44BF-A347-878951EE318F}" type="parTrans" cxnId="{661BD553-68E9-4CE1-AD38-56A3A4D46E3A}">
      <dgm:prSet/>
      <dgm:spPr/>
      <dgm:t>
        <a:bodyPr/>
        <a:lstStyle/>
        <a:p>
          <a:endParaRPr lang="es-ES"/>
        </a:p>
      </dgm:t>
    </dgm:pt>
    <dgm:pt modelId="{9D2BEA10-0061-4843-9EA1-5E70AECB4EC6}" type="sibTrans" cxnId="{661BD553-68E9-4CE1-AD38-56A3A4D46E3A}">
      <dgm:prSet/>
      <dgm:spPr/>
      <dgm:t>
        <a:bodyPr/>
        <a:lstStyle/>
        <a:p>
          <a:endParaRPr lang="es-ES"/>
        </a:p>
      </dgm:t>
    </dgm:pt>
    <dgm:pt modelId="{271A48D5-2C4E-4E27-8286-64E85B5CFAB3}">
      <dgm:prSet/>
      <dgm:spPr/>
      <dgm:t>
        <a:bodyPr/>
        <a:lstStyle/>
        <a:p>
          <a:pPr rtl="0"/>
          <a:r>
            <a:rPr lang="es-ES" dirty="0" smtClean="0"/>
            <a:t>Contenido: art. 65 CDFA</a:t>
          </a:r>
          <a:endParaRPr lang="es-ES" dirty="0"/>
        </a:p>
      </dgm:t>
    </dgm:pt>
    <dgm:pt modelId="{1D3E37F3-62B8-4BA8-AF7C-A920B31E6E7A}" type="parTrans" cxnId="{98BC04E6-690F-4620-8A14-F8FC7790C810}">
      <dgm:prSet/>
      <dgm:spPr/>
      <dgm:t>
        <a:bodyPr/>
        <a:lstStyle/>
        <a:p>
          <a:endParaRPr lang="es-ES"/>
        </a:p>
      </dgm:t>
    </dgm:pt>
    <dgm:pt modelId="{62833270-1A5A-458B-948E-D09E26C3D0B8}" type="sibTrans" cxnId="{98BC04E6-690F-4620-8A14-F8FC7790C810}">
      <dgm:prSet/>
      <dgm:spPr/>
      <dgm:t>
        <a:bodyPr/>
        <a:lstStyle/>
        <a:p>
          <a:endParaRPr lang="es-ES"/>
        </a:p>
      </dgm:t>
    </dgm:pt>
    <dgm:pt modelId="{984BDB60-56C3-4E70-8123-ABEFC3976F4E}">
      <dgm:prSet custT="1"/>
      <dgm:spPr/>
      <dgm:t>
        <a:bodyPr/>
        <a:lstStyle/>
        <a:p>
          <a:pPr rtl="0"/>
          <a:r>
            <a:rPr lang="es-ES" sz="1800" dirty="0" smtClean="0"/>
            <a:t>Compañía</a:t>
          </a:r>
          <a:endParaRPr lang="es-ES" sz="1800" dirty="0"/>
        </a:p>
      </dgm:t>
    </dgm:pt>
    <dgm:pt modelId="{76AB95BD-5D7B-4056-A0FC-7479E0DB4336}" type="parTrans" cxnId="{DEF982FF-1A20-4F32-9B0A-AA926469BDCF}">
      <dgm:prSet/>
      <dgm:spPr/>
      <dgm:t>
        <a:bodyPr/>
        <a:lstStyle/>
        <a:p>
          <a:endParaRPr lang="es-ES"/>
        </a:p>
      </dgm:t>
    </dgm:pt>
    <dgm:pt modelId="{8750EDDC-87F3-422F-BF14-8D4DEB354551}" type="sibTrans" cxnId="{DEF982FF-1A20-4F32-9B0A-AA926469BDCF}">
      <dgm:prSet/>
      <dgm:spPr/>
      <dgm:t>
        <a:bodyPr/>
        <a:lstStyle/>
        <a:p>
          <a:endParaRPr lang="es-ES"/>
        </a:p>
      </dgm:t>
    </dgm:pt>
    <dgm:pt modelId="{5F0FFACF-A11B-40A5-8C67-3311F00036DB}">
      <dgm:prSet custT="1"/>
      <dgm:spPr/>
      <dgm:t>
        <a:bodyPr/>
        <a:lstStyle/>
        <a:p>
          <a:pPr rtl="0"/>
          <a:r>
            <a:rPr lang="es-ES" sz="1800" smtClean="0"/>
            <a:t>Alimentos</a:t>
          </a:r>
          <a:endParaRPr lang="es-ES" sz="1800"/>
        </a:p>
      </dgm:t>
    </dgm:pt>
    <dgm:pt modelId="{CC77090A-C0E9-4475-BD08-7BB5434EC87C}" type="parTrans" cxnId="{2C9B526D-410B-459D-AAEE-F39243F46F20}">
      <dgm:prSet/>
      <dgm:spPr/>
      <dgm:t>
        <a:bodyPr/>
        <a:lstStyle/>
        <a:p>
          <a:endParaRPr lang="es-ES"/>
        </a:p>
      </dgm:t>
    </dgm:pt>
    <dgm:pt modelId="{88C99D87-4DA2-4603-9F75-46AA96904D6A}" type="sibTrans" cxnId="{2C9B526D-410B-459D-AAEE-F39243F46F20}">
      <dgm:prSet/>
      <dgm:spPr/>
      <dgm:t>
        <a:bodyPr/>
        <a:lstStyle/>
        <a:p>
          <a:endParaRPr lang="es-ES"/>
        </a:p>
      </dgm:t>
    </dgm:pt>
    <dgm:pt modelId="{38A0A929-DC03-4DC0-85A6-7619C1341152}">
      <dgm:prSet custT="1"/>
      <dgm:spPr/>
      <dgm:t>
        <a:bodyPr/>
        <a:lstStyle/>
        <a:p>
          <a:pPr rtl="0"/>
          <a:r>
            <a:rPr lang="es-ES" sz="1800" dirty="0" smtClean="0"/>
            <a:t>Educación</a:t>
          </a:r>
          <a:endParaRPr lang="es-ES" sz="1800" dirty="0"/>
        </a:p>
      </dgm:t>
    </dgm:pt>
    <dgm:pt modelId="{09324FB1-AD79-4DC2-A656-1762137332B1}" type="parTrans" cxnId="{9E752998-2030-4537-AE44-05CD5B20BE16}">
      <dgm:prSet/>
      <dgm:spPr/>
      <dgm:t>
        <a:bodyPr/>
        <a:lstStyle/>
        <a:p>
          <a:endParaRPr lang="es-ES"/>
        </a:p>
      </dgm:t>
    </dgm:pt>
    <dgm:pt modelId="{C1C0D1BE-3DA5-4141-9EEE-59951DA54C3D}" type="sibTrans" cxnId="{9E752998-2030-4537-AE44-05CD5B20BE16}">
      <dgm:prSet/>
      <dgm:spPr/>
      <dgm:t>
        <a:bodyPr/>
        <a:lstStyle/>
        <a:p>
          <a:endParaRPr lang="es-ES"/>
        </a:p>
      </dgm:t>
    </dgm:pt>
    <dgm:pt modelId="{E9F41B13-DC3A-435B-B26A-B906D1627ED6}">
      <dgm:prSet custT="1"/>
      <dgm:spPr/>
      <dgm:t>
        <a:bodyPr/>
        <a:lstStyle/>
        <a:p>
          <a:pPr rtl="0"/>
          <a:r>
            <a:rPr lang="es-ES" sz="1800" dirty="0" smtClean="0"/>
            <a:t>Corrección</a:t>
          </a:r>
          <a:endParaRPr lang="es-ES" sz="1800" dirty="0"/>
        </a:p>
      </dgm:t>
    </dgm:pt>
    <dgm:pt modelId="{EA518581-6BB1-4F30-82F2-93469B3E7583}" type="parTrans" cxnId="{DA0BE5AB-B492-4DF5-BFB3-7D4DFDB068BE}">
      <dgm:prSet/>
      <dgm:spPr/>
      <dgm:t>
        <a:bodyPr/>
        <a:lstStyle/>
        <a:p>
          <a:endParaRPr lang="es-ES"/>
        </a:p>
      </dgm:t>
    </dgm:pt>
    <dgm:pt modelId="{5AC163D2-A7BF-4F0E-BA20-CA7273F6604A}" type="sibTrans" cxnId="{DA0BE5AB-B492-4DF5-BFB3-7D4DFDB068BE}">
      <dgm:prSet/>
      <dgm:spPr/>
      <dgm:t>
        <a:bodyPr/>
        <a:lstStyle/>
        <a:p>
          <a:endParaRPr lang="es-ES"/>
        </a:p>
      </dgm:t>
    </dgm:pt>
    <dgm:pt modelId="{FACEAE94-C2BC-4117-B8D3-209499B2B149}">
      <dgm:prSet custT="1"/>
      <dgm:spPr/>
      <dgm:t>
        <a:bodyPr/>
        <a:lstStyle/>
        <a:p>
          <a:pPr rtl="0"/>
          <a:r>
            <a:rPr lang="es-ES" sz="1800" dirty="0" smtClean="0"/>
            <a:t>Para los padres: administración y disposición de </a:t>
          </a:r>
          <a:r>
            <a:rPr lang="es-ES" sz="1800" dirty="0" smtClean="0"/>
            <a:t>bienes (art. 9.1 CDFA)</a:t>
          </a:r>
          <a:endParaRPr lang="es-ES" sz="1800" dirty="0"/>
        </a:p>
      </dgm:t>
    </dgm:pt>
    <dgm:pt modelId="{7F62A536-72C3-49DF-9C62-A668726B8B37}" type="parTrans" cxnId="{CAD6D967-A3FA-449B-ABFB-DEFD03C194D0}">
      <dgm:prSet/>
      <dgm:spPr/>
      <dgm:t>
        <a:bodyPr/>
        <a:lstStyle/>
        <a:p>
          <a:endParaRPr lang="es-ES"/>
        </a:p>
      </dgm:t>
    </dgm:pt>
    <dgm:pt modelId="{EF9976F9-44B2-49EE-8B13-CF4B14B41C34}" type="sibTrans" cxnId="{CAD6D967-A3FA-449B-ABFB-DEFD03C194D0}">
      <dgm:prSet/>
      <dgm:spPr/>
      <dgm:t>
        <a:bodyPr/>
        <a:lstStyle/>
        <a:p>
          <a:endParaRPr lang="es-ES"/>
        </a:p>
      </dgm:t>
    </dgm:pt>
    <dgm:pt modelId="{7F0D7FF8-94AC-4B7E-AD55-65A039419321}">
      <dgm:prSet custT="1"/>
      <dgm:spPr/>
      <dgm:t>
        <a:bodyPr/>
        <a:lstStyle/>
        <a:p>
          <a:pPr rtl="0"/>
          <a:r>
            <a:rPr lang="es-ES" sz="1600" dirty="0" smtClean="0"/>
            <a:t>Fundamento: la filiación, </a:t>
          </a:r>
          <a:r>
            <a:rPr lang="es-E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∃  aún sin </a:t>
          </a:r>
          <a:r>
            <a:rPr lang="es-E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a.f</a:t>
          </a:r>
          <a:r>
            <a:rPr lang="es-E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s-ES" sz="1600" dirty="0"/>
        </a:p>
      </dgm:t>
    </dgm:pt>
    <dgm:pt modelId="{04A58080-6018-4FE5-B2B9-001EDB0F8B07}" type="parTrans" cxnId="{34C109E5-73E0-48B6-A5E8-60F162E001F3}">
      <dgm:prSet/>
      <dgm:spPr/>
      <dgm:t>
        <a:bodyPr/>
        <a:lstStyle/>
        <a:p>
          <a:endParaRPr lang="es-ES"/>
        </a:p>
      </dgm:t>
    </dgm:pt>
    <dgm:pt modelId="{00427291-E125-40FC-A9A8-4173EA994108}" type="sibTrans" cxnId="{34C109E5-73E0-48B6-A5E8-60F162E001F3}">
      <dgm:prSet/>
      <dgm:spPr/>
      <dgm:t>
        <a:bodyPr/>
        <a:lstStyle/>
        <a:p>
          <a:endParaRPr lang="es-ES"/>
        </a:p>
      </dgm:t>
    </dgm:pt>
    <dgm:pt modelId="{BCBDA0D1-6372-43EB-8EA5-109BFE4731DC}">
      <dgm:prSet custT="1"/>
      <dgm:spPr/>
      <dgm:t>
        <a:bodyPr/>
        <a:lstStyle/>
        <a:p>
          <a:pPr rtl="0"/>
          <a:r>
            <a:rPr lang="es-ES" sz="1600" dirty="0" smtClean="0"/>
            <a:t>Extinción: emancipación, salvo arts. 69 o 41 a 44 CDFA</a:t>
          </a:r>
          <a:endParaRPr lang="es-ES" sz="1600" dirty="0"/>
        </a:p>
      </dgm:t>
    </dgm:pt>
    <dgm:pt modelId="{1A83E040-1094-4821-931E-B6C9DE24BE34}" type="parTrans" cxnId="{ECEB13C6-520F-4708-8077-FF384C805DFF}">
      <dgm:prSet/>
      <dgm:spPr/>
      <dgm:t>
        <a:bodyPr/>
        <a:lstStyle/>
        <a:p>
          <a:endParaRPr lang="es-ES"/>
        </a:p>
      </dgm:t>
    </dgm:pt>
    <dgm:pt modelId="{3431BD38-EAED-44A9-BDDD-088C4CD420B5}" type="sibTrans" cxnId="{ECEB13C6-520F-4708-8077-FF384C805DFF}">
      <dgm:prSet/>
      <dgm:spPr/>
      <dgm:t>
        <a:bodyPr/>
        <a:lstStyle/>
        <a:p>
          <a:endParaRPr lang="es-ES"/>
        </a:p>
      </dgm:t>
    </dgm:pt>
    <dgm:pt modelId="{9659242A-ABFE-43FA-B5E0-9B3BF0AC7506}" type="pres">
      <dgm:prSet presAssocID="{C7C8B8D9-E4C1-4337-AB02-E38B715190F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AFC5481-14E3-4D90-9A7A-6F8C793C231C}" type="pres">
      <dgm:prSet presAssocID="{7C932C79-E912-4852-97A6-895C2F6EABC5}" presName="parentLin" presStyleCnt="0"/>
      <dgm:spPr/>
    </dgm:pt>
    <dgm:pt modelId="{F4EC019D-4409-4185-B8F8-883D9A3EF860}" type="pres">
      <dgm:prSet presAssocID="{7C932C79-E912-4852-97A6-895C2F6EABC5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3B01D571-DFE3-4B7D-8773-30412CB826CA}" type="pres">
      <dgm:prSet presAssocID="{7C932C79-E912-4852-97A6-895C2F6EABC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1E876E-A259-45F8-82A7-B0531235B617}" type="pres">
      <dgm:prSet presAssocID="{7C932C79-E912-4852-97A6-895C2F6EABC5}" presName="negativeSpace" presStyleCnt="0"/>
      <dgm:spPr/>
    </dgm:pt>
    <dgm:pt modelId="{EC1724FE-8380-4E5B-9EE1-D60AB7DEB7DD}" type="pres">
      <dgm:prSet presAssocID="{7C932C79-E912-4852-97A6-895C2F6EABC5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E08502-D308-4395-A992-B31C19D90CC2}" type="pres">
      <dgm:prSet presAssocID="{23194C16-23F3-463E-83FB-85752A3EC01E}" presName="spaceBetweenRectangles" presStyleCnt="0"/>
      <dgm:spPr/>
    </dgm:pt>
    <dgm:pt modelId="{5C03AB16-0398-4DEB-8E6A-CC063A6CC8BC}" type="pres">
      <dgm:prSet presAssocID="{124C82A8-B685-4B32-AAD4-47A3198C8818}" presName="parentLin" presStyleCnt="0"/>
      <dgm:spPr/>
    </dgm:pt>
    <dgm:pt modelId="{CA8F5EB3-C5C8-41E0-9497-ED845D18C964}" type="pres">
      <dgm:prSet presAssocID="{124C82A8-B685-4B32-AAD4-47A3198C8818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BC5DEAD4-1A20-4081-9261-0B554AC4B25E}" type="pres">
      <dgm:prSet presAssocID="{124C82A8-B685-4B32-AAD4-47A3198C881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5E7ED3-2984-4067-AE80-3E984E71B6C7}" type="pres">
      <dgm:prSet presAssocID="{124C82A8-B685-4B32-AAD4-47A3198C8818}" presName="negativeSpace" presStyleCnt="0"/>
      <dgm:spPr/>
    </dgm:pt>
    <dgm:pt modelId="{C6837B34-E42D-419B-A883-09B7EB626B54}" type="pres">
      <dgm:prSet presAssocID="{124C82A8-B685-4B32-AAD4-47A3198C8818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AE8FE3-46D4-4418-9999-5E9B2A36F734}" type="pres">
      <dgm:prSet presAssocID="{9A82EB16-3315-472F-B9C0-E7A0772635D8}" presName="spaceBetweenRectangles" presStyleCnt="0"/>
      <dgm:spPr/>
    </dgm:pt>
    <dgm:pt modelId="{3C4FF812-84AD-4EB0-99D6-67663F6AE979}" type="pres">
      <dgm:prSet presAssocID="{4D820A15-24C0-43A4-9B12-D8151CF13BF3}" presName="parentLin" presStyleCnt="0"/>
      <dgm:spPr/>
    </dgm:pt>
    <dgm:pt modelId="{DB46744B-A1A1-49C9-AEC5-ECC7714A527E}" type="pres">
      <dgm:prSet presAssocID="{4D820A15-24C0-43A4-9B12-D8151CF13BF3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8B414C09-A25D-4650-961A-77A3D236EEFC}" type="pres">
      <dgm:prSet presAssocID="{4D820A15-24C0-43A4-9B12-D8151CF13BF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9F9C71-03FF-4DEA-9194-990631444DA1}" type="pres">
      <dgm:prSet presAssocID="{4D820A15-24C0-43A4-9B12-D8151CF13BF3}" presName="negativeSpace" presStyleCnt="0"/>
      <dgm:spPr/>
    </dgm:pt>
    <dgm:pt modelId="{99DB26A0-2D7D-44F0-A64A-905FFD42AF4F}" type="pres">
      <dgm:prSet presAssocID="{4D820A15-24C0-43A4-9B12-D8151CF13BF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7096BB-2B53-4D80-8FD0-6570B8443841}" type="pres">
      <dgm:prSet presAssocID="{D96B7A00-8B27-4A92-8EA7-0B2D1AF10E54}" presName="spaceBetweenRectangles" presStyleCnt="0"/>
      <dgm:spPr/>
    </dgm:pt>
    <dgm:pt modelId="{A23B4024-E168-417C-A589-CD21482E8131}" type="pres">
      <dgm:prSet presAssocID="{271A48D5-2C4E-4E27-8286-64E85B5CFAB3}" presName="parentLin" presStyleCnt="0"/>
      <dgm:spPr/>
    </dgm:pt>
    <dgm:pt modelId="{9186F14A-8A0E-43D5-9555-760202C75BE2}" type="pres">
      <dgm:prSet presAssocID="{271A48D5-2C4E-4E27-8286-64E85B5CFAB3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3B905B3C-C3D3-4B97-872B-CFD692F69675}" type="pres">
      <dgm:prSet presAssocID="{271A48D5-2C4E-4E27-8286-64E85B5CFAB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A1E913-4724-423A-BB07-169DA98B6E77}" type="pres">
      <dgm:prSet presAssocID="{271A48D5-2C4E-4E27-8286-64E85B5CFAB3}" presName="negativeSpace" presStyleCnt="0"/>
      <dgm:spPr/>
    </dgm:pt>
    <dgm:pt modelId="{8AD63AFC-BB76-41D4-8A30-FE7E437CB014}" type="pres">
      <dgm:prSet presAssocID="{271A48D5-2C4E-4E27-8286-64E85B5CFAB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1F8D5FF-B0F7-4387-8E85-CF5BB3A01BE6}" srcId="{7C932C79-E912-4852-97A6-895C2F6EABC5}" destId="{0B329C84-EBDD-45AA-8725-FA30562333CA}" srcOrd="0" destOrd="0" parTransId="{486E43D9-7425-4FE6-8B9A-2774F22301E0}" sibTransId="{86E54A8F-E98F-4FD8-A457-723C4748BA1B}"/>
    <dgm:cxn modelId="{759D972B-9C8C-4784-90B1-E786378B2365}" type="presOf" srcId="{7C932C79-E912-4852-97A6-895C2F6EABC5}" destId="{F4EC019D-4409-4185-B8F8-883D9A3EF860}" srcOrd="0" destOrd="0" presId="urn:microsoft.com/office/officeart/2005/8/layout/list1"/>
    <dgm:cxn modelId="{2BE41CB5-AAF1-4C9B-9D06-A6839373CF36}" srcId="{C7C8B8D9-E4C1-4337-AB02-E38B715190FA}" destId="{7C932C79-E912-4852-97A6-895C2F6EABC5}" srcOrd="0" destOrd="0" parTransId="{FD4B5C6D-746B-428F-9601-24BD79F22947}" sibTransId="{23194C16-23F3-463E-83FB-85752A3EC01E}"/>
    <dgm:cxn modelId="{B622E77B-E62C-4306-9C8F-EBE93B6F3C98}" type="presOf" srcId="{48B2D223-F68D-4C36-8A2F-1E8F8712666A}" destId="{EC1724FE-8380-4E5B-9EE1-D60AB7DEB7DD}" srcOrd="0" destOrd="1" presId="urn:microsoft.com/office/officeart/2005/8/layout/list1"/>
    <dgm:cxn modelId="{0F400B42-514E-4F2B-896B-BFF63387F957}" type="presOf" srcId="{984BDB60-56C3-4E70-8123-ABEFC3976F4E}" destId="{8AD63AFC-BB76-41D4-8A30-FE7E437CB014}" srcOrd="0" destOrd="0" presId="urn:microsoft.com/office/officeart/2005/8/layout/list1"/>
    <dgm:cxn modelId="{CAD6D967-A3FA-449B-ABFB-DEFD03C194D0}" srcId="{271A48D5-2C4E-4E27-8286-64E85B5CFAB3}" destId="{FACEAE94-C2BC-4117-B8D3-209499B2B149}" srcOrd="4" destOrd="0" parTransId="{7F62A536-72C3-49DF-9C62-A668726B8B37}" sibTransId="{EF9976F9-44B2-49EE-8B13-CF4B14B41C34}"/>
    <dgm:cxn modelId="{1FE92E7D-24DE-46AC-93F2-6B632301F2BE}" type="presOf" srcId="{0B329C84-EBDD-45AA-8725-FA30562333CA}" destId="{EC1724FE-8380-4E5B-9EE1-D60AB7DEB7DD}" srcOrd="0" destOrd="0" presId="urn:microsoft.com/office/officeart/2005/8/layout/list1"/>
    <dgm:cxn modelId="{9D19CEB4-5A45-4C71-9BCE-F30BBEB040F0}" type="presOf" srcId="{282CA8F7-A10A-4632-8C12-57140654353C}" destId="{99DB26A0-2D7D-44F0-A64A-905FFD42AF4F}" srcOrd="0" destOrd="0" presId="urn:microsoft.com/office/officeart/2005/8/layout/list1"/>
    <dgm:cxn modelId="{2C2F3CBD-C2AC-46EF-AA47-D1CE718B6C31}" type="presOf" srcId="{271A48D5-2C4E-4E27-8286-64E85B5CFAB3}" destId="{3B905B3C-C3D3-4B97-872B-CFD692F69675}" srcOrd="1" destOrd="0" presId="urn:microsoft.com/office/officeart/2005/8/layout/list1"/>
    <dgm:cxn modelId="{2B88263D-FB4C-4FFF-BD4A-6F465C699424}" type="presOf" srcId="{26EBDD9A-2903-4F4F-BFE1-21D287D7C6AA}" destId="{99DB26A0-2D7D-44F0-A64A-905FFD42AF4F}" srcOrd="0" destOrd="2" presId="urn:microsoft.com/office/officeart/2005/8/layout/list1"/>
    <dgm:cxn modelId="{8A0B8067-7FFC-4424-B859-7476DF2D8087}" srcId="{4D820A15-24C0-43A4-9B12-D8151CF13BF3}" destId="{282CA8F7-A10A-4632-8C12-57140654353C}" srcOrd="0" destOrd="0" parTransId="{91FA700F-528D-421C-B366-411688586E14}" sibTransId="{5BB8F622-99AF-4D15-813F-C2B63E51A145}"/>
    <dgm:cxn modelId="{9E752998-2030-4537-AE44-05CD5B20BE16}" srcId="{271A48D5-2C4E-4E27-8286-64E85B5CFAB3}" destId="{38A0A929-DC03-4DC0-85A6-7619C1341152}" srcOrd="2" destOrd="0" parTransId="{09324FB1-AD79-4DC2-A656-1762137332B1}" sibTransId="{C1C0D1BE-3DA5-4141-9EEE-59951DA54C3D}"/>
    <dgm:cxn modelId="{A2616F73-F68E-413A-8419-ED597E320127}" type="presOf" srcId="{C7C8B8D9-E4C1-4337-AB02-E38B715190FA}" destId="{9659242A-ABFE-43FA-B5E0-9B3BF0AC7506}" srcOrd="0" destOrd="0" presId="urn:microsoft.com/office/officeart/2005/8/layout/list1"/>
    <dgm:cxn modelId="{8B1BCEF4-E66D-454E-A2FE-D04DC8809F64}" srcId="{124C82A8-B685-4B32-AAD4-47A3198C8818}" destId="{B12053C6-8FDE-4409-AAFF-132B4F2E5824}" srcOrd="3" destOrd="0" parTransId="{3A916B24-6AD6-47E3-9408-3757BBA6DE62}" sibTransId="{F5DC92F8-023E-45F7-B437-2C8047782824}"/>
    <dgm:cxn modelId="{2F9B87BF-BE35-4C34-9768-EE4E5EE8BFD9}" srcId="{124C82A8-B685-4B32-AAD4-47A3198C8818}" destId="{8BD469F0-47EB-4183-85AD-F37E61F34D76}" srcOrd="0" destOrd="0" parTransId="{4B755CC3-0A5A-4232-A98C-C65F437BAB42}" sibTransId="{1C21D516-D55B-4BE5-A10E-5B0E67013DED}"/>
    <dgm:cxn modelId="{661BD553-68E9-4CE1-AD38-56A3A4D46E3A}" srcId="{4D820A15-24C0-43A4-9B12-D8151CF13BF3}" destId="{26EBDD9A-2903-4F4F-BFE1-21D287D7C6AA}" srcOrd="2" destOrd="0" parTransId="{50004492-8F6F-44BF-A347-878951EE318F}" sibTransId="{9D2BEA10-0061-4843-9EA1-5E70AECB4EC6}"/>
    <dgm:cxn modelId="{DA0BE5AB-B492-4DF5-BFB3-7D4DFDB068BE}" srcId="{271A48D5-2C4E-4E27-8286-64E85B5CFAB3}" destId="{E9F41B13-DC3A-435B-B26A-B906D1627ED6}" srcOrd="3" destOrd="0" parTransId="{EA518581-6BB1-4F30-82F2-93469B3E7583}" sibTransId="{5AC163D2-A7BF-4F0E-BA20-CA7273F6604A}"/>
    <dgm:cxn modelId="{DE898CB2-DBD7-4BB2-8515-3F1BA0091B9D}" srcId="{C7C8B8D9-E4C1-4337-AB02-E38B715190FA}" destId="{4D820A15-24C0-43A4-9B12-D8151CF13BF3}" srcOrd="2" destOrd="0" parTransId="{3E3BC7DE-140A-4F56-9675-482621B93B4C}" sibTransId="{D96B7A00-8B27-4A92-8EA7-0B2D1AF10E54}"/>
    <dgm:cxn modelId="{E104BBAE-6C92-4B0E-994C-F1583A9D5682}" type="presOf" srcId="{B12053C6-8FDE-4409-AAFF-132B4F2E5824}" destId="{C6837B34-E42D-419B-A883-09B7EB626B54}" srcOrd="0" destOrd="3" presId="urn:microsoft.com/office/officeart/2005/8/layout/list1"/>
    <dgm:cxn modelId="{00747872-C5CB-4E41-B0C5-B9D747F36F60}" type="presOf" srcId="{5F0FFACF-A11B-40A5-8C67-3311F00036DB}" destId="{8AD63AFC-BB76-41D4-8A30-FE7E437CB014}" srcOrd="0" destOrd="1" presId="urn:microsoft.com/office/officeart/2005/8/layout/list1"/>
    <dgm:cxn modelId="{ECEB13C6-520F-4708-8077-FF384C805DFF}" srcId="{124C82A8-B685-4B32-AAD4-47A3198C8818}" destId="{BCBDA0D1-6372-43EB-8EA5-109BFE4731DC}" srcOrd="2" destOrd="0" parTransId="{1A83E040-1094-4821-931E-B6C9DE24BE34}" sibTransId="{3431BD38-EAED-44A9-BDDD-088C4CD420B5}"/>
    <dgm:cxn modelId="{6FB5EBB8-1E7E-4C63-9E9D-D032864AC4B5}" type="presOf" srcId="{E9F41B13-DC3A-435B-B26A-B906D1627ED6}" destId="{8AD63AFC-BB76-41D4-8A30-FE7E437CB014}" srcOrd="0" destOrd="3" presId="urn:microsoft.com/office/officeart/2005/8/layout/list1"/>
    <dgm:cxn modelId="{98BC04E6-690F-4620-8A14-F8FC7790C810}" srcId="{C7C8B8D9-E4C1-4337-AB02-E38B715190FA}" destId="{271A48D5-2C4E-4E27-8286-64E85B5CFAB3}" srcOrd="3" destOrd="0" parTransId="{1D3E37F3-62B8-4BA8-AF7C-A920B31E6E7A}" sibTransId="{62833270-1A5A-458B-948E-D09E26C3D0B8}"/>
    <dgm:cxn modelId="{55B18D8B-665A-4CDC-9C9D-7F6C7E0EE3A2}" type="presOf" srcId="{BCBDA0D1-6372-43EB-8EA5-109BFE4731DC}" destId="{C6837B34-E42D-419B-A883-09B7EB626B54}" srcOrd="0" destOrd="2" presId="urn:microsoft.com/office/officeart/2005/8/layout/list1"/>
    <dgm:cxn modelId="{2C9B526D-410B-459D-AAEE-F39243F46F20}" srcId="{271A48D5-2C4E-4E27-8286-64E85B5CFAB3}" destId="{5F0FFACF-A11B-40A5-8C67-3311F00036DB}" srcOrd="1" destOrd="0" parTransId="{CC77090A-C0E9-4475-BD08-7BB5434EC87C}" sibTransId="{88C99D87-4DA2-4603-9F75-46AA96904D6A}"/>
    <dgm:cxn modelId="{622C0AD8-DEAA-4AC1-B721-029C70B88AF6}" type="presOf" srcId="{7F0D7FF8-94AC-4B7E-AD55-65A039419321}" destId="{C6837B34-E42D-419B-A883-09B7EB626B54}" srcOrd="0" destOrd="1" presId="urn:microsoft.com/office/officeart/2005/8/layout/list1"/>
    <dgm:cxn modelId="{901FF51B-33A4-4B8F-929A-3F0358925EEB}" type="presOf" srcId="{271A48D5-2C4E-4E27-8286-64E85B5CFAB3}" destId="{9186F14A-8A0E-43D5-9555-760202C75BE2}" srcOrd="0" destOrd="0" presId="urn:microsoft.com/office/officeart/2005/8/layout/list1"/>
    <dgm:cxn modelId="{DEF982FF-1A20-4F32-9B0A-AA926469BDCF}" srcId="{271A48D5-2C4E-4E27-8286-64E85B5CFAB3}" destId="{984BDB60-56C3-4E70-8123-ABEFC3976F4E}" srcOrd="0" destOrd="0" parTransId="{76AB95BD-5D7B-4056-A0FC-7479E0DB4336}" sibTransId="{8750EDDC-87F3-422F-BF14-8D4DEB354551}"/>
    <dgm:cxn modelId="{F22BA53D-6779-4047-94E0-D657676319AC}" type="presOf" srcId="{38A0A929-DC03-4DC0-85A6-7619C1341152}" destId="{8AD63AFC-BB76-41D4-8A30-FE7E437CB014}" srcOrd="0" destOrd="2" presId="urn:microsoft.com/office/officeart/2005/8/layout/list1"/>
    <dgm:cxn modelId="{7F3461E9-4270-4B40-A876-FA7FEDECBB11}" type="presOf" srcId="{124C82A8-B685-4B32-AAD4-47A3198C8818}" destId="{BC5DEAD4-1A20-4081-9261-0B554AC4B25E}" srcOrd="1" destOrd="0" presId="urn:microsoft.com/office/officeart/2005/8/layout/list1"/>
    <dgm:cxn modelId="{DFA4800B-C9F2-4087-82AD-2F5469E05972}" srcId="{4D820A15-24C0-43A4-9B12-D8151CF13BF3}" destId="{743A6FF0-93BA-4FE1-9FE3-02D6DA5E3483}" srcOrd="1" destOrd="0" parTransId="{9B0F93BE-23A8-416B-BE2D-5038150BA9D1}" sibTransId="{3FC40FDA-F564-4673-9986-A9AE30345617}"/>
    <dgm:cxn modelId="{60328A58-E780-44DA-85F6-6EA0267D3402}" type="presOf" srcId="{4D820A15-24C0-43A4-9B12-D8151CF13BF3}" destId="{8B414C09-A25D-4650-961A-77A3D236EEFC}" srcOrd="1" destOrd="0" presId="urn:microsoft.com/office/officeart/2005/8/layout/list1"/>
    <dgm:cxn modelId="{7CCB8565-4661-44F3-A4A8-6B396C4CB2F2}" type="presOf" srcId="{FACEAE94-C2BC-4117-B8D3-209499B2B149}" destId="{8AD63AFC-BB76-41D4-8A30-FE7E437CB014}" srcOrd="0" destOrd="4" presId="urn:microsoft.com/office/officeart/2005/8/layout/list1"/>
    <dgm:cxn modelId="{731BD982-F90C-48CE-AEEA-B62C1D683972}" srcId="{C7C8B8D9-E4C1-4337-AB02-E38B715190FA}" destId="{124C82A8-B685-4B32-AAD4-47A3198C8818}" srcOrd="1" destOrd="0" parTransId="{8B1EE98F-5168-4ADE-9B0D-AA5F6A55BFCA}" sibTransId="{9A82EB16-3315-472F-B9C0-E7A0772635D8}"/>
    <dgm:cxn modelId="{3413F499-CDFA-43E5-B62F-FB0025E03735}" srcId="{0B329C84-EBDD-45AA-8725-FA30562333CA}" destId="{A8AC829F-1F28-4716-A0DD-9EE8B6EF7E6A}" srcOrd="1" destOrd="0" parTransId="{4D4B8F07-336F-4779-B52A-CA6A6468D712}" sibTransId="{8DBECA94-86E3-4ABC-94D3-C2BCF9931D54}"/>
    <dgm:cxn modelId="{BB7DDCC5-15F2-4634-8542-90A5029C28D4}" type="presOf" srcId="{124C82A8-B685-4B32-AAD4-47A3198C8818}" destId="{CA8F5EB3-C5C8-41E0-9497-ED845D18C964}" srcOrd="0" destOrd="0" presId="urn:microsoft.com/office/officeart/2005/8/layout/list1"/>
    <dgm:cxn modelId="{34C109E5-73E0-48B6-A5E8-60F162E001F3}" srcId="{124C82A8-B685-4B32-AAD4-47A3198C8818}" destId="{7F0D7FF8-94AC-4B7E-AD55-65A039419321}" srcOrd="1" destOrd="0" parTransId="{04A58080-6018-4FE5-B2B9-001EDB0F8B07}" sibTransId="{00427291-E125-40FC-A9A8-4173EA994108}"/>
    <dgm:cxn modelId="{21737ED2-81B6-402A-A3AD-F45C08CDBAAE}" type="presOf" srcId="{8BD469F0-47EB-4183-85AD-F37E61F34D76}" destId="{C6837B34-E42D-419B-A883-09B7EB626B54}" srcOrd="0" destOrd="0" presId="urn:microsoft.com/office/officeart/2005/8/layout/list1"/>
    <dgm:cxn modelId="{B0C66D37-7444-4A8E-84B9-DF895745937A}" type="presOf" srcId="{A8AC829F-1F28-4716-A0DD-9EE8B6EF7E6A}" destId="{EC1724FE-8380-4E5B-9EE1-D60AB7DEB7DD}" srcOrd="0" destOrd="2" presId="urn:microsoft.com/office/officeart/2005/8/layout/list1"/>
    <dgm:cxn modelId="{CE579B09-A7F3-439B-9716-F7825587984B}" srcId="{0B329C84-EBDD-45AA-8725-FA30562333CA}" destId="{48B2D223-F68D-4C36-8A2F-1E8F8712666A}" srcOrd="0" destOrd="0" parTransId="{AE5BF3AB-9263-4696-9B5E-016165029A46}" sibTransId="{7431E02E-31E3-46D0-BA0D-2447361CE575}"/>
    <dgm:cxn modelId="{737820BC-7721-4259-ADAD-C84CF8411E39}" type="presOf" srcId="{7C932C79-E912-4852-97A6-895C2F6EABC5}" destId="{3B01D571-DFE3-4B7D-8773-30412CB826CA}" srcOrd="1" destOrd="0" presId="urn:microsoft.com/office/officeart/2005/8/layout/list1"/>
    <dgm:cxn modelId="{E1984D24-A9E5-4D99-8ED8-BEAD512AF650}" type="presOf" srcId="{4D820A15-24C0-43A4-9B12-D8151CF13BF3}" destId="{DB46744B-A1A1-49C9-AEC5-ECC7714A527E}" srcOrd="0" destOrd="0" presId="urn:microsoft.com/office/officeart/2005/8/layout/list1"/>
    <dgm:cxn modelId="{A7CC50BB-B60B-4FF8-BD95-0AA2D876D891}" type="presOf" srcId="{743A6FF0-93BA-4FE1-9FE3-02D6DA5E3483}" destId="{99DB26A0-2D7D-44F0-A64A-905FFD42AF4F}" srcOrd="0" destOrd="1" presId="urn:microsoft.com/office/officeart/2005/8/layout/list1"/>
    <dgm:cxn modelId="{10F17CDE-082A-47A0-8C43-73FC480C00F2}" type="presParOf" srcId="{9659242A-ABFE-43FA-B5E0-9B3BF0AC7506}" destId="{2AFC5481-14E3-4D90-9A7A-6F8C793C231C}" srcOrd="0" destOrd="0" presId="urn:microsoft.com/office/officeart/2005/8/layout/list1"/>
    <dgm:cxn modelId="{29FA63A5-5BF9-470F-8169-784BD3D20818}" type="presParOf" srcId="{2AFC5481-14E3-4D90-9A7A-6F8C793C231C}" destId="{F4EC019D-4409-4185-B8F8-883D9A3EF860}" srcOrd="0" destOrd="0" presId="urn:microsoft.com/office/officeart/2005/8/layout/list1"/>
    <dgm:cxn modelId="{62D97714-46C7-4DA7-B5DD-81B7E5E992F5}" type="presParOf" srcId="{2AFC5481-14E3-4D90-9A7A-6F8C793C231C}" destId="{3B01D571-DFE3-4B7D-8773-30412CB826CA}" srcOrd="1" destOrd="0" presId="urn:microsoft.com/office/officeart/2005/8/layout/list1"/>
    <dgm:cxn modelId="{2E801023-A065-4912-BECD-8064DE86A325}" type="presParOf" srcId="{9659242A-ABFE-43FA-B5E0-9B3BF0AC7506}" destId="{E41E876E-A259-45F8-82A7-B0531235B617}" srcOrd="1" destOrd="0" presId="urn:microsoft.com/office/officeart/2005/8/layout/list1"/>
    <dgm:cxn modelId="{BCB2BA8E-237C-49E0-8737-9514C7574700}" type="presParOf" srcId="{9659242A-ABFE-43FA-B5E0-9B3BF0AC7506}" destId="{EC1724FE-8380-4E5B-9EE1-D60AB7DEB7DD}" srcOrd="2" destOrd="0" presId="urn:microsoft.com/office/officeart/2005/8/layout/list1"/>
    <dgm:cxn modelId="{07D56B7D-B271-4DA5-B3B2-DA68E1696FD2}" type="presParOf" srcId="{9659242A-ABFE-43FA-B5E0-9B3BF0AC7506}" destId="{DCE08502-D308-4395-A992-B31C19D90CC2}" srcOrd="3" destOrd="0" presId="urn:microsoft.com/office/officeart/2005/8/layout/list1"/>
    <dgm:cxn modelId="{4ADD9412-E64C-4425-AFFD-8BC1DF992EA0}" type="presParOf" srcId="{9659242A-ABFE-43FA-B5E0-9B3BF0AC7506}" destId="{5C03AB16-0398-4DEB-8E6A-CC063A6CC8BC}" srcOrd="4" destOrd="0" presId="urn:microsoft.com/office/officeart/2005/8/layout/list1"/>
    <dgm:cxn modelId="{E8520FFF-0A07-4DF3-B0CF-3076C68E7836}" type="presParOf" srcId="{5C03AB16-0398-4DEB-8E6A-CC063A6CC8BC}" destId="{CA8F5EB3-C5C8-41E0-9497-ED845D18C964}" srcOrd="0" destOrd="0" presId="urn:microsoft.com/office/officeart/2005/8/layout/list1"/>
    <dgm:cxn modelId="{603B9F77-D58C-4F06-8C63-74675984B1E8}" type="presParOf" srcId="{5C03AB16-0398-4DEB-8E6A-CC063A6CC8BC}" destId="{BC5DEAD4-1A20-4081-9261-0B554AC4B25E}" srcOrd="1" destOrd="0" presId="urn:microsoft.com/office/officeart/2005/8/layout/list1"/>
    <dgm:cxn modelId="{2EF0529C-9583-4870-BD4E-7435C476EACE}" type="presParOf" srcId="{9659242A-ABFE-43FA-B5E0-9B3BF0AC7506}" destId="{385E7ED3-2984-4067-AE80-3E984E71B6C7}" srcOrd="5" destOrd="0" presId="urn:microsoft.com/office/officeart/2005/8/layout/list1"/>
    <dgm:cxn modelId="{92B77B96-0B91-411D-9303-EFA1CE7741A9}" type="presParOf" srcId="{9659242A-ABFE-43FA-B5E0-9B3BF0AC7506}" destId="{C6837B34-E42D-419B-A883-09B7EB626B54}" srcOrd="6" destOrd="0" presId="urn:microsoft.com/office/officeart/2005/8/layout/list1"/>
    <dgm:cxn modelId="{94524331-6ADF-438E-ACF3-C0F8434768B5}" type="presParOf" srcId="{9659242A-ABFE-43FA-B5E0-9B3BF0AC7506}" destId="{75AE8FE3-46D4-4418-9999-5E9B2A36F734}" srcOrd="7" destOrd="0" presId="urn:microsoft.com/office/officeart/2005/8/layout/list1"/>
    <dgm:cxn modelId="{C64476BA-0AEC-4071-AC25-69DC37A47D49}" type="presParOf" srcId="{9659242A-ABFE-43FA-B5E0-9B3BF0AC7506}" destId="{3C4FF812-84AD-4EB0-99D6-67663F6AE979}" srcOrd="8" destOrd="0" presId="urn:microsoft.com/office/officeart/2005/8/layout/list1"/>
    <dgm:cxn modelId="{DFAAE707-B345-411D-8A17-DA29CFF4626A}" type="presParOf" srcId="{3C4FF812-84AD-4EB0-99D6-67663F6AE979}" destId="{DB46744B-A1A1-49C9-AEC5-ECC7714A527E}" srcOrd="0" destOrd="0" presId="urn:microsoft.com/office/officeart/2005/8/layout/list1"/>
    <dgm:cxn modelId="{6D52D3E8-3E0A-4C0F-805C-F9192545FE20}" type="presParOf" srcId="{3C4FF812-84AD-4EB0-99D6-67663F6AE979}" destId="{8B414C09-A25D-4650-961A-77A3D236EEFC}" srcOrd="1" destOrd="0" presId="urn:microsoft.com/office/officeart/2005/8/layout/list1"/>
    <dgm:cxn modelId="{9E89364A-C5AD-4A8C-9D9D-D7E04721311C}" type="presParOf" srcId="{9659242A-ABFE-43FA-B5E0-9B3BF0AC7506}" destId="{069F9C71-03FF-4DEA-9194-990631444DA1}" srcOrd="9" destOrd="0" presId="urn:microsoft.com/office/officeart/2005/8/layout/list1"/>
    <dgm:cxn modelId="{68A1CD56-4AF2-4A16-93B2-13AF40AB709E}" type="presParOf" srcId="{9659242A-ABFE-43FA-B5E0-9B3BF0AC7506}" destId="{99DB26A0-2D7D-44F0-A64A-905FFD42AF4F}" srcOrd="10" destOrd="0" presId="urn:microsoft.com/office/officeart/2005/8/layout/list1"/>
    <dgm:cxn modelId="{8C9EA221-4E7D-4F44-9C4C-4BC8C14E3B0B}" type="presParOf" srcId="{9659242A-ABFE-43FA-B5E0-9B3BF0AC7506}" destId="{627096BB-2B53-4D80-8FD0-6570B8443841}" srcOrd="11" destOrd="0" presId="urn:microsoft.com/office/officeart/2005/8/layout/list1"/>
    <dgm:cxn modelId="{9600A741-ACE2-4F27-8EB0-B05A7EEC42CC}" type="presParOf" srcId="{9659242A-ABFE-43FA-B5E0-9B3BF0AC7506}" destId="{A23B4024-E168-417C-A589-CD21482E8131}" srcOrd="12" destOrd="0" presId="urn:microsoft.com/office/officeart/2005/8/layout/list1"/>
    <dgm:cxn modelId="{4CD57A64-CE3D-4369-8CE2-BC2C603C43A1}" type="presParOf" srcId="{A23B4024-E168-417C-A589-CD21482E8131}" destId="{9186F14A-8A0E-43D5-9555-760202C75BE2}" srcOrd="0" destOrd="0" presId="urn:microsoft.com/office/officeart/2005/8/layout/list1"/>
    <dgm:cxn modelId="{85EA2BA3-AF02-40BD-B6C7-09A8CE44ED6D}" type="presParOf" srcId="{A23B4024-E168-417C-A589-CD21482E8131}" destId="{3B905B3C-C3D3-4B97-872B-CFD692F69675}" srcOrd="1" destOrd="0" presId="urn:microsoft.com/office/officeart/2005/8/layout/list1"/>
    <dgm:cxn modelId="{FBC3940A-B052-4A3E-A8E0-C551E2B4148C}" type="presParOf" srcId="{9659242A-ABFE-43FA-B5E0-9B3BF0AC7506}" destId="{A8A1E913-4724-423A-BB07-169DA98B6E77}" srcOrd="13" destOrd="0" presId="urn:microsoft.com/office/officeart/2005/8/layout/list1"/>
    <dgm:cxn modelId="{7043249F-692A-48A5-AFEA-7B9123BDE4D4}" type="presParOf" srcId="{9659242A-ABFE-43FA-B5E0-9B3BF0AC7506}" destId="{8AD63AFC-BB76-41D4-8A30-FE7E437CB01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BDD30-EA58-4CE6-94E8-4E01DA9F17CF}">
      <dsp:nvSpPr>
        <dsp:cNvPr id="0" name=""/>
        <dsp:cNvSpPr/>
      </dsp:nvSpPr>
      <dsp:spPr>
        <a:xfrm rot="4827603">
          <a:off x="1920688" y="4642766"/>
          <a:ext cx="100986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1009862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F3A5D-CCDA-42C1-804F-11258F790D2C}">
      <dsp:nvSpPr>
        <dsp:cNvPr id="0" name=""/>
        <dsp:cNvSpPr/>
      </dsp:nvSpPr>
      <dsp:spPr>
        <a:xfrm rot="1193542">
          <a:off x="3023856" y="3765094"/>
          <a:ext cx="973608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973608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D56DD-C89D-4462-9D89-40FD440909D8}">
      <dsp:nvSpPr>
        <dsp:cNvPr id="0" name=""/>
        <dsp:cNvSpPr/>
      </dsp:nvSpPr>
      <dsp:spPr>
        <a:xfrm rot="20503180">
          <a:off x="3031742" y="2876406"/>
          <a:ext cx="83859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838592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1C370-F3C4-4934-A4F3-1C9798293132}">
      <dsp:nvSpPr>
        <dsp:cNvPr id="0" name=""/>
        <dsp:cNvSpPr/>
      </dsp:nvSpPr>
      <dsp:spPr>
        <a:xfrm rot="17032229">
          <a:off x="2111042" y="2054730"/>
          <a:ext cx="784700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784700" y="241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97F9B-5874-47A3-AF5E-468C7A369EF5}">
      <dsp:nvSpPr>
        <dsp:cNvPr id="0" name=""/>
        <dsp:cNvSpPr/>
      </dsp:nvSpPr>
      <dsp:spPr>
        <a:xfrm>
          <a:off x="0" y="1844827"/>
          <a:ext cx="2959687" cy="293905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6D19D-346C-44FE-8ED0-6E8831CAD513}">
      <dsp:nvSpPr>
        <dsp:cNvPr id="0" name=""/>
        <dsp:cNvSpPr/>
      </dsp:nvSpPr>
      <dsp:spPr>
        <a:xfrm>
          <a:off x="1800203" y="245223"/>
          <a:ext cx="1950177" cy="14650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Concepto y fases</a:t>
          </a:r>
          <a:endParaRPr lang="es-ES_tradnl" sz="2200" kern="1200" dirty="0"/>
        </a:p>
      </dsp:txBody>
      <dsp:txXfrm>
        <a:off x="2085800" y="459769"/>
        <a:ext cx="1378983" cy="1035918"/>
      </dsp:txXfrm>
    </dsp:sp>
    <dsp:sp modelId="{35F9CABC-9695-41FC-9C56-D242F5F11BF6}">
      <dsp:nvSpPr>
        <dsp:cNvPr id="0" name=""/>
        <dsp:cNvSpPr/>
      </dsp:nvSpPr>
      <dsp:spPr>
        <a:xfrm>
          <a:off x="3672413" y="1633101"/>
          <a:ext cx="2644416" cy="15150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Regímenes jurídicos: art. 149.1.8ª CE</a:t>
          </a:r>
          <a:endParaRPr lang="es-ES_tradnl" sz="2200" kern="1200" dirty="0"/>
        </a:p>
      </dsp:txBody>
      <dsp:txXfrm>
        <a:off x="4059679" y="1854976"/>
        <a:ext cx="1869884" cy="1071305"/>
      </dsp:txXfrm>
    </dsp:sp>
    <dsp:sp modelId="{9793B528-E035-4ABC-A3F4-C5934FD38A4A}">
      <dsp:nvSpPr>
        <dsp:cNvPr id="0" name=""/>
        <dsp:cNvSpPr/>
      </dsp:nvSpPr>
      <dsp:spPr>
        <a:xfrm>
          <a:off x="3744413" y="3627361"/>
          <a:ext cx="2686594" cy="14650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Relaciones</a:t>
          </a:r>
          <a:r>
            <a:rPr lang="es-ES" sz="2200" kern="1200" baseline="0" dirty="0" smtClean="0"/>
            <a:t> entre ordenamientos civiles</a:t>
          </a:r>
          <a:endParaRPr lang="es-ES_tradnl" sz="2200" kern="1200" dirty="0"/>
        </a:p>
      </dsp:txBody>
      <dsp:txXfrm>
        <a:off x="4137856" y="3841907"/>
        <a:ext cx="1899708" cy="1035918"/>
      </dsp:txXfrm>
    </dsp:sp>
    <dsp:sp modelId="{7AA205EF-65E9-4ED4-902D-AF37E0481E14}">
      <dsp:nvSpPr>
        <dsp:cNvPr id="0" name=""/>
        <dsp:cNvSpPr/>
      </dsp:nvSpPr>
      <dsp:spPr>
        <a:xfrm>
          <a:off x="1368155" y="5161389"/>
          <a:ext cx="2527347" cy="146501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Cómputo</a:t>
          </a:r>
          <a:r>
            <a:rPr lang="es-ES" sz="2200" kern="1200" baseline="0" dirty="0" smtClean="0"/>
            <a:t> </a:t>
          </a:r>
          <a:r>
            <a:rPr lang="es-ES" sz="2200" kern="1200" baseline="0" smtClean="0"/>
            <a:t>de la </a:t>
          </a:r>
          <a:r>
            <a:rPr lang="es-ES" sz="2200" kern="1200" baseline="0" dirty="0" smtClean="0"/>
            <a:t>edad</a:t>
          </a:r>
          <a:endParaRPr lang="es-ES_tradnl" sz="2200" kern="1200" dirty="0"/>
        </a:p>
      </dsp:txBody>
      <dsp:txXfrm>
        <a:off x="1738276" y="5375935"/>
        <a:ext cx="1787105" cy="10359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633446-14BD-4140-A355-DF0993A186A2}">
      <dsp:nvSpPr>
        <dsp:cNvPr id="0" name=""/>
        <dsp:cNvSpPr/>
      </dsp:nvSpPr>
      <dsp:spPr>
        <a:xfrm rot="2330578">
          <a:off x="2932546" y="4749153"/>
          <a:ext cx="143124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431246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90338-264D-483C-A896-D64CD0DE5B2C}">
      <dsp:nvSpPr>
        <dsp:cNvPr id="0" name=""/>
        <dsp:cNvSpPr/>
      </dsp:nvSpPr>
      <dsp:spPr>
        <a:xfrm>
          <a:off x="3090793" y="3362837"/>
          <a:ext cx="2184385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2184385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0E2AE-C486-4937-8610-CCB6CEAD9147}">
      <dsp:nvSpPr>
        <dsp:cNvPr id="0" name=""/>
        <dsp:cNvSpPr/>
      </dsp:nvSpPr>
      <dsp:spPr>
        <a:xfrm rot="19453555">
          <a:off x="2916855" y="1985045"/>
          <a:ext cx="184381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843816" y="327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6A4AF-08C9-4827-BB31-82A22BA8ABE9}">
      <dsp:nvSpPr>
        <dsp:cNvPr id="0" name=""/>
        <dsp:cNvSpPr/>
      </dsp:nvSpPr>
      <dsp:spPr>
        <a:xfrm>
          <a:off x="370521" y="1549093"/>
          <a:ext cx="4103833" cy="37521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91CB50-273B-4939-B640-9EC8B8E63742}">
      <dsp:nvSpPr>
        <dsp:cNvPr id="0" name=""/>
        <dsp:cNvSpPr/>
      </dsp:nvSpPr>
      <dsp:spPr>
        <a:xfrm>
          <a:off x="4411071" y="3518"/>
          <a:ext cx="1862092" cy="186209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Respeto y ayuda:</a:t>
          </a:r>
          <a:endParaRPr lang="es-ES" sz="2000" kern="1200" dirty="0"/>
        </a:p>
      </dsp:txBody>
      <dsp:txXfrm>
        <a:off x="4683768" y="276215"/>
        <a:ext cx="1316698" cy="1316698"/>
      </dsp:txXfrm>
    </dsp:sp>
    <dsp:sp modelId="{1191C64D-3B57-4C14-97E9-78CF4489455B}">
      <dsp:nvSpPr>
        <dsp:cNvPr id="0" name=""/>
        <dsp:cNvSpPr/>
      </dsp:nvSpPr>
      <dsp:spPr>
        <a:xfrm>
          <a:off x="6459373" y="3518"/>
          <a:ext cx="2793139" cy="186209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art. </a:t>
          </a:r>
          <a:r>
            <a:rPr lang="es-ES" sz="1500" kern="1200" dirty="0" smtClean="0"/>
            <a:t>58CDFA</a:t>
          </a:r>
          <a:endParaRPr lang="es-ES" sz="1500" kern="1200" dirty="0"/>
        </a:p>
      </dsp:txBody>
      <dsp:txXfrm>
        <a:off x="6459373" y="3518"/>
        <a:ext cx="2793139" cy="1862092"/>
      </dsp:txXfrm>
    </dsp:sp>
    <dsp:sp modelId="{BF75A982-7ABF-4EDB-A09D-C7CE6B1F031F}">
      <dsp:nvSpPr>
        <dsp:cNvPr id="0" name=""/>
        <dsp:cNvSpPr/>
      </dsp:nvSpPr>
      <dsp:spPr>
        <a:xfrm>
          <a:off x="5275179" y="2464530"/>
          <a:ext cx="1862092" cy="18620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Obediencia:</a:t>
          </a:r>
          <a:endParaRPr lang="es-ES" sz="2000" kern="1200" dirty="0"/>
        </a:p>
      </dsp:txBody>
      <dsp:txXfrm>
        <a:off x="5547876" y="2737227"/>
        <a:ext cx="1316698" cy="1316698"/>
      </dsp:txXfrm>
    </dsp:sp>
    <dsp:sp modelId="{2454A1A8-D5B0-493C-BDF3-4288500D5031}">
      <dsp:nvSpPr>
        <dsp:cNvPr id="0" name=""/>
        <dsp:cNvSpPr/>
      </dsp:nvSpPr>
      <dsp:spPr>
        <a:xfrm>
          <a:off x="7323481" y="2464530"/>
          <a:ext cx="2793139" cy="186209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 </a:t>
          </a:r>
          <a:r>
            <a:rPr lang="es-ES" sz="1500" kern="1200" dirty="0" smtClean="0"/>
            <a:t>art. 5.5. CDFA</a:t>
          </a:r>
          <a:endParaRPr lang="es-ES" sz="1500" kern="1200" dirty="0"/>
        </a:p>
      </dsp:txBody>
      <dsp:txXfrm>
        <a:off x="7323481" y="2464530"/>
        <a:ext cx="2793139" cy="1862092"/>
      </dsp:txXfrm>
    </dsp:sp>
    <dsp:sp modelId="{01029542-DA74-4BFA-88CC-5BEA7F58A423}">
      <dsp:nvSpPr>
        <dsp:cNvPr id="0" name=""/>
        <dsp:cNvSpPr/>
      </dsp:nvSpPr>
      <dsp:spPr>
        <a:xfrm>
          <a:off x="3984879" y="4858696"/>
          <a:ext cx="1995785" cy="19957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Contribución a las necesidades familiares</a:t>
          </a:r>
          <a:endParaRPr lang="es-ES" sz="2000" kern="1200"/>
        </a:p>
      </dsp:txBody>
      <dsp:txXfrm>
        <a:off x="4277155" y="5150972"/>
        <a:ext cx="1411233" cy="1411233"/>
      </dsp:txXfrm>
    </dsp:sp>
    <dsp:sp modelId="{415A797C-E4CE-45FD-B2E0-20306B22E85D}">
      <dsp:nvSpPr>
        <dsp:cNvPr id="0" name=""/>
        <dsp:cNvSpPr/>
      </dsp:nvSpPr>
      <dsp:spPr>
        <a:xfrm>
          <a:off x="6180243" y="4858696"/>
          <a:ext cx="2993677" cy="199578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Regulación: arts. 58.2, 66, 67, 68 y 187 CDFA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Contribución personal: art. 66 CDFA</a:t>
          </a:r>
          <a:endParaRPr lang="es-ES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Contribución económica: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Autoridad de los padres: art. 67 CDFA</a:t>
          </a:r>
          <a:endParaRPr lang="es-ES" sz="1500" kern="1200"/>
        </a:p>
        <a:p>
          <a:pPr marL="228600" lvl="2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smtClean="0"/>
            <a:t>Autoridad de otras personas: art. 68 CDFA</a:t>
          </a:r>
          <a:endParaRPr lang="es-ES" sz="1500" kern="1200"/>
        </a:p>
      </dsp:txBody>
      <dsp:txXfrm>
        <a:off x="6180243" y="4858696"/>
        <a:ext cx="2993677" cy="19957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704CC-5D0E-4D63-AA22-ADD28985DBF6}">
      <dsp:nvSpPr>
        <dsp:cNvPr id="0" name=""/>
        <dsp:cNvSpPr/>
      </dsp:nvSpPr>
      <dsp:spPr>
        <a:xfrm>
          <a:off x="2360" y="942208"/>
          <a:ext cx="4458184" cy="524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0C9FF-C4FA-469B-B82E-925C602519F4}">
      <dsp:nvSpPr>
        <dsp:cNvPr id="0" name=""/>
        <dsp:cNvSpPr/>
      </dsp:nvSpPr>
      <dsp:spPr>
        <a:xfrm>
          <a:off x="2360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7ED79-FB28-454A-B1F1-4F34E51E8B45}">
      <dsp:nvSpPr>
        <dsp:cNvPr id="0" name=""/>
        <dsp:cNvSpPr/>
      </dsp:nvSpPr>
      <dsp:spPr>
        <a:xfrm>
          <a:off x="2360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Gastos de los hijos mayores o emancipados a cargo</a:t>
          </a:r>
          <a:endParaRPr lang="es-ES" sz="2000" kern="1200" dirty="0"/>
        </a:p>
      </dsp:txBody>
      <dsp:txXfrm>
        <a:off x="2360" y="0"/>
        <a:ext cx="4458184" cy="942208"/>
      </dsp:txXfrm>
    </dsp:sp>
    <dsp:sp modelId="{2485A5DB-85F4-40A1-9DCB-94AD7A00F50E}">
      <dsp:nvSpPr>
        <dsp:cNvPr id="0" name=""/>
        <dsp:cNvSpPr/>
      </dsp:nvSpPr>
      <dsp:spPr>
        <a:xfrm>
          <a:off x="2360" y="170274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6AE8FB-7BF3-4AA7-8C3D-A078BAC12688}">
      <dsp:nvSpPr>
        <dsp:cNvPr id="0" name=""/>
        <dsp:cNvSpPr/>
      </dsp:nvSpPr>
      <dsp:spPr>
        <a:xfrm>
          <a:off x="314433" y="148478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art. 69 </a:t>
          </a:r>
          <a:r>
            <a:rPr lang="es-ES" sz="1600" kern="1200" dirty="0" smtClean="0"/>
            <a:t>CDFA [ruptura: art. 82 CDFA</a:t>
          </a:r>
          <a:r>
            <a:rPr lang="es-ES" sz="1600" kern="1200" baseline="-25000" dirty="0" smtClean="0"/>
            <a:t>]</a:t>
          </a:r>
          <a:endParaRPr lang="es-ES" sz="1600" kern="1200" dirty="0"/>
        </a:p>
      </dsp:txBody>
      <dsp:txXfrm>
        <a:off x="314433" y="1484786"/>
        <a:ext cx="4146111" cy="763417"/>
      </dsp:txXfrm>
    </dsp:sp>
    <dsp:sp modelId="{9A2ABAED-D9D8-4F7D-8C80-B6C0834421C2}">
      <dsp:nvSpPr>
        <dsp:cNvPr id="0" name=""/>
        <dsp:cNvSpPr/>
      </dsp:nvSpPr>
      <dsp:spPr>
        <a:xfrm>
          <a:off x="2360" y="249482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2E45AD-53D7-48DF-828B-8CAFCA6D7599}">
      <dsp:nvSpPr>
        <dsp:cNvPr id="0" name=""/>
        <dsp:cNvSpPr/>
      </dsp:nvSpPr>
      <dsp:spPr>
        <a:xfrm>
          <a:off x="314433" y="2276870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Presupuestos: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haber completado su formación y ser diligente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tenga recursos propios</a:t>
          </a:r>
          <a:endParaRPr lang="es-ES" sz="1600" kern="1200" dirty="0"/>
        </a:p>
      </dsp:txBody>
      <dsp:txXfrm>
        <a:off x="314433" y="2276870"/>
        <a:ext cx="4146111" cy="763417"/>
      </dsp:txXfrm>
    </dsp:sp>
    <dsp:sp modelId="{C2368CA0-191E-41E6-9313-58A564D39194}">
      <dsp:nvSpPr>
        <dsp:cNvPr id="0" name=""/>
        <dsp:cNvSpPr/>
      </dsp:nvSpPr>
      <dsp:spPr>
        <a:xfrm>
          <a:off x="2360" y="3574946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5EAC41-5A06-41F6-A4EA-083EF2D0E1D2}">
      <dsp:nvSpPr>
        <dsp:cNvPr id="0" name=""/>
        <dsp:cNvSpPr/>
      </dsp:nvSpPr>
      <dsp:spPr>
        <a:xfrm>
          <a:off x="314433" y="335699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Límites </a:t>
          </a:r>
          <a:r>
            <a:rPr lang="es-ES" sz="1600" kern="1200" dirty="0" smtClean="0"/>
            <a:t>legales [tiempo normal</a:t>
          </a:r>
          <a:r>
            <a:rPr lang="es-ES" sz="1600" kern="1200" baseline="-25000" dirty="0" smtClean="0"/>
            <a:t>]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1"/>
            </a:rPr>
            <a:t>STSJ 15/2011 de 30 de diciembre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2"/>
            </a:rPr>
            <a:t>STSJA 14/2018, de 11 de septiembre</a:t>
          </a:r>
          <a:endParaRPr lang="es-ES" sz="1600" kern="1200" dirty="0"/>
        </a:p>
      </dsp:txBody>
      <dsp:txXfrm>
        <a:off x="314433" y="3356992"/>
        <a:ext cx="4146111" cy="763417"/>
      </dsp:txXfrm>
    </dsp:sp>
    <dsp:sp modelId="{63E5D97C-FCC5-4F19-9E3A-5FF30EAC6955}">
      <dsp:nvSpPr>
        <dsp:cNvPr id="0" name=""/>
        <dsp:cNvSpPr/>
      </dsp:nvSpPr>
      <dsp:spPr>
        <a:xfrm>
          <a:off x="2360" y="4755755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E7CD5E-0CE9-4141-9D7E-73E3E9B4243B}">
      <dsp:nvSpPr>
        <dsp:cNvPr id="0" name=""/>
        <dsp:cNvSpPr/>
      </dsp:nvSpPr>
      <dsp:spPr>
        <a:xfrm>
          <a:off x="314433" y="4537794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Extinción.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Traspasar los límites legales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26 años del hijo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Excepción: pacto o sentencia [</a:t>
          </a:r>
          <a:r>
            <a:rPr lang="es-ES" sz="1600" kern="1200" dirty="0" smtClean="0">
              <a:hlinkClick xmlns:r="http://schemas.openxmlformats.org/officeDocument/2006/relationships" r:id="rId3"/>
            </a:rPr>
            <a:t>STSJA 17/2017, de 17 de julio</a:t>
          </a:r>
          <a:r>
            <a:rPr lang="es-ES" sz="1600" kern="1200" dirty="0" smtClean="0"/>
            <a:t>: anterior]</a:t>
          </a:r>
          <a:endParaRPr lang="es-ES" sz="1600" kern="1200" dirty="0"/>
        </a:p>
      </dsp:txBody>
      <dsp:txXfrm>
        <a:off x="314433" y="4537794"/>
        <a:ext cx="4146111" cy="763417"/>
      </dsp:txXfrm>
    </dsp:sp>
    <dsp:sp modelId="{89B0F1BB-8625-40F1-B19F-DFFBBD605F17}">
      <dsp:nvSpPr>
        <dsp:cNvPr id="0" name=""/>
        <dsp:cNvSpPr/>
      </dsp:nvSpPr>
      <dsp:spPr>
        <a:xfrm>
          <a:off x="2360" y="597988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14FB8E-FE7F-457E-954E-6B55E35C66BB}">
      <dsp:nvSpPr>
        <dsp:cNvPr id="0" name=""/>
        <dsp:cNvSpPr/>
      </dsp:nvSpPr>
      <dsp:spPr>
        <a:xfrm>
          <a:off x="314433" y="5761927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Alimentos legales: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¿Cuándo?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proceso: art. 93.2 CDFA o juicio de alimentos</a:t>
          </a:r>
          <a:endParaRPr lang="es-ES" sz="1600" kern="1200" dirty="0"/>
        </a:p>
      </dsp:txBody>
      <dsp:txXfrm>
        <a:off x="314433" y="5761927"/>
        <a:ext cx="4146111" cy="763417"/>
      </dsp:txXfrm>
    </dsp:sp>
    <dsp:sp modelId="{B3C09424-D8B9-4161-8841-02F50F0A9F46}">
      <dsp:nvSpPr>
        <dsp:cNvPr id="0" name=""/>
        <dsp:cNvSpPr/>
      </dsp:nvSpPr>
      <dsp:spPr>
        <a:xfrm>
          <a:off x="4683454" y="942208"/>
          <a:ext cx="4458184" cy="524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C30F3-5173-44DD-8715-839905079E41}">
      <dsp:nvSpPr>
        <dsp:cNvPr id="0" name=""/>
        <dsp:cNvSpPr/>
      </dsp:nvSpPr>
      <dsp:spPr>
        <a:xfrm>
          <a:off x="4683454" y="113918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DE8946-DC43-4F78-B02C-C6DFD871A0DA}">
      <dsp:nvSpPr>
        <dsp:cNvPr id="0" name=""/>
        <dsp:cNvSpPr/>
      </dsp:nvSpPr>
      <dsp:spPr>
        <a:xfrm>
          <a:off x="4683454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Convivencia con hijos mayores de edad:</a:t>
          </a:r>
          <a:endParaRPr lang="es-ES" sz="1600" kern="1200" dirty="0"/>
        </a:p>
      </dsp:txBody>
      <dsp:txXfrm>
        <a:off x="4683454" y="0"/>
        <a:ext cx="4458184" cy="942208"/>
      </dsp:txXfrm>
    </dsp:sp>
    <dsp:sp modelId="{B0B9F8E7-8FC2-472B-8AA7-E2DC1AE00D62}">
      <dsp:nvSpPr>
        <dsp:cNvPr id="0" name=""/>
        <dsp:cNvSpPr/>
      </dsp:nvSpPr>
      <dsp:spPr>
        <a:xfrm>
          <a:off x="4683454" y="190261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ABA49C-777F-48B7-9CE7-CFB59B94653D}">
      <dsp:nvSpPr>
        <dsp:cNvPr id="0" name=""/>
        <dsp:cNvSpPr/>
      </dsp:nvSpPr>
      <dsp:spPr>
        <a:xfrm>
          <a:off x="4995527" y="16846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 art. 70 </a:t>
          </a:r>
          <a:r>
            <a:rPr lang="es-ES" sz="1600" kern="1200" dirty="0" smtClean="0"/>
            <a:t>CDFA </a:t>
          </a:r>
          <a:r>
            <a:rPr lang="es-ES" sz="1400" kern="1200" dirty="0" smtClean="0"/>
            <a:t>[art. 186 y 187 CDFA</a:t>
          </a:r>
          <a:r>
            <a:rPr lang="es-ES" sz="1400" kern="1200" baseline="-25000" dirty="0" smtClean="0"/>
            <a:t>]</a:t>
          </a:r>
          <a:endParaRPr lang="es-ES" sz="1400" kern="1200" dirty="0"/>
        </a:p>
      </dsp:txBody>
      <dsp:txXfrm>
        <a:off x="4995527" y="1684656"/>
        <a:ext cx="4146111" cy="76341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18186-1CAF-46EE-A032-351711AC9756}">
      <dsp:nvSpPr>
        <dsp:cNvPr id="0" name=""/>
        <dsp:cNvSpPr/>
      </dsp:nvSpPr>
      <dsp:spPr>
        <a:xfrm rot="10800000">
          <a:off x="1966869" y="720"/>
          <a:ext cx="6080760" cy="1839212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Ejercicio por ambos padres: art. 71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Convivencia entre los padres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Previsión legal. [</a:t>
          </a:r>
          <a:r>
            <a:rPr lang="es-ES" sz="1600" kern="1200" dirty="0" err="1" smtClean="0"/>
            <a:t>vgr</a:t>
          </a:r>
          <a:r>
            <a:rPr lang="es-ES" sz="1600" kern="1200" dirty="0" smtClean="0"/>
            <a:t>,.; art, 23, 24, 33CDFA</a:t>
          </a:r>
          <a:r>
            <a:rPr lang="es-ES" sz="1600" kern="1200" baseline="-25000" dirty="0" smtClean="0"/>
            <a:t>]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Pacto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Usos sociales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Ruptura de la convivencia: art. 80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Presunción legal: actuación correcta , 3ª buena fe</a:t>
          </a:r>
          <a:endParaRPr lang="es-ES" sz="1600" kern="1200" dirty="0"/>
        </a:p>
      </dsp:txBody>
      <dsp:txXfrm rot="10800000">
        <a:off x="2426672" y="720"/>
        <a:ext cx="5620957" cy="1839212"/>
      </dsp:txXfrm>
    </dsp:sp>
    <dsp:sp modelId="{8BC08968-2C5B-4AC5-A175-E36D5107DF2E}">
      <dsp:nvSpPr>
        <dsp:cNvPr id="0" name=""/>
        <dsp:cNvSpPr/>
      </dsp:nvSpPr>
      <dsp:spPr>
        <a:xfrm>
          <a:off x="1041970" y="334575"/>
          <a:ext cx="1740996" cy="116965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2F4152-ED47-4FB6-ABCC-ECC5A81C8F74}">
      <dsp:nvSpPr>
        <dsp:cNvPr id="0" name=""/>
        <dsp:cNvSpPr/>
      </dsp:nvSpPr>
      <dsp:spPr>
        <a:xfrm rot="10800000">
          <a:off x="1925246" y="2189083"/>
          <a:ext cx="6080760" cy="116965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Divergencias entre los padres: art. 74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Ocasionales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Reiteradas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la </a:t>
          </a:r>
          <a:r>
            <a:rPr lang="es-ES" sz="1600" kern="1200" dirty="0" smtClean="0"/>
            <a:t>gestión (art. 94 CDFA)</a:t>
          </a:r>
          <a:endParaRPr lang="es-ES" sz="1600" kern="1200" dirty="0"/>
        </a:p>
      </dsp:txBody>
      <dsp:txXfrm rot="10800000">
        <a:off x="2217660" y="2189083"/>
        <a:ext cx="5788346" cy="1169655"/>
      </dsp:txXfrm>
    </dsp:sp>
    <dsp:sp modelId="{41A2F1AB-ACCA-44B2-A321-6324B390FC47}">
      <dsp:nvSpPr>
        <dsp:cNvPr id="0" name=""/>
        <dsp:cNvSpPr/>
      </dsp:nvSpPr>
      <dsp:spPr>
        <a:xfrm>
          <a:off x="1137993" y="2189083"/>
          <a:ext cx="1574507" cy="116965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1F5729-7132-4891-BDCC-0E05D88E5D81}">
      <dsp:nvSpPr>
        <dsp:cNvPr id="0" name=""/>
        <dsp:cNvSpPr/>
      </dsp:nvSpPr>
      <dsp:spPr>
        <a:xfrm rot="10800000">
          <a:off x="1861620" y="3707889"/>
          <a:ext cx="6080760" cy="1643166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60960" rIns="113792" bIns="6096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Ejercicio exclusivo por uno de los padres: art. 72 CDFA</a:t>
          </a:r>
          <a:endParaRPr lang="es-ES" sz="19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Privación, suspensión extinción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Atención psicológica: Ley 2/2021, de 25 de marzo: art. 72.2 CDFA</a:t>
          </a:r>
          <a:endParaRPr lang="es-ES" sz="1600" kern="1200" dirty="0"/>
        </a:p>
      </dsp:txBody>
      <dsp:txXfrm rot="10800000">
        <a:off x="2272411" y="3707889"/>
        <a:ext cx="5669969" cy="1643166"/>
      </dsp:txXfrm>
    </dsp:sp>
    <dsp:sp modelId="{689749DD-2802-4ACD-B0EB-0151C79B655C}">
      <dsp:nvSpPr>
        <dsp:cNvPr id="0" name=""/>
        <dsp:cNvSpPr/>
      </dsp:nvSpPr>
      <dsp:spPr>
        <a:xfrm>
          <a:off x="1201619" y="3944645"/>
          <a:ext cx="1320002" cy="116965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4D494E-537E-4153-91F4-28D6BE9AB14B}">
      <dsp:nvSpPr>
        <dsp:cNvPr id="0" name=""/>
        <dsp:cNvSpPr/>
      </dsp:nvSpPr>
      <dsp:spPr>
        <a:xfrm rot="10800000">
          <a:off x="1893435" y="5700207"/>
          <a:ext cx="6080760" cy="1169655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5785" tIns="87630" rIns="163576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Ejercicio por menores de edad o persona con discapacidad sobre sus hijos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Art. 73 CDFA </a:t>
          </a:r>
          <a:endParaRPr lang="es-ES" sz="1800" kern="1200" dirty="0"/>
        </a:p>
      </dsp:txBody>
      <dsp:txXfrm rot="10800000">
        <a:off x="2185849" y="5700207"/>
        <a:ext cx="5788346" cy="1169655"/>
      </dsp:txXfrm>
    </dsp:sp>
    <dsp:sp modelId="{160A7718-41E3-4515-895F-33BB5010CF99}">
      <dsp:nvSpPr>
        <dsp:cNvPr id="0" name=""/>
        <dsp:cNvSpPr/>
      </dsp:nvSpPr>
      <dsp:spPr>
        <a:xfrm>
          <a:off x="1169804" y="5700207"/>
          <a:ext cx="1447261" cy="116965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180C48-4014-4ECD-9FE2-48B26F090FD6}">
      <dsp:nvSpPr>
        <dsp:cNvPr id="0" name=""/>
        <dsp:cNvSpPr/>
      </dsp:nvSpPr>
      <dsp:spPr>
        <a:xfrm>
          <a:off x="0" y="83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41E772-B14A-4F3F-A349-564B3EFDB02E}">
      <dsp:nvSpPr>
        <dsp:cNvPr id="0" name=""/>
        <dsp:cNvSpPr/>
      </dsp:nvSpPr>
      <dsp:spPr>
        <a:xfrm>
          <a:off x="0" y="83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Administración y disposición del patrimonio del menor.</a:t>
          </a:r>
          <a:endParaRPr lang="es-ES" sz="2100" kern="1200"/>
        </a:p>
      </dsp:txBody>
      <dsp:txXfrm>
        <a:off x="0" y="837"/>
        <a:ext cx="1828800" cy="1371265"/>
      </dsp:txXfrm>
    </dsp:sp>
    <dsp:sp modelId="{E13552FD-4116-448C-8D79-61C98D9FE9AE}">
      <dsp:nvSpPr>
        <dsp:cNvPr id="0" name=""/>
        <dsp:cNvSpPr/>
      </dsp:nvSpPr>
      <dsp:spPr>
        <a:xfrm>
          <a:off x="1965960" y="63106"/>
          <a:ext cx="7178040" cy="1245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Art. 9 </a:t>
          </a:r>
          <a:r>
            <a:rPr lang="es-ES" sz="2000" kern="1200" dirty="0" smtClean="0"/>
            <a:t>CDFA, 12, 23 y 26 CDFA</a:t>
          </a:r>
          <a:endParaRPr lang="es-ES" sz="2000" kern="1200" dirty="0"/>
        </a:p>
      </dsp:txBody>
      <dsp:txXfrm>
        <a:off x="1965960" y="63106"/>
        <a:ext cx="7178040" cy="1245387"/>
      </dsp:txXfrm>
    </dsp:sp>
    <dsp:sp modelId="{A5C5ABEB-F041-4E27-B839-0E29EA6B28D9}">
      <dsp:nvSpPr>
        <dsp:cNvPr id="0" name=""/>
        <dsp:cNvSpPr/>
      </dsp:nvSpPr>
      <dsp:spPr>
        <a:xfrm>
          <a:off x="1828800" y="1308493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B416BF-0353-4E6D-B1F6-E4FA4BBDA176}">
      <dsp:nvSpPr>
        <dsp:cNvPr id="0" name=""/>
        <dsp:cNvSpPr/>
      </dsp:nvSpPr>
      <dsp:spPr>
        <a:xfrm>
          <a:off x="0" y="1372102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98B10B-66A1-4510-8EBF-68FEECE9A8F0}">
      <dsp:nvSpPr>
        <dsp:cNvPr id="0" name=""/>
        <dsp:cNvSpPr/>
      </dsp:nvSpPr>
      <dsp:spPr>
        <a:xfrm>
          <a:off x="0" y="1372102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Ejercicio de la gestión paterna:</a:t>
          </a:r>
          <a:endParaRPr lang="es-ES" sz="2100" kern="1200"/>
        </a:p>
      </dsp:txBody>
      <dsp:txXfrm>
        <a:off x="0" y="1372102"/>
        <a:ext cx="1828800" cy="1371265"/>
      </dsp:txXfrm>
    </dsp:sp>
    <dsp:sp modelId="{60C7738D-908C-41C1-A604-25DEAB1A8087}">
      <dsp:nvSpPr>
        <dsp:cNvPr id="0" name=""/>
        <dsp:cNvSpPr/>
      </dsp:nvSpPr>
      <dsp:spPr>
        <a:xfrm>
          <a:off x="1965960" y="1403973"/>
          <a:ext cx="7178040" cy="63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La regla: art. 94.1 CDFA</a:t>
          </a:r>
          <a:endParaRPr lang="es-ES" sz="2000" kern="1200"/>
        </a:p>
      </dsp:txBody>
      <dsp:txXfrm>
        <a:off x="1965960" y="1403973"/>
        <a:ext cx="7178040" cy="637424"/>
      </dsp:txXfrm>
    </dsp:sp>
    <dsp:sp modelId="{0D3E0C56-D5B2-4C8C-BB14-D1E1C82B3C4A}">
      <dsp:nvSpPr>
        <dsp:cNvPr id="0" name=""/>
        <dsp:cNvSpPr/>
      </dsp:nvSpPr>
      <dsp:spPr>
        <a:xfrm>
          <a:off x="1828800" y="2041397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6712F8-958C-42E3-A88A-FD1036DB1199}">
      <dsp:nvSpPr>
        <dsp:cNvPr id="0" name=""/>
        <dsp:cNvSpPr/>
      </dsp:nvSpPr>
      <dsp:spPr>
        <a:xfrm>
          <a:off x="1965960" y="2073268"/>
          <a:ext cx="7178040" cy="63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Excepciones: art. 94.2 y </a:t>
          </a:r>
          <a:r>
            <a:rPr lang="es-ES" sz="2000" kern="1200" dirty="0" smtClean="0"/>
            <a:t>3 [26 CDFA</a:t>
          </a:r>
          <a:r>
            <a:rPr lang="es-ES" sz="2000" kern="1200" baseline="-25000" dirty="0" smtClean="0"/>
            <a:t>]</a:t>
          </a:r>
          <a:endParaRPr lang="es-ES" sz="2000" kern="1200" dirty="0"/>
        </a:p>
      </dsp:txBody>
      <dsp:txXfrm>
        <a:off x="1965960" y="2073268"/>
        <a:ext cx="7178040" cy="637424"/>
      </dsp:txXfrm>
    </dsp:sp>
    <dsp:sp modelId="{9A1D7E54-07F8-4569-B876-0F0BC60175F4}">
      <dsp:nvSpPr>
        <dsp:cNvPr id="0" name=""/>
        <dsp:cNvSpPr/>
      </dsp:nvSpPr>
      <dsp:spPr>
        <a:xfrm>
          <a:off x="1828800" y="2710692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B91E5-CB57-4C45-9EB0-F43113DFDA96}">
      <dsp:nvSpPr>
        <dsp:cNvPr id="0" name=""/>
        <dsp:cNvSpPr/>
      </dsp:nvSpPr>
      <dsp:spPr>
        <a:xfrm>
          <a:off x="0" y="274336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4B3925-450B-4CB8-85BB-A50C1A0275B5}">
      <dsp:nvSpPr>
        <dsp:cNvPr id="0" name=""/>
        <dsp:cNvSpPr/>
      </dsp:nvSpPr>
      <dsp:spPr>
        <a:xfrm>
          <a:off x="0" y="274336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Régimen jurídico de la gestión:</a:t>
          </a:r>
          <a:endParaRPr lang="es-ES" sz="2100" kern="1200"/>
        </a:p>
      </dsp:txBody>
      <dsp:txXfrm>
        <a:off x="0" y="2743367"/>
        <a:ext cx="1828800" cy="1371265"/>
      </dsp:txXfrm>
    </dsp:sp>
    <dsp:sp modelId="{7EB26633-74AB-4A76-9C57-695C828BFD6D}">
      <dsp:nvSpPr>
        <dsp:cNvPr id="0" name=""/>
        <dsp:cNvSpPr/>
      </dsp:nvSpPr>
      <dsp:spPr>
        <a:xfrm>
          <a:off x="1965960" y="2764793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Obligaciones de los padres: art. 95 CDFA</a:t>
          </a:r>
          <a:endParaRPr lang="es-ES" sz="2000" kern="1200" dirty="0"/>
        </a:p>
      </dsp:txBody>
      <dsp:txXfrm>
        <a:off x="1965960" y="2764793"/>
        <a:ext cx="7178040" cy="428520"/>
      </dsp:txXfrm>
    </dsp:sp>
    <dsp:sp modelId="{3274324E-B6C6-48CC-990B-9DF1B5243C78}">
      <dsp:nvSpPr>
        <dsp:cNvPr id="0" name=""/>
        <dsp:cNvSpPr/>
      </dsp:nvSpPr>
      <dsp:spPr>
        <a:xfrm>
          <a:off x="1828800" y="3193313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78D5CF-249C-4526-A20C-8DC4D7A2F505}">
      <dsp:nvSpPr>
        <dsp:cNvPr id="0" name=""/>
        <dsp:cNvSpPr/>
      </dsp:nvSpPr>
      <dsp:spPr>
        <a:xfrm>
          <a:off x="1965960" y="3214739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Responsabilidad: art. 96 CDFA</a:t>
          </a:r>
          <a:endParaRPr lang="es-ES" sz="2000" kern="1200" dirty="0"/>
        </a:p>
      </dsp:txBody>
      <dsp:txXfrm>
        <a:off x="1965960" y="3214739"/>
        <a:ext cx="7178040" cy="428520"/>
      </dsp:txXfrm>
    </dsp:sp>
    <dsp:sp modelId="{C8F6588C-EDF4-4D43-8BB9-78FAF580F7AB}">
      <dsp:nvSpPr>
        <dsp:cNvPr id="0" name=""/>
        <dsp:cNvSpPr/>
      </dsp:nvSpPr>
      <dsp:spPr>
        <a:xfrm>
          <a:off x="1828800" y="3643260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B99809-DF1C-4920-BCED-0B4BE992BCF6}">
      <dsp:nvSpPr>
        <dsp:cNvPr id="0" name=""/>
        <dsp:cNvSpPr/>
      </dsp:nvSpPr>
      <dsp:spPr>
        <a:xfrm>
          <a:off x="1965960" y="3664686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Derechos: art. 97 CDFA</a:t>
          </a:r>
          <a:endParaRPr lang="es-ES" sz="2000" kern="1200" dirty="0"/>
        </a:p>
      </dsp:txBody>
      <dsp:txXfrm>
        <a:off x="1965960" y="3664686"/>
        <a:ext cx="7178040" cy="428520"/>
      </dsp:txXfrm>
    </dsp:sp>
    <dsp:sp modelId="{59AE7CE9-943C-4239-BE14-4DFEC5E15F82}">
      <dsp:nvSpPr>
        <dsp:cNvPr id="0" name=""/>
        <dsp:cNvSpPr/>
      </dsp:nvSpPr>
      <dsp:spPr>
        <a:xfrm>
          <a:off x="1828800" y="4093206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CA68A-39A2-4E94-AC13-64182C700E9F}">
      <dsp:nvSpPr>
        <dsp:cNvPr id="0" name=""/>
        <dsp:cNvSpPr/>
      </dsp:nvSpPr>
      <dsp:spPr>
        <a:xfrm>
          <a:off x="0" y="4114632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47042B-F841-4331-9F8A-F05E4C594692}">
      <dsp:nvSpPr>
        <dsp:cNvPr id="0" name=""/>
        <dsp:cNvSpPr/>
      </dsp:nvSpPr>
      <dsp:spPr>
        <a:xfrm>
          <a:off x="0" y="4114632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Fin de la gestión: art. </a:t>
          </a:r>
          <a:r>
            <a:rPr lang="es-ES" sz="2100" kern="1200" dirty="0" smtClean="0"/>
            <a:t>99 CDFA</a:t>
          </a:r>
          <a:endParaRPr lang="es-ES" sz="2100" kern="1200" dirty="0"/>
        </a:p>
      </dsp:txBody>
      <dsp:txXfrm>
        <a:off x="0" y="4114632"/>
        <a:ext cx="1828800" cy="1371265"/>
      </dsp:txXfrm>
    </dsp:sp>
    <dsp:sp modelId="{C20D8053-A7D0-4021-AE69-32B95773D6F6}">
      <dsp:nvSpPr>
        <dsp:cNvPr id="0" name=""/>
        <dsp:cNvSpPr/>
      </dsp:nvSpPr>
      <dsp:spPr>
        <a:xfrm>
          <a:off x="1965960" y="4136058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Restitución del patrimonio la hijo.</a:t>
          </a:r>
          <a:endParaRPr lang="es-ES" sz="2000" kern="1200" dirty="0"/>
        </a:p>
      </dsp:txBody>
      <dsp:txXfrm>
        <a:off x="1965960" y="4136058"/>
        <a:ext cx="7178040" cy="428520"/>
      </dsp:txXfrm>
    </dsp:sp>
    <dsp:sp modelId="{2AC39E59-813C-457F-956C-AE28BD7BBC57}">
      <dsp:nvSpPr>
        <dsp:cNvPr id="0" name=""/>
        <dsp:cNvSpPr/>
      </dsp:nvSpPr>
      <dsp:spPr>
        <a:xfrm>
          <a:off x="1828800" y="4564578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3C5C97-B4B1-45FF-BFA4-77296CC09D67}">
      <dsp:nvSpPr>
        <dsp:cNvPr id="0" name=""/>
        <dsp:cNvSpPr/>
      </dsp:nvSpPr>
      <dsp:spPr>
        <a:xfrm>
          <a:off x="1965960" y="4586004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Continuación de la gestión por muerte del hijo</a:t>
          </a:r>
          <a:endParaRPr lang="es-ES" sz="2000" kern="1200" dirty="0"/>
        </a:p>
      </dsp:txBody>
      <dsp:txXfrm>
        <a:off x="1965960" y="4586004"/>
        <a:ext cx="7178040" cy="428520"/>
      </dsp:txXfrm>
    </dsp:sp>
    <dsp:sp modelId="{5EE358AE-73F2-4D85-9F8E-5BAE26182C61}">
      <dsp:nvSpPr>
        <dsp:cNvPr id="0" name=""/>
        <dsp:cNvSpPr/>
      </dsp:nvSpPr>
      <dsp:spPr>
        <a:xfrm>
          <a:off x="1828800" y="5014525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57C908-637B-4442-BCFB-5DD8F542E6A0}">
      <dsp:nvSpPr>
        <dsp:cNvPr id="0" name=""/>
        <dsp:cNvSpPr/>
      </dsp:nvSpPr>
      <dsp:spPr>
        <a:xfrm>
          <a:off x="1965960" y="5035951"/>
          <a:ext cx="7178040" cy="42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Rendición de cuentas</a:t>
          </a:r>
          <a:endParaRPr lang="es-ES" sz="2000" kern="1200" dirty="0"/>
        </a:p>
      </dsp:txBody>
      <dsp:txXfrm>
        <a:off x="1965960" y="5035951"/>
        <a:ext cx="7178040" cy="428520"/>
      </dsp:txXfrm>
    </dsp:sp>
    <dsp:sp modelId="{1BE82A4E-1A12-4DD7-AD81-B9C08FD84E7D}">
      <dsp:nvSpPr>
        <dsp:cNvPr id="0" name=""/>
        <dsp:cNvSpPr/>
      </dsp:nvSpPr>
      <dsp:spPr>
        <a:xfrm>
          <a:off x="1828800" y="5464471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840AB-2927-4CAC-A244-7D6C224336E5}">
      <dsp:nvSpPr>
        <dsp:cNvPr id="0" name=""/>
        <dsp:cNvSpPr/>
      </dsp:nvSpPr>
      <dsp:spPr>
        <a:xfrm>
          <a:off x="0" y="5485897"/>
          <a:ext cx="9144000" cy="0"/>
        </a:xfrm>
        <a:prstGeom prst="lin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8D110C-0E6D-40E1-8C4A-A4E84AFBF0ED}">
      <dsp:nvSpPr>
        <dsp:cNvPr id="0" name=""/>
        <dsp:cNvSpPr/>
      </dsp:nvSpPr>
      <dsp:spPr>
        <a:xfrm>
          <a:off x="0" y="5485897"/>
          <a:ext cx="1828800" cy="1371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Intervención judicial.</a:t>
          </a:r>
          <a:endParaRPr lang="es-ES" sz="2100" kern="1200"/>
        </a:p>
      </dsp:txBody>
      <dsp:txXfrm>
        <a:off x="0" y="5485897"/>
        <a:ext cx="1828800" cy="1371265"/>
      </dsp:txXfrm>
    </dsp:sp>
    <dsp:sp modelId="{AA554D79-9243-4DB7-B49F-6AAE2106C66E}">
      <dsp:nvSpPr>
        <dsp:cNvPr id="0" name=""/>
        <dsp:cNvSpPr/>
      </dsp:nvSpPr>
      <dsp:spPr>
        <a:xfrm>
          <a:off x="1965960" y="5548167"/>
          <a:ext cx="7178040" cy="12453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Arts</a:t>
          </a:r>
          <a:r>
            <a:rPr lang="es-ES" sz="2000" kern="1200" dirty="0" smtClean="0">
              <a:hlinkClick xmlns:r="http://schemas.openxmlformats.org/officeDocument/2006/relationships" r:id="rId1"/>
            </a:rPr>
            <a:t>. 85 a 89 LJV</a:t>
          </a:r>
          <a:endParaRPr lang="es-ES" sz="2000" kern="1200" dirty="0"/>
        </a:p>
      </dsp:txBody>
      <dsp:txXfrm>
        <a:off x="1965960" y="5548167"/>
        <a:ext cx="7178040" cy="1245387"/>
      </dsp:txXfrm>
    </dsp:sp>
    <dsp:sp modelId="{1318109F-6CC3-40FB-B5B4-AA2B0868FB96}">
      <dsp:nvSpPr>
        <dsp:cNvPr id="0" name=""/>
        <dsp:cNvSpPr/>
      </dsp:nvSpPr>
      <dsp:spPr>
        <a:xfrm>
          <a:off x="1828800" y="6793554"/>
          <a:ext cx="7315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1713C-444D-4B9B-90A7-6289A4283FCA}">
      <dsp:nvSpPr>
        <dsp:cNvPr id="0" name=""/>
        <dsp:cNvSpPr/>
      </dsp:nvSpPr>
      <dsp:spPr>
        <a:xfrm rot="5785223">
          <a:off x="1314721" y="4642456"/>
          <a:ext cx="150388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50388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3D9C5-553D-4D50-B566-D5193586F2CD}">
      <dsp:nvSpPr>
        <dsp:cNvPr id="0" name=""/>
        <dsp:cNvSpPr/>
      </dsp:nvSpPr>
      <dsp:spPr>
        <a:xfrm rot="2028123">
          <a:off x="2746101" y="4103849"/>
          <a:ext cx="1523324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523324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6B0E5-6FF3-4401-9394-438576E880A8}">
      <dsp:nvSpPr>
        <dsp:cNvPr id="0" name=""/>
        <dsp:cNvSpPr/>
      </dsp:nvSpPr>
      <dsp:spPr>
        <a:xfrm rot="21123774">
          <a:off x="2871111" y="3099743"/>
          <a:ext cx="780399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780399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E4967-3194-4AAD-925F-D99C16A232FE}">
      <dsp:nvSpPr>
        <dsp:cNvPr id="0" name=""/>
        <dsp:cNvSpPr/>
      </dsp:nvSpPr>
      <dsp:spPr>
        <a:xfrm rot="19267655">
          <a:off x="2641602" y="2058697"/>
          <a:ext cx="210650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210650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4A2CF-7350-401A-A557-87D1ADD73890}">
      <dsp:nvSpPr>
        <dsp:cNvPr id="0" name=""/>
        <dsp:cNvSpPr/>
      </dsp:nvSpPr>
      <dsp:spPr>
        <a:xfrm rot="15972267">
          <a:off x="1382891" y="1846771"/>
          <a:ext cx="1496753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496753" y="183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F55AE-556B-469F-8E6D-AC22FAF8986D}">
      <dsp:nvSpPr>
        <dsp:cNvPr id="0" name=""/>
        <dsp:cNvSpPr/>
      </dsp:nvSpPr>
      <dsp:spPr>
        <a:xfrm>
          <a:off x="0" y="2138381"/>
          <a:ext cx="2683543" cy="22089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000" r="-2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6DCCF9-0BA8-42A1-A5B8-BABB5D0ECFD7}">
      <dsp:nvSpPr>
        <dsp:cNvPr id="0" name=""/>
        <dsp:cNvSpPr/>
      </dsp:nvSpPr>
      <dsp:spPr>
        <a:xfrm>
          <a:off x="767505" y="2808"/>
          <a:ext cx="2554453" cy="1115764"/>
        </a:xfrm>
        <a:prstGeom prst="ellipse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Consideraciones generales</a:t>
          </a:r>
          <a:endParaRPr lang="es-ES_tradnl" sz="2000" kern="1200" dirty="0"/>
        </a:p>
      </dsp:txBody>
      <dsp:txXfrm>
        <a:off x="1141596" y="166208"/>
        <a:ext cx="1806271" cy="788964"/>
      </dsp:txXfrm>
    </dsp:sp>
    <dsp:sp modelId="{99527F2D-87DC-41C0-B260-C34FEE1DD8B6}">
      <dsp:nvSpPr>
        <dsp:cNvPr id="0" name=""/>
        <dsp:cNvSpPr/>
      </dsp:nvSpPr>
      <dsp:spPr>
        <a:xfrm>
          <a:off x="3930257" y="376699"/>
          <a:ext cx="2363613" cy="1115764"/>
        </a:xfrm>
        <a:prstGeom prst="ellipse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Régimen Jurídico</a:t>
          </a:r>
          <a:endParaRPr lang="es-ES_tradnl" sz="2000" kern="1200" dirty="0"/>
        </a:p>
      </dsp:txBody>
      <dsp:txXfrm>
        <a:off x="4276400" y="540099"/>
        <a:ext cx="1671327" cy="788964"/>
      </dsp:txXfrm>
    </dsp:sp>
    <dsp:sp modelId="{D6877843-C1F2-4055-909D-A7D2BBAA1F26}">
      <dsp:nvSpPr>
        <dsp:cNvPr id="0" name=""/>
        <dsp:cNvSpPr/>
      </dsp:nvSpPr>
      <dsp:spPr>
        <a:xfrm>
          <a:off x="3600661" y="2349619"/>
          <a:ext cx="2341565" cy="1115764"/>
        </a:xfrm>
        <a:prstGeom prst="ellipse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Asistencia y representación</a:t>
          </a:r>
          <a:endParaRPr lang="es-ES_tradnl" sz="2000" kern="1200" dirty="0"/>
        </a:p>
      </dsp:txBody>
      <dsp:txXfrm>
        <a:off x="3943575" y="2513019"/>
        <a:ext cx="1655737" cy="788964"/>
      </dsp:txXfrm>
    </dsp:sp>
    <dsp:sp modelId="{871F39AD-7792-42F3-A8F4-05B1F9A737C7}">
      <dsp:nvSpPr>
        <dsp:cNvPr id="0" name=""/>
        <dsp:cNvSpPr/>
      </dsp:nvSpPr>
      <dsp:spPr>
        <a:xfrm>
          <a:off x="3533992" y="4458696"/>
          <a:ext cx="2619491" cy="1115764"/>
        </a:xfrm>
        <a:prstGeom prst="ellipse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Situación del menor: en general</a:t>
          </a:r>
          <a:endParaRPr lang="es-ES_tradnl" sz="2000" kern="1200" dirty="0"/>
        </a:p>
      </dsp:txBody>
      <dsp:txXfrm>
        <a:off x="3917608" y="4622096"/>
        <a:ext cx="1852259" cy="788964"/>
      </dsp:txXfrm>
    </dsp:sp>
    <dsp:sp modelId="{485DE663-34A2-4DFE-920C-2E3E82145FBE}">
      <dsp:nvSpPr>
        <dsp:cNvPr id="0" name=""/>
        <dsp:cNvSpPr/>
      </dsp:nvSpPr>
      <dsp:spPr>
        <a:xfrm>
          <a:off x="970361" y="5406770"/>
          <a:ext cx="1899153" cy="1115764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Capacidad en general</a:t>
          </a:r>
          <a:endParaRPr lang="es-ES_tradnl" sz="2000" kern="1200" dirty="0"/>
        </a:p>
      </dsp:txBody>
      <dsp:txXfrm>
        <a:off x="1248486" y="5570170"/>
        <a:ext cx="1342903" cy="78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CF756-DAC6-469D-8ECF-801D7A47FFAF}">
      <dsp:nvSpPr>
        <dsp:cNvPr id="0" name=""/>
        <dsp:cNvSpPr/>
      </dsp:nvSpPr>
      <dsp:spPr>
        <a:xfrm>
          <a:off x="4394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 a representación</a:t>
          </a:r>
          <a:endParaRPr lang="es-ES_tradnl" sz="1800" kern="1200" dirty="0"/>
        </a:p>
      </dsp:txBody>
      <dsp:txXfrm>
        <a:off x="31767" y="27373"/>
        <a:ext cx="1814415" cy="879834"/>
      </dsp:txXfrm>
    </dsp:sp>
    <dsp:sp modelId="{5B4A101B-0943-4099-946D-EF5C1911E769}">
      <dsp:nvSpPr>
        <dsp:cNvPr id="0" name=""/>
        <dsp:cNvSpPr/>
      </dsp:nvSpPr>
      <dsp:spPr>
        <a:xfrm>
          <a:off x="191310" y="934580"/>
          <a:ext cx="186916" cy="1118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408"/>
              </a:lnTo>
              <a:lnTo>
                <a:pt x="186916" y="111840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F672B-77CB-4020-8825-56F9DECD556A}">
      <dsp:nvSpPr>
        <dsp:cNvPr id="0" name=""/>
        <dsp:cNvSpPr/>
      </dsp:nvSpPr>
      <dsp:spPr>
        <a:xfrm>
          <a:off x="378227" y="1296146"/>
          <a:ext cx="1851665" cy="1513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Art. 12</a:t>
          </a:r>
          <a:r>
            <a:rPr lang="es-ES" sz="1800" kern="1200" dirty="0" smtClean="0"/>
            <a:t>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¿quiénes y para qué?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2"/>
            </a:rPr>
            <a:t>Art. 88. 3 CDFA</a:t>
          </a: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</dsp:txBody>
      <dsp:txXfrm>
        <a:off x="422561" y="1340480"/>
        <a:ext cx="1762997" cy="1425016"/>
      </dsp:txXfrm>
    </dsp:sp>
    <dsp:sp modelId="{847F5D66-5ADE-42D7-AB36-6639F9A0D0DD}">
      <dsp:nvSpPr>
        <dsp:cNvPr id="0" name=""/>
        <dsp:cNvSpPr/>
      </dsp:nvSpPr>
      <dsp:spPr>
        <a:xfrm>
          <a:off x="191310" y="934580"/>
          <a:ext cx="186916" cy="277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3073"/>
              </a:lnTo>
              <a:lnTo>
                <a:pt x="186916" y="277307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BF243-2FB8-4DFB-B883-1F6E605FD7FC}">
      <dsp:nvSpPr>
        <dsp:cNvPr id="0" name=""/>
        <dsp:cNvSpPr/>
      </dsp:nvSpPr>
      <dsp:spPr>
        <a:xfrm>
          <a:off x="378227" y="3240364"/>
          <a:ext cx="1563620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3"/>
            </a:rPr>
            <a:t>Art. 13</a:t>
          </a:r>
          <a:r>
            <a:rPr lang="es-ES" sz="1800" kern="1200" dirty="0" smtClean="0"/>
            <a:t>: Oposición de intereses.</a:t>
          </a:r>
          <a:endParaRPr lang="es-ES_tradnl" sz="1800" kern="1200" dirty="0"/>
        </a:p>
      </dsp:txBody>
      <dsp:txXfrm>
        <a:off x="405600" y="3267737"/>
        <a:ext cx="1508874" cy="879834"/>
      </dsp:txXfrm>
    </dsp:sp>
    <dsp:sp modelId="{9BE874BD-1C42-4B4A-A344-0C390DCF70E5}">
      <dsp:nvSpPr>
        <dsp:cNvPr id="0" name=""/>
        <dsp:cNvSpPr/>
      </dsp:nvSpPr>
      <dsp:spPr>
        <a:xfrm>
          <a:off x="2340846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Actuación del representante.</a:t>
          </a:r>
          <a:endParaRPr lang="es-ES_tradnl" sz="1800" kern="1200" dirty="0"/>
        </a:p>
      </dsp:txBody>
      <dsp:txXfrm>
        <a:off x="2368219" y="27373"/>
        <a:ext cx="1814415" cy="879834"/>
      </dsp:txXfrm>
    </dsp:sp>
    <dsp:sp modelId="{4FE6144D-4B16-44AA-B7FC-A5BB09A18284}">
      <dsp:nvSpPr>
        <dsp:cNvPr id="0" name=""/>
        <dsp:cNvSpPr/>
      </dsp:nvSpPr>
      <dsp:spPr>
        <a:xfrm>
          <a:off x="2527762" y="934580"/>
          <a:ext cx="186916" cy="754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4711"/>
              </a:lnTo>
              <a:lnTo>
                <a:pt x="186916" y="75471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E3D6B-55C0-4D7F-9F84-186EA30C162A}">
      <dsp:nvSpPr>
        <dsp:cNvPr id="0" name=""/>
        <dsp:cNvSpPr/>
      </dsp:nvSpPr>
      <dsp:spPr>
        <a:xfrm>
          <a:off x="2714678" y="1362361"/>
          <a:ext cx="1495328" cy="6538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Por sí</a:t>
          </a:r>
          <a:endParaRPr lang="es-ES_tradnl" sz="1800" kern="1200" dirty="0"/>
        </a:p>
      </dsp:txBody>
      <dsp:txXfrm>
        <a:off x="2733829" y="1381512"/>
        <a:ext cx="1457026" cy="615558"/>
      </dsp:txXfrm>
    </dsp:sp>
    <dsp:sp modelId="{3F5D16AE-A632-402E-9D77-04F1E1EBB3D2}">
      <dsp:nvSpPr>
        <dsp:cNvPr id="0" name=""/>
        <dsp:cNvSpPr/>
      </dsp:nvSpPr>
      <dsp:spPr>
        <a:xfrm>
          <a:off x="2527762" y="934580"/>
          <a:ext cx="186916" cy="2198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8531"/>
              </a:lnTo>
              <a:lnTo>
                <a:pt x="186916" y="219853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054A5-C740-4C62-9494-32438C11558C}">
      <dsp:nvSpPr>
        <dsp:cNvPr id="0" name=""/>
        <dsp:cNvSpPr/>
      </dsp:nvSpPr>
      <dsp:spPr>
        <a:xfrm>
          <a:off x="2714678" y="2665821"/>
          <a:ext cx="2096241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 autorización: </a:t>
          </a:r>
          <a:r>
            <a:rPr lang="es-ES" sz="1800" kern="1200" dirty="0" smtClean="0">
              <a:hlinkClick xmlns:r="http://schemas.openxmlformats.org/officeDocument/2006/relationships" r:id="rId4"/>
            </a:rPr>
            <a:t>arts. 14 a 17 </a:t>
          </a:r>
          <a:r>
            <a:rPr lang="es-ES" sz="1800" kern="1200" dirty="0" smtClean="0"/>
            <a:t>CDFA.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5"/>
            </a:rPr>
            <a:t>LJV: 61 y ss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2742051" y="2693194"/>
        <a:ext cx="2041495" cy="879834"/>
      </dsp:txXfrm>
    </dsp:sp>
    <dsp:sp modelId="{BE82870C-5498-4C15-B877-DB3C46D3FCBF}">
      <dsp:nvSpPr>
        <dsp:cNvPr id="0" name=""/>
        <dsp:cNvSpPr/>
      </dsp:nvSpPr>
      <dsp:spPr>
        <a:xfrm>
          <a:off x="2527762" y="934580"/>
          <a:ext cx="692920" cy="3837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7280"/>
              </a:lnTo>
              <a:lnTo>
                <a:pt x="692920" y="38372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076CE-8FC5-492B-88C1-96DF2BD1E8F2}">
      <dsp:nvSpPr>
        <dsp:cNvPr id="0" name=""/>
        <dsp:cNvSpPr/>
      </dsp:nvSpPr>
      <dsp:spPr>
        <a:xfrm>
          <a:off x="3220682" y="4215131"/>
          <a:ext cx="1495328" cy="1113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Los </a:t>
          </a:r>
          <a:r>
            <a:rPr lang="es-ES" sz="1800" kern="1200" dirty="0" smtClean="0">
              <a:hlinkClick xmlns:r="http://schemas.openxmlformats.org/officeDocument/2006/relationships" r:id="rId6"/>
            </a:rPr>
            <a:t>arts. 18 y 19</a:t>
          </a:r>
          <a:r>
            <a:rPr lang="es-ES" sz="1800" kern="1200" dirty="0" smtClean="0"/>
            <a:t> CDFA</a:t>
          </a:r>
          <a:endParaRPr lang="es-ES_tradnl" sz="1800" kern="1200" dirty="0"/>
        </a:p>
      </dsp:txBody>
      <dsp:txXfrm>
        <a:off x="3253294" y="4247743"/>
        <a:ext cx="1430104" cy="1048235"/>
      </dsp:txXfrm>
    </dsp:sp>
    <dsp:sp modelId="{D465985E-5FE3-42E1-AF45-1FDAD3FDEC40}">
      <dsp:nvSpPr>
        <dsp:cNvPr id="0" name=""/>
        <dsp:cNvSpPr/>
      </dsp:nvSpPr>
      <dsp:spPr>
        <a:xfrm>
          <a:off x="4904378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Invalidez de los actos del menor</a:t>
          </a:r>
          <a:endParaRPr lang="es-ES_tradnl" sz="1800" kern="1200" dirty="0"/>
        </a:p>
      </dsp:txBody>
      <dsp:txXfrm>
        <a:off x="4931751" y="27373"/>
        <a:ext cx="1814415" cy="879834"/>
      </dsp:txXfrm>
    </dsp:sp>
    <dsp:sp modelId="{B0D0E4DC-19C7-4FEA-83D3-0C8AAC88B976}">
      <dsp:nvSpPr>
        <dsp:cNvPr id="0" name=""/>
        <dsp:cNvSpPr/>
      </dsp:nvSpPr>
      <dsp:spPr>
        <a:xfrm>
          <a:off x="5091294" y="934580"/>
          <a:ext cx="186916" cy="713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837"/>
              </a:lnTo>
              <a:lnTo>
                <a:pt x="186916" y="7138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748F3-1E84-4E71-B9FF-6C0A046A8387}">
      <dsp:nvSpPr>
        <dsp:cNvPr id="0" name=""/>
        <dsp:cNvSpPr/>
      </dsp:nvSpPr>
      <dsp:spPr>
        <a:xfrm>
          <a:off x="5278210" y="1181127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Art. 22 CDFA</a:t>
          </a:r>
          <a:endParaRPr lang="es-ES_tradnl" sz="1800" kern="1200" dirty="0"/>
        </a:p>
      </dsp:txBody>
      <dsp:txXfrm>
        <a:off x="5305583" y="1208500"/>
        <a:ext cx="1440582" cy="879834"/>
      </dsp:txXfrm>
    </dsp:sp>
    <dsp:sp modelId="{36D6D1AB-BF38-48FA-9357-3C9C8CE662BF}">
      <dsp:nvSpPr>
        <dsp:cNvPr id="0" name=""/>
        <dsp:cNvSpPr/>
      </dsp:nvSpPr>
      <dsp:spPr>
        <a:xfrm>
          <a:off x="7240829" y="0"/>
          <a:ext cx="1869161" cy="93458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Actos exceptuados de representación</a:t>
          </a:r>
          <a:endParaRPr lang="es-ES_tradnl" sz="1800" kern="1200" dirty="0"/>
        </a:p>
      </dsp:txBody>
      <dsp:txXfrm>
        <a:off x="7268202" y="27373"/>
        <a:ext cx="1814415" cy="879834"/>
      </dsp:txXfrm>
    </dsp:sp>
    <dsp:sp modelId="{9376D4D6-0484-48F7-B2BC-6A94D69E0C85}">
      <dsp:nvSpPr>
        <dsp:cNvPr id="0" name=""/>
        <dsp:cNvSpPr/>
      </dsp:nvSpPr>
      <dsp:spPr>
        <a:xfrm>
          <a:off x="7427746" y="934580"/>
          <a:ext cx="186916" cy="784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005"/>
              </a:lnTo>
              <a:lnTo>
                <a:pt x="186916" y="7840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C7B2B-16F1-4F6B-81B3-143E7D158A58}">
      <dsp:nvSpPr>
        <dsp:cNvPr id="0" name=""/>
        <dsp:cNvSpPr/>
      </dsp:nvSpPr>
      <dsp:spPr>
        <a:xfrm>
          <a:off x="7614662" y="1251296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Derechos de la personalidad: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7"/>
            </a:rPr>
            <a:t>Art. 20 CDFA</a:t>
          </a:r>
          <a:endParaRPr lang="es-ES_tradnl" sz="1800" kern="1200" dirty="0"/>
        </a:p>
      </dsp:txBody>
      <dsp:txXfrm>
        <a:off x="7642035" y="1278669"/>
        <a:ext cx="1440582" cy="879834"/>
      </dsp:txXfrm>
    </dsp:sp>
    <dsp:sp modelId="{C1A7A059-9AAF-4DBD-AC3C-8714E77D89AF}">
      <dsp:nvSpPr>
        <dsp:cNvPr id="0" name=""/>
        <dsp:cNvSpPr/>
      </dsp:nvSpPr>
      <dsp:spPr>
        <a:xfrm>
          <a:off x="7427746" y="934580"/>
          <a:ext cx="186916" cy="1976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895"/>
              </a:lnTo>
              <a:lnTo>
                <a:pt x="186916" y="197689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DEF8A-69C0-48BE-A35B-24B22F343E12}">
      <dsp:nvSpPr>
        <dsp:cNvPr id="0" name=""/>
        <dsp:cNvSpPr/>
      </dsp:nvSpPr>
      <dsp:spPr>
        <a:xfrm>
          <a:off x="7614662" y="2444185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Intervenciones médicas</a:t>
          </a:r>
          <a:endParaRPr lang="es-ES_tradnl" sz="1800" kern="1200" dirty="0"/>
        </a:p>
      </dsp:txBody>
      <dsp:txXfrm>
        <a:off x="7642035" y="2471558"/>
        <a:ext cx="1440582" cy="879834"/>
      </dsp:txXfrm>
    </dsp:sp>
    <dsp:sp modelId="{99AD12DB-CC26-4D2F-949E-582881ACEBB6}">
      <dsp:nvSpPr>
        <dsp:cNvPr id="0" name=""/>
        <dsp:cNvSpPr/>
      </dsp:nvSpPr>
      <dsp:spPr>
        <a:xfrm>
          <a:off x="7427746" y="934580"/>
          <a:ext cx="186916" cy="3169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793"/>
              </a:lnTo>
              <a:lnTo>
                <a:pt x="186916" y="316979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553A0-51A2-440F-9F0B-CE01DFAC6A9A}">
      <dsp:nvSpPr>
        <dsp:cNvPr id="0" name=""/>
        <dsp:cNvSpPr/>
      </dsp:nvSpPr>
      <dsp:spPr>
        <a:xfrm>
          <a:off x="7614662" y="3637084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Internamiento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7"/>
            </a:rPr>
            <a:t>Art. 20.2 </a:t>
          </a:r>
          <a:r>
            <a:rPr lang="es-ES" sz="1800" kern="1200" dirty="0" smtClean="0"/>
            <a:t>CDFA</a:t>
          </a:r>
          <a:endParaRPr lang="es-ES_tradnl" sz="1800" kern="1200" dirty="0"/>
        </a:p>
      </dsp:txBody>
      <dsp:txXfrm>
        <a:off x="7642035" y="3664457"/>
        <a:ext cx="1440582" cy="879834"/>
      </dsp:txXfrm>
    </dsp:sp>
    <dsp:sp modelId="{71719305-5246-4310-8E8C-F58B1F27ED1B}">
      <dsp:nvSpPr>
        <dsp:cNvPr id="0" name=""/>
        <dsp:cNvSpPr/>
      </dsp:nvSpPr>
      <dsp:spPr>
        <a:xfrm>
          <a:off x="7427746" y="934580"/>
          <a:ext cx="186916" cy="4432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2860"/>
              </a:lnTo>
              <a:lnTo>
                <a:pt x="186916" y="443286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1BAFF-0730-478F-9C68-2F0A9E545DDB}">
      <dsp:nvSpPr>
        <dsp:cNvPr id="0" name=""/>
        <dsp:cNvSpPr/>
      </dsp:nvSpPr>
      <dsp:spPr>
        <a:xfrm>
          <a:off x="7614662" y="4900151"/>
          <a:ext cx="1495328" cy="934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Prestación personal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8"/>
            </a:rPr>
            <a:t>Art. 21 CDFA</a:t>
          </a:r>
          <a:endParaRPr lang="es-ES_tradnl" sz="1800" kern="1200" dirty="0"/>
        </a:p>
      </dsp:txBody>
      <dsp:txXfrm>
        <a:off x="7642035" y="4927524"/>
        <a:ext cx="1440582" cy="8798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FD6A3-CE75-42EC-81DA-8572DAFC8E82}">
      <dsp:nvSpPr>
        <dsp:cNvPr id="0" name=""/>
        <dsp:cNvSpPr/>
      </dsp:nvSpPr>
      <dsp:spPr>
        <a:xfrm>
          <a:off x="0" y="224261"/>
          <a:ext cx="9021748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0188" tIns="312420" rIns="700188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está representado: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5.3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Sí está sujeto a </a:t>
          </a:r>
          <a:r>
            <a:rPr lang="es-ES" sz="2000" kern="1200" dirty="0" err="1" smtClean="0"/>
            <a:t>a</a:t>
          </a:r>
          <a:r>
            <a:rPr lang="es-ES" sz="2000" kern="1200" dirty="0" smtClean="0"/>
            <a:t>. f o tutela: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5.2 y 5.3 </a:t>
          </a:r>
          <a:r>
            <a:rPr lang="es-ES" sz="2000" kern="1200" dirty="0" smtClean="0"/>
            <a:t>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Secc. 3ª, Cap. I, </a:t>
          </a:r>
          <a:r>
            <a:rPr lang="es-ES" sz="2000" kern="1200" dirty="0" err="1" smtClean="0"/>
            <a:t>Tit</a:t>
          </a:r>
          <a:r>
            <a:rPr lang="es-ES" sz="2000" kern="1200" dirty="0" smtClean="0"/>
            <a:t>. I, Lib. I (arts. 23 a 29 CDFA)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 </a:t>
          </a:r>
          <a:endParaRPr lang="es-ES_tradnl" sz="2000" kern="1200" dirty="0"/>
        </a:p>
      </dsp:txBody>
      <dsp:txXfrm>
        <a:off x="0" y="224261"/>
        <a:ext cx="9021748" cy="1653750"/>
      </dsp:txXfrm>
    </dsp:sp>
    <dsp:sp modelId="{7BEDA331-C602-4F04-8AC4-213F8C2A2754}">
      <dsp:nvSpPr>
        <dsp:cNvPr id="0" name=""/>
        <dsp:cNvSpPr/>
      </dsp:nvSpPr>
      <dsp:spPr>
        <a:xfrm>
          <a:off x="451087" y="2861"/>
          <a:ext cx="6505627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2.5 La persona aragonesa mayor de 14 años: Regla General.</a:t>
          </a:r>
          <a:endParaRPr lang="es-ES_tradnl" sz="2000" kern="1200" dirty="0"/>
        </a:p>
      </dsp:txBody>
      <dsp:txXfrm>
        <a:off x="472703" y="24477"/>
        <a:ext cx="6462395" cy="399568"/>
      </dsp:txXfrm>
    </dsp:sp>
    <dsp:sp modelId="{90416220-E885-42CA-8FA8-CE43AFEE51BE}">
      <dsp:nvSpPr>
        <dsp:cNvPr id="0" name=""/>
        <dsp:cNvSpPr/>
      </dsp:nvSpPr>
      <dsp:spPr>
        <a:xfrm>
          <a:off x="0" y="21804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6D35A15-D2FF-41BE-A069-94DC5247F508}">
      <dsp:nvSpPr>
        <dsp:cNvPr id="0" name=""/>
        <dsp:cNvSpPr/>
      </dsp:nvSpPr>
      <dsp:spPr>
        <a:xfrm>
          <a:off x="451087" y="1959011"/>
          <a:ext cx="6315223" cy="4428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Capacidad general: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23 </a:t>
          </a:r>
          <a:r>
            <a:rPr lang="es-ES" sz="2000" kern="1200" dirty="0" smtClean="0"/>
            <a:t>y </a:t>
          </a:r>
          <a:r>
            <a:rPr lang="es-ES" sz="2000" kern="1200" dirty="0" smtClean="0">
              <a:hlinkClick xmlns:r="http://schemas.openxmlformats.org/officeDocument/2006/relationships" r:id="rId3"/>
            </a:rPr>
            <a:t>26.1</a:t>
          </a:r>
          <a:r>
            <a:rPr lang="es-ES" sz="2000" kern="1200" dirty="0" smtClean="0"/>
            <a:t> ~ </a:t>
          </a:r>
          <a:r>
            <a:rPr lang="es-ES" sz="2000" kern="1200" dirty="0" smtClean="0">
              <a:hlinkClick xmlns:r="http://schemas.openxmlformats.org/officeDocument/2006/relationships" r:id="rId4"/>
            </a:rPr>
            <a:t>art. 9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1980627"/>
        <a:ext cx="6271991" cy="399568"/>
      </dsp:txXfrm>
    </dsp:sp>
    <dsp:sp modelId="{87F7C615-D45E-4C87-959B-F86EF762F35F}">
      <dsp:nvSpPr>
        <dsp:cNvPr id="0" name=""/>
        <dsp:cNvSpPr/>
      </dsp:nvSpPr>
      <dsp:spPr>
        <a:xfrm>
          <a:off x="0" y="28608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28E721-2BF4-4FA2-9487-3E60221E5510}">
      <dsp:nvSpPr>
        <dsp:cNvPr id="0" name=""/>
        <dsp:cNvSpPr/>
      </dsp:nvSpPr>
      <dsp:spPr>
        <a:xfrm>
          <a:off x="451087" y="2639412"/>
          <a:ext cx="6315223" cy="4428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¿Quién, cómo y para qué se presta la asistencia? </a:t>
          </a:r>
          <a:r>
            <a:rPr lang="es-ES" sz="2000" kern="1200" dirty="0" smtClean="0">
              <a:hlinkClick xmlns:r="http://schemas.openxmlformats.org/officeDocument/2006/relationships" r:id="rId5"/>
            </a:rPr>
            <a:t>Art.  27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2661028"/>
        <a:ext cx="6271991" cy="399568"/>
      </dsp:txXfrm>
    </dsp:sp>
    <dsp:sp modelId="{2CC48F4B-5BC7-479C-9F0C-09D20B243B34}">
      <dsp:nvSpPr>
        <dsp:cNvPr id="0" name=""/>
        <dsp:cNvSpPr/>
      </dsp:nvSpPr>
      <dsp:spPr>
        <a:xfrm>
          <a:off x="0" y="3541212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DE3883-BE42-4462-BCC3-300BC6D872B3}">
      <dsp:nvSpPr>
        <dsp:cNvPr id="0" name=""/>
        <dsp:cNvSpPr/>
      </dsp:nvSpPr>
      <dsp:spPr>
        <a:xfrm>
          <a:off x="451087" y="3319812"/>
          <a:ext cx="6315223" cy="4428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Consecuencias de la falta de asistencia: </a:t>
          </a:r>
          <a:r>
            <a:rPr lang="es-ES" sz="2000" kern="1200" dirty="0" smtClean="0">
              <a:hlinkClick xmlns:r="http://schemas.openxmlformats.org/officeDocument/2006/relationships" r:id="rId6"/>
            </a:rPr>
            <a:t>art. 29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3341428"/>
        <a:ext cx="6271991" cy="399568"/>
      </dsp:txXfrm>
    </dsp:sp>
    <dsp:sp modelId="{9E99DE78-B435-47F3-8595-C1A6461DCA44}">
      <dsp:nvSpPr>
        <dsp:cNvPr id="0" name=""/>
        <dsp:cNvSpPr/>
      </dsp:nvSpPr>
      <dsp:spPr>
        <a:xfrm>
          <a:off x="0" y="4221611"/>
          <a:ext cx="90217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B09223-0688-4EB5-99C5-BC00996E6683}">
      <dsp:nvSpPr>
        <dsp:cNvPr id="0" name=""/>
        <dsp:cNvSpPr/>
      </dsp:nvSpPr>
      <dsp:spPr>
        <a:xfrm>
          <a:off x="451087" y="4000212"/>
          <a:ext cx="6315223" cy="44280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</a:t>
          </a:r>
          <a:r>
            <a:rPr lang="es-ES" sz="2000" i="1" kern="1200" dirty="0" smtClean="0"/>
            <a:t>Quid iuris </a:t>
          </a:r>
          <a:r>
            <a:rPr lang="es-ES" sz="2000" kern="1200" dirty="0" smtClean="0"/>
            <a:t>si hay oposición de intereses? </a:t>
          </a:r>
          <a:r>
            <a:rPr lang="es-ES" sz="2000" kern="1200" dirty="0" smtClean="0">
              <a:hlinkClick xmlns:r="http://schemas.openxmlformats.org/officeDocument/2006/relationships" r:id="rId5"/>
            </a:rPr>
            <a:t>Art. 28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472703" y="4021828"/>
        <a:ext cx="6271991" cy="399568"/>
      </dsp:txXfrm>
    </dsp:sp>
    <dsp:sp modelId="{C35B88CF-103E-4FA4-ABFA-F52EDAE3C95E}">
      <dsp:nvSpPr>
        <dsp:cNvPr id="0" name=""/>
        <dsp:cNvSpPr/>
      </dsp:nvSpPr>
      <dsp:spPr>
        <a:xfrm>
          <a:off x="0" y="4902011"/>
          <a:ext cx="9021748" cy="1937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0188" tIns="312420" rIns="700188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Los genéricos del </a:t>
          </a:r>
          <a:r>
            <a:rPr lang="es-ES" sz="2000" kern="1200" dirty="0" smtClean="0">
              <a:hlinkClick xmlns:r="http://schemas.openxmlformats.org/officeDocument/2006/relationships" r:id="rId7"/>
            </a:rPr>
            <a:t>art. 7 CDFA</a:t>
          </a:r>
          <a:r>
            <a:rPr lang="es-ES" sz="2000" kern="1200" dirty="0" smtClean="0"/>
            <a:t>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Derechos de la personalidad: </a:t>
          </a:r>
          <a:r>
            <a:rPr lang="es-ES" sz="2000" kern="1200" dirty="0" smtClean="0">
              <a:hlinkClick xmlns:r="http://schemas.openxmlformats.org/officeDocument/2006/relationships" r:id="rId8"/>
            </a:rPr>
            <a:t>art. 24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Administración de ciertos bienes: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art. 26.2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Aceptar herencias (</a:t>
          </a:r>
          <a:r>
            <a:rPr lang="es-ES" sz="2000" kern="1200" dirty="0" smtClean="0">
              <a:hlinkClick xmlns:r="http://schemas.openxmlformats.org/officeDocument/2006/relationships" r:id="rId9"/>
            </a:rPr>
            <a:t>346.1 CDFA</a:t>
          </a:r>
          <a:r>
            <a:rPr lang="es-ES" sz="2000" kern="1200" dirty="0" smtClean="0"/>
            <a:t>), otorgar testamento (</a:t>
          </a:r>
          <a:r>
            <a:rPr lang="es-ES" sz="2000" kern="1200" dirty="0" smtClean="0">
              <a:hlinkClick xmlns:r="http://schemas.openxmlformats.org/officeDocument/2006/relationships" r:id="rId10"/>
            </a:rPr>
            <a:t>406 CDFA</a:t>
          </a:r>
          <a:r>
            <a:rPr lang="es-ES" sz="2000" kern="1200" dirty="0" smtClean="0"/>
            <a:t>), ser testigo (</a:t>
          </a:r>
          <a:r>
            <a:rPr lang="es-ES" sz="2000" kern="1200" dirty="0" smtClean="0">
              <a:hlinkClick xmlns:r="http://schemas.openxmlformats.org/officeDocument/2006/relationships" r:id="rId11"/>
            </a:rPr>
            <a:t>415 CDFA</a:t>
          </a:r>
          <a:r>
            <a:rPr lang="es-ES" sz="2000" kern="1200" dirty="0" smtClean="0"/>
            <a:t>); nombre y apellidos (</a:t>
          </a:r>
          <a:r>
            <a:rPr lang="es-ES" sz="2000" kern="1200" dirty="0" smtClean="0">
              <a:hlinkClick xmlns:r="http://schemas.openxmlformats.org/officeDocument/2006/relationships" r:id="rId12"/>
            </a:rPr>
            <a:t>25</a:t>
          </a:r>
          <a:r>
            <a:rPr lang="es-ES" sz="2000" kern="1200" dirty="0" smtClean="0"/>
            <a:t> y </a:t>
          </a:r>
          <a:r>
            <a:rPr lang="es-ES" sz="2000" kern="1200" dirty="0" smtClean="0">
              <a:hlinkClick xmlns:r="http://schemas.openxmlformats.org/officeDocument/2006/relationships" r:id="rId13"/>
            </a:rPr>
            <a:t>57 CDFA</a:t>
          </a:r>
          <a:r>
            <a:rPr lang="es-ES" sz="1800" kern="1200" dirty="0" smtClean="0"/>
            <a:t>)</a:t>
          </a:r>
          <a:endParaRPr lang="es-ES_tradnl" sz="1800" kern="1200" dirty="0"/>
        </a:p>
      </dsp:txBody>
      <dsp:txXfrm>
        <a:off x="0" y="4902011"/>
        <a:ext cx="9021748" cy="1937250"/>
      </dsp:txXfrm>
    </dsp:sp>
    <dsp:sp modelId="{32226E86-0358-447E-954E-27FD15DE0E46}">
      <dsp:nvSpPr>
        <dsp:cNvPr id="0" name=""/>
        <dsp:cNvSpPr/>
      </dsp:nvSpPr>
      <dsp:spPr>
        <a:xfrm>
          <a:off x="451087" y="4680612"/>
          <a:ext cx="631522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8700" tIns="0" rIns="238700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Actos que no requieren asistencia</a:t>
          </a:r>
          <a:endParaRPr lang="es-ES_tradnl" sz="2000" kern="1200" dirty="0"/>
        </a:p>
      </dsp:txBody>
      <dsp:txXfrm>
        <a:off x="472703" y="4702228"/>
        <a:ext cx="6271991" cy="3995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77FCE-5CF3-4DF7-AC51-0661D46690F8}">
      <dsp:nvSpPr>
        <dsp:cNvPr id="0" name=""/>
        <dsp:cNvSpPr/>
      </dsp:nvSpPr>
      <dsp:spPr>
        <a:xfrm>
          <a:off x="-7735555" y="-1182194"/>
          <a:ext cx="9206215" cy="9206215"/>
        </a:xfrm>
        <a:prstGeom prst="blockArc">
          <a:avLst>
            <a:gd name="adj1" fmla="val 18900000"/>
            <a:gd name="adj2" fmla="val 2700000"/>
            <a:gd name="adj3" fmla="val 235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C9F2B-48C3-4E51-B580-578DDB423CFD}">
      <dsp:nvSpPr>
        <dsp:cNvPr id="0" name=""/>
        <dsp:cNvSpPr/>
      </dsp:nvSpPr>
      <dsp:spPr>
        <a:xfrm>
          <a:off x="547688" y="260650"/>
          <a:ext cx="6951151" cy="5337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2.6. El menor emancipado.</a:t>
          </a:r>
          <a:endParaRPr lang="es-ES_tradnl" sz="2000" b="1" kern="1200" dirty="0"/>
        </a:p>
      </dsp:txBody>
      <dsp:txXfrm>
        <a:off x="547688" y="260650"/>
        <a:ext cx="6951151" cy="533762"/>
      </dsp:txXfrm>
    </dsp:sp>
    <dsp:sp modelId="{8E5DD7FA-3AFF-4E02-8C81-192ADB59D184}">
      <dsp:nvSpPr>
        <dsp:cNvPr id="0" name=""/>
        <dsp:cNvSpPr/>
      </dsp:nvSpPr>
      <dsp:spPr>
        <a:xfrm>
          <a:off x="97496" y="11662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F5DD7-7542-46DA-BA59-DC960DBC174F}">
      <dsp:nvSpPr>
        <dsp:cNvPr id="0" name=""/>
        <dsp:cNvSpPr/>
      </dsp:nvSpPr>
      <dsp:spPr>
        <a:xfrm>
          <a:off x="1140190" y="1268756"/>
          <a:ext cx="6358649" cy="720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Efectos y función de la emancipación</a:t>
          </a:r>
          <a:endParaRPr lang="es-ES_tradnl" sz="2000" kern="1200" dirty="0"/>
        </a:p>
      </dsp:txBody>
      <dsp:txXfrm>
        <a:off x="1140190" y="1268756"/>
        <a:ext cx="6358649" cy="720307"/>
      </dsp:txXfrm>
    </dsp:sp>
    <dsp:sp modelId="{60C79DA5-C21A-4D98-B6EE-62530913F859}">
      <dsp:nvSpPr>
        <dsp:cNvPr id="0" name=""/>
        <dsp:cNvSpPr/>
      </dsp:nvSpPr>
      <dsp:spPr>
        <a:xfrm>
          <a:off x="689998" y="1124742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84DD8C-3DDB-4839-B56C-5C7202247ADC}">
      <dsp:nvSpPr>
        <dsp:cNvPr id="0" name=""/>
        <dsp:cNvSpPr/>
      </dsp:nvSpPr>
      <dsp:spPr>
        <a:xfrm>
          <a:off x="1411126" y="2294907"/>
          <a:ext cx="6087713" cy="720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</a:t>
          </a:r>
          <a:r>
            <a:rPr lang="es-ES" sz="2000" kern="1200" dirty="0" smtClean="0">
              <a:hlinkClick xmlns:r="http://schemas.openxmlformats.org/officeDocument/2006/relationships" r:id="rId1"/>
            </a:rPr>
            <a:t>: arts. 30 a 33 CDFA</a:t>
          </a:r>
          <a:r>
            <a:rPr lang="es-ES" sz="2000" kern="1200" dirty="0" smtClean="0"/>
            <a:t> [secc. 4ª, Cap. I, </a:t>
          </a:r>
          <a:r>
            <a:rPr lang="es-ES" sz="2000" kern="1200" dirty="0" err="1" smtClean="0"/>
            <a:t>Titl</a:t>
          </a:r>
          <a:r>
            <a:rPr lang="es-ES" sz="2000" kern="1200" dirty="0" smtClean="0"/>
            <a:t>. I, Lib. I CDFA)</a:t>
          </a:r>
          <a:endParaRPr lang="es-ES_tradnl" sz="2000" kern="1200" dirty="0"/>
        </a:p>
      </dsp:txBody>
      <dsp:txXfrm>
        <a:off x="1411126" y="2294907"/>
        <a:ext cx="6087713" cy="720307"/>
      </dsp:txXfrm>
    </dsp:sp>
    <dsp:sp modelId="{0471EA75-8C95-47E5-A369-413A06EB42CE}">
      <dsp:nvSpPr>
        <dsp:cNvPr id="0" name=""/>
        <dsp:cNvSpPr/>
      </dsp:nvSpPr>
      <dsp:spPr>
        <a:xfrm>
          <a:off x="960934" y="220486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44EDC6-7934-4F21-8889-6CBC0910B892}">
      <dsp:nvSpPr>
        <dsp:cNvPr id="0" name=""/>
        <dsp:cNvSpPr/>
      </dsp:nvSpPr>
      <dsp:spPr>
        <a:xfrm>
          <a:off x="1377157" y="3204090"/>
          <a:ext cx="6087713" cy="180908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Clases de emancipación.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concesión de quiénes ejerzan la autoridad familiar: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30.1</a:t>
          </a:r>
          <a:r>
            <a:rPr lang="es-ES" sz="2000" kern="1200" dirty="0" smtClean="0"/>
            <a:t>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concesión judicial: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30.2</a:t>
          </a:r>
          <a:r>
            <a:rPr lang="es-ES" sz="2000" kern="1200" dirty="0" smtClean="0"/>
            <a:t>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Por vida independiente: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32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1377157" y="3204090"/>
        <a:ext cx="6087713" cy="1809088"/>
      </dsp:txXfrm>
    </dsp:sp>
    <dsp:sp modelId="{F7AE200E-BBA5-4C8E-B85A-6D2B4E226818}">
      <dsp:nvSpPr>
        <dsp:cNvPr id="0" name=""/>
        <dsp:cNvSpPr/>
      </dsp:nvSpPr>
      <dsp:spPr>
        <a:xfrm>
          <a:off x="791293" y="3510541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1B93D-3AF8-436D-8BE2-9D70ED5CE6A9}">
      <dsp:nvSpPr>
        <dsp:cNvPr id="0" name=""/>
        <dsp:cNvSpPr/>
      </dsp:nvSpPr>
      <dsp:spPr>
        <a:xfrm>
          <a:off x="1080101" y="5229198"/>
          <a:ext cx="6358649" cy="6897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Inscripción: </a:t>
          </a:r>
          <a:r>
            <a:rPr lang="es-ES" sz="2000" kern="1200" dirty="0" smtClean="0">
              <a:hlinkClick xmlns:r="http://schemas.openxmlformats.org/officeDocument/2006/relationships" r:id="rId3"/>
            </a:rPr>
            <a:t>art. 31</a:t>
          </a:r>
          <a:r>
            <a:rPr lang="es-ES" sz="2000" kern="1200" dirty="0" smtClean="0"/>
            <a:t> CDFA y  </a:t>
          </a:r>
          <a:r>
            <a:rPr lang="es-ES" sz="2000" kern="1200" dirty="0" smtClean="0">
              <a:hlinkClick xmlns:r="http://schemas.openxmlformats.org/officeDocument/2006/relationships" r:id="rId4"/>
            </a:rPr>
            <a:t>art. 70 </a:t>
          </a:r>
          <a:r>
            <a:rPr lang="es-ES" sz="2000" kern="1200" dirty="0" err="1" smtClean="0">
              <a:hlinkClick xmlns:r="http://schemas.openxmlformats.org/officeDocument/2006/relationships" r:id="rId4"/>
            </a:rPr>
            <a:t>LRc</a:t>
          </a:r>
          <a:r>
            <a:rPr lang="es-ES" sz="2000" kern="1200" dirty="0" smtClean="0"/>
            <a:t>/2011.</a:t>
          </a:r>
          <a:endParaRPr lang="es-ES_tradnl" sz="2000" kern="1200" dirty="0"/>
        </a:p>
      </dsp:txBody>
      <dsp:txXfrm>
        <a:off x="1080101" y="5229198"/>
        <a:ext cx="6358649" cy="689788"/>
      </dsp:txXfrm>
    </dsp:sp>
    <dsp:sp modelId="{344212FF-7478-4DC0-90F9-9F02ECF42B47}">
      <dsp:nvSpPr>
        <dsp:cNvPr id="0" name=""/>
        <dsp:cNvSpPr/>
      </dsp:nvSpPr>
      <dsp:spPr>
        <a:xfrm>
          <a:off x="689998" y="4909593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24B75E-FA96-42A4-AC67-393CA6DBDF87}">
      <dsp:nvSpPr>
        <dsp:cNvPr id="0" name=""/>
        <dsp:cNvSpPr/>
      </dsp:nvSpPr>
      <dsp:spPr>
        <a:xfrm>
          <a:off x="547688" y="6003036"/>
          <a:ext cx="6951151" cy="7203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744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Efectos de la emancipación: </a:t>
          </a:r>
          <a:r>
            <a:rPr lang="es-ES" sz="2000" kern="1200" dirty="0" smtClean="0">
              <a:hlinkClick xmlns:r="http://schemas.openxmlformats.org/officeDocument/2006/relationships" r:id="rId2"/>
            </a:rPr>
            <a:t>art. 33</a:t>
          </a:r>
          <a:r>
            <a:rPr lang="es-ES" sz="2000" kern="1200" dirty="0" smtClean="0"/>
            <a:t> CDFA</a:t>
          </a:r>
          <a:endParaRPr lang="es-ES_tradnl" sz="2000" kern="1200" dirty="0"/>
        </a:p>
      </dsp:txBody>
      <dsp:txXfrm>
        <a:off x="547688" y="6003036"/>
        <a:ext cx="6951151" cy="720307"/>
      </dsp:txXfrm>
    </dsp:sp>
    <dsp:sp modelId="{81373451-B46B-4138-BC02-8AB7D6098C65}">
      <dsp:nvSpPr>
        <dsp:cNvPr id="0" name=""/>
        <dsp:cNvSpPr/>
      </dsp:nvSpPr>
      <dsp:spPr>
        <a:xfrm>
          <a:off x="97496" y="5912988"/>
          <a:ext cx="900384" cy="9003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F6283-F243-4DF1-9D89-04E8949CB6CD}">
      <dsp:nvSpPr>
        <dsp:cNvPr id="0" name=""/>
        <dsp:cNvSpPr/>
      </dsp:nvSpPr>
      <dsp:spPr>
        <a:xfrm>
          <a:off x="0" y="529383"/>
          <a:ext cx="91085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6B7E0-8961-45BB-96D9-353D97FCE23D}">
      <dsp:nvSpPr>
        <dsp:cNvPr id="0" name=""/>
        <dsp:cNvSpPr/>
      </dsp:nvSpPr>
      <dsp:spPr>
        <a:xfrm>
          <a:off x="455425" y="219423"/>
          <a:ext cx="6375952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>
              <a:hlinkClick xmlns:r="http://schemas.openxmlformats.org/officeDocument/2006/relationships" r:id="rId1"/>
            </a:rPr>
            <a:t>Concepto</a:t>
          </a:r>
          <a:r>
            <a:rPr lang="es-ES" sz="2100" kern="1200" dirty="0" smtClean="0"/>
            <a:t>.</a:t>
          </a:r>
          <a:endParaRPr lang="es-ES_tradnl" sz="2100" kern="1200" dirty="0"/>
        </a:p>
      </dsp:txBody>
      <dsp:txXfrm>
        <a:off x="485687" y="249685"/>
        <a:ext cx="6315428" cy="559396"/>
      </dsp:txXfrm>
    </dsp:sp>
    <dsp:sp modelId="{340F1192-81DB-4A30-A3C2-AE8F51B4CFE2}">
      <dsp:nvSpPr>
        <dsp:cNvPr id="0" name=""/>
        <dsp:cNvSpPr/>
      </dsp:nvSpPr>
      <dsp:spPr>
        <a:xfrm>
          <a:off x="0" y="1481943"/>
          <a:ext cx="9108504" cy="17529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437388" rIns="706921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La regulación aragonesa es preferente, pero incompleta, por ello se aplican supletoriamente: arts. 181.1.in fine, 183, 187.2, 188, 190 y 193 a 197 </a:t>
          </a:r>
          <a:r>
            <a:rPr lang="es-ES" sz="2100" kern="1200" dirty="0" err="1" smtClean="0"/>
            <a:t>Cc.</a:t>
          </a:r>
          <a:endParaRPr lang="es-ES" sz="2100" kern="1200" dirty="0" smtClean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_tradnl" sz="2100" kern="1200" dirty="0"/>
        </a:p>
      </dsp:txBody>
      <dsp:txXfrm>
        <a:off x="0" y="1481943"/>
        <a:ext cx="9108504" cy="1752975"/>
      </dsp:txXfrm>
    </dsp:sp>
    <dsp:sp modelId="{99B4F36E-E638-4215-BF83-B0338C8FED6D}">
      <dsp:nvSpPr>
        <dsp:cNvPr id="0" name=""/>
        <dsp:cNvSpPr/>
      </dsp:nvSpPr>
      <dsp:spPr>
        <a:xfrm>
          <a:off x="455425" y="1171983"/>
          <a:ext cx="6375952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Fuentes legales: El </a:t>
          </a:r>
          <a:r>
            <a:rPr lang="es-ES" sz="2100" kern="1200" dirty="0" err="1" smtClean="0"/>
            <a:t>Cc.</a:t>
          </a:r>
          <a:r>
            <a:rPr lang="es-ES" sz="2100" kern="1200" dirty="0" smtClean="0"/>
            <a:t> y el CDFA. </a:t>
          </a:r>
          <a:endParaRPr lang="es-ES_tradnl" sz="2100" kern="1200" dirty="0"/>
        </a:p>
      </dsp:txBody>
      <dsp:txXfrm>
        <a:off x="485687" y="1202245"/>
        <a:ext cx="6315428" cy="559396"/>
      </dsp:txXfrm>
    </dsp:sp>
    <dsp:sp modelId="{0EC8B42A-5A33-4726-B7BC-0185087BBC94}">
      <dsp:nvSpPr>
        <dsp:cNvPr id="0" name=""/>
        <dsp:cNvSpPr/>
      </dsp:nvSpPr>
      <dsp:spPr>
        <a:xfrm>
          <a:off x="0" y="3658278"/>
          <a:ext cx="9108504" cy="1521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6921" tIns="437388" rIns="706921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Simple desaparición: arts. 46 y 47 CDFA; 181, 182 Cc. y 67-69 LJV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Ausencia legal: arts. 48 a 55 CDFA; 183 a 192 Cc. y 73, 76, y 77 LJV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Declaración de fallecimiento: arts. 193 a 197 </a:t>
          </a:r>
          <a:r>
            <a:rPr lang="es-ES" sz="2100" kern="1200" dirty="0" err="1" smtClean="0"/>
            <a:t>Cc.</a:t>
          </a:r>
          <a:r>
            <a:rPr lang="es-ES" sz="2100" kern="1200" dirty="0" smtClean="0"/>
            <a:t> y 74 a 77 LJV</a:t>
          </a:r>
          <a:endParaRPr lang="es-ES_tradnl" sz="2100" kern="1200" dirty="0"/>
        </a:p>
      </dsp:txBody>
      <dsp:txXfrm>
        <a:off x="0" y="3658278"/>
        <a:ext cx="9108504" cy="1521449"/>
      </dsp:txXfrm>
    </dsp:sp>
    <dsp:sp modelId="{0AD00A4B-4019-4099-81F3-8FED76B92DC9}">
      <dsp:nvSpPr>
        <dsp:cNvPr id="0" name=""/>
        <dsp:cNvSpPr/>
      </dsp:nvSpPr>
      <dsp:spPr>
        <a:xfrm>
          <a:off x="455425" y="3348318"/>
          <a:ext cx="6375952" cy="6199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Situaciones de ausencia legal:</a:t>
          </a:r>
          <a:endParaRPr lang="es-ES_tradnl" sz="2100" kern="1200"/>
        </a:p>
      </dsp:txBody>
      <dsp:txXfrm>
        <a:off x="485687" y="3378580"/>
        <a:ext cx="6315428" cy="559396"/>
      </dsp:txXfrm>
    </dsp:sp>
    <dsp:sp modelId="{7467CD7B-F84E-4FFD-9E41-DDF61227765C}">
      <dsp:nvSpPr>
        <dsp:cNvPr id="0" name=""/>
        <dsp:cNvSpPr/>
      </dsp:nvSpPr>
      <dsp:spPr>
        <a:xfrm>
          <a:off x="0" y="5603088"/>
          <a:ext cx="91085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D4D0F1-23BB-49E9-A305-B8489A3CAD87}">
      <dsp:nvSpPr>
        <dsp:cNvPr id="0" name=""/>
        <dsp:cNvSpPr/>
      </dsp:nvSpPr>
      <dsp:spPr>
        <a:xfrm>
          <a:off x="455425" y="5293128"/>
          <a:ext cx="6375952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996" tIns="0" rIns="240996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Constancia en el </a:t>
          </a:r>
          <a:r>
            <a:rPr lang="es-ES" sz="2100" kern="1200" dirty="0" err="1" smtClean="0"/>
            <a:t>Rc</a:t>
          </a:r>
          <a:r>
            <a:rPr lang="es-ES" sz="2100" kern="1200" dirty="0" smtClean="0"/>
            <a:t>.: </a:t>
          </a:r>
          <a:r>
            <a:rPr lang="es-ES" sz="2100" kern="1200" dirty="0" smtClean="0">
              <a:hlinkClick xmlns:r="http://schemas.openxmlformats.org/officeDocument/2006/relationships" r:id="rId2"/>
            </a:rPr>
            <a:t>art. 198 </a:t>
          </a:r>
          <a:r>
            <a:rPr lang="es-ES" sz="2100" kern="1200" dirty="0" err="1" smtClean="0">
              <a:hlinkClick xmlns:r="http://schemas.openxmlformats.org/officeDocument/2006/relationships" r:id="rId2"/>
            </a:rPr>
            <a:t>Cc</a:t>
          </a:r>
          <a:r>
            <a:rPr lang="es-ES" sz="2100" kern="1200" dirty="0" err="1" smtClean="0"/>
            <a:t>.</a:t>
          </a:r>
          <a:r>
            <a:rPr lang="es-ES" sz="2100" kern="1200" dirty="0" smtClean="0"/>
            <a:t> y </a:t>
          </a:r>
          <a:r>
            <a:rPr lang="es-ES" sz="2100" kern="1200" dirty="0" smtClean="0">
              <a:hlinkClick xmlns:r="http://schemas.openxmlformats.org/officeDocument/2006/relationships" r:id="rId3"/>
            </a:rPr>
            <a:t>78 </a:t>
          </a:r>
          <a:r>
            <a:rPr lang="es-ES" sz="2100" kern="1200" dirty="0" err="1" smtClean="0">
              <a:hlinkClick xmlns:r="http://schemas.openxmlformats.org/officeDocument/2006/relationships" r:id="rId3"/>
            </a:rPr>
            <a:t>LRc</a:t>
          </a:r>
          <a:r>
            <a:rPr lang="es-ES" sz="2100" kern="1200" dirty="0" smtClean="0">
              <a:hlinkClick xmlns:r="http://schemas.openxmlformats.org/officeDocument/2006/relationships" r:id="rId3"/>
            </a:rPr>
            <a:t>./2011</a:t>
          </a:r>
          <a:endParaRPr lang="es-ES_tradnl" sz="2100" kern="1200" dirty="0"/>
        </a:p>
      </dsp:txBody>
      <dsp:txXfrm>
        <a:off x="485687" y="5323390"/>
        <a:ext cx="6315428" cy="559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BB9B9-A3D6-4E3E-A0AB-8AC7E78E8D36}">
      <dsp:nvSpPr>
        <dsp:cNvPr id="0" name=""/>
        <dsp:cNvSpPr/>
      </dsp:nvSpPr>
      <dsp:spPr>
        <a:xfrm rot="3284875">
          <a:off x="2717032" y="4872189"/>
          <a:ext cx="142924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429249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2860D-B8E5-4819-89D1-35AA08739E09}">
      <dsp:nvSpPr>
        <dsp:cNvPr id="0" name=""/>
        <dsp:cNvSpPr/>
      </dsp:nvSpPr>
      <dsp:spPr>
        <a:xfrm rot="1130329">
          <a:off x="3242789" y="3921390"/>
          <a:ext cx="133469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334696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46F78-4A80-4018-A309-271C3B54F573}">
      <dsp:nvSpPr>
        <dsp:cNvPr id="0" name=""/>
        <dsp:cNvSpPr/>
      </dsp:nvSpPr>
      <dsp:spPr>
        <a:xfrm rot="20469671">
          <a:off x="3242789" y="2886863"/>
          <a:ext cx="1334696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334696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D0F57-81C5-4CF4-AD4A-EAE9E4C40450}">
      <dsp:nvSpPr>
        <dsp:cNvPr id="0" name=""/>
        <dsp:cNvSpPr/>
      </dsp:nvSpPr>
      <dsp:spPr>
        <a:xfrm rot="18315125">
          <a:off x="2717032" y="1936064"/>
          <a:ext cx="1429249" cy="49746"/>
        </a:xfrm>
        <a:custGeom>
          <a:avLst/>
          <a:gdLst/>
          <a:ahLst/>
          <a:cxnLst/>
          <a:rect l="0" t="0" r="0" b="0"/>
          <a:pathLst>
            <a:path>
              <a:moveTo>
                <a:pt x="0" y="24873"/>
              </a:moveTo>
              <a:lnTo>
                <a:pt x="1429249" y="24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3701F-71E2-48F8-AF62-C71D6EC74E11}">
      <dsp:nvSpPr>
        <dsp:cNvPr id="0" name=""/>
        <dsp:cNvSpPr/>
      </dsp:nvSpPr>
      <dsp:spPr>
        <a:xfrm>
          <a:off x="1241366" y="2165449"/>
          <a:ext cx="2527101" cy="252710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09178DB-D3AB-412B-8CDF-70677F00937F}">
      <dsp:nvSpPr>
        <dsp:cNvPr id="0" name=""/>
        <dsp:cNvSpPr/>
      </dsp:nvSpPr>
      <dsp:spPr>
        <a:xfrm>
          <a:off x="3523564" y="124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Código civil.</a:t>
          </a:r>
          <a:endParaRPr lang="es-ES" sz="2100" kern="1200"/>
        </a:p>
      </dsp:txBody>
      <dsp:txXfrm>
        <a:off x="3745615" y="222175"/>
        <a:ext cx="1072158" cy="1072158"/>
      </dsp:txXfrm>
    </dsp:sp>
    <dsp:sp modelId="{CFF4A5AE-9A73-4199-B71E-38D71B11CEF3}">
      <dsp:nvSpPr>
        <dsp:cNvPr id="0" name=""/>
        <dsp:cNvSpPr/>
      </dsp:nvSpPr>
      <dsp:spPr>
        <a:xfrm>
          <a:off x="5191451" y="124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Patria potestad: 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arts. 154 a 171 Cc.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Crianza/representación/gestión</a:t>
          </a:r>
          <a:endParaRPr lang="es-ES" sz="1300" kern="1200"/>
        </a:p>
      </dsp:txBody>
      <dsp:txXfrm>
        <a:off x="5191451" y="124"/>
        <a:ext cx="2274391" cy="1516260"/>
      </dsp:txXfrm>
    </dsp:sp>
    <dsp:sp modelId="{77F9B381-A4B9-4A60-988B-73BBEC0CB700}">
      <dsp:nvSpPr>
        <dsp:cNvPr id="0" name=""/>
        <dsp:cNvSpPr/>
      </dsp:nvSpPr>
      <dsp:spPr>
        <a:xfrm>
          <a:off x="4501124" y="1693309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Cataluña:</a:t>
          </a:r>
          <a:endParaRPr lang="es-ES" sz="2100" kern="1200"/>
        </a:p>
      </dsp:txBody>
      <dsp:txXfrm>
        <a:off x="4723175" y="1915360"/>
        <a:ext cx="1072158" cy="1072158"/>
      </dsp:txXfrm>
    </dsp:sp>
    <dsp:sp modelId="{06936E2D-63C6-43C2-941B-BBA7EEAFE816}">
      <dsp:nvSpPr>
        <dsp:cNvPr id="0" name=""/>
        <dsp:cNvSpPr/>
      </dsp:nvSpPr>
      <dsp:spPr>
        <a:xfrm>
          <a:off x="6169011" y="1693309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Potestad parental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>
              <a:hlinkClick xmlns:r="http://schemas.openxmlformats.org/officeDocument/2006/relationships" r:id="rId2"/>
            </a:rPr>
            <a:t>Arts. 236-1 a 236-33 </a:t>
          </a:r>
          <a:r>
            <a:rPr lang="es-ES" sz="1300" kern="1200" dirty="0" err="1" smtClean="0"/>
            <a:t>Cc.Cat</a:t>
          </a:r>
          <a:r>
            <a:rPr lang="es-ES" sz="1300" kern="1200" dirty="0" smtClean="0"/>
            <a:t>.</a:t>
          </a:r>
          <a:endParaRPr lang="es-ES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Crianza/representación/gestión</a:t>
          </a:r>
          <a:endParaRPr lang="es-ES" sz="1300" kern="1200"/>
        </a:p>
      </dsp:txBody>
      <dsp:txXfrm>
        <a:off x="6169011" y="1693309"/>
        <a:ext cx="2274391" cy="1516260"/>
      </dsp:txXfrm>
    </dsp:sp>
    <dsp:sp modelId="{25BA861A-3C50-4F49-9024-C3F76B30BEE7}">
      <dsp:nvSpPr>
        <dsp:cNvPr id="0" name=""/>
        <dsp:cNvSpPr/>
      </dsp:nvSpPr>
      <dsp:spPr>
        <a:xfrm>
          <a:off x="4501124" y="3648429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Navarra:</a:t>
          </a:r>
          <a:endParaRPr lang="es-ES" sz="2100" kern="1200"/>
        </a:p>
      </dsp:txBody>
      <dsp:txXfrm>
        <a:off x="4723175" y="3870480"/>
        <a:ext cx="1072158" cy="1072158"/>
      </dsp:txXfrm>
    </dsp:sp>
    <dsp:sp modelId="{BDFD6CC6-F57A-4E9E-AE3C-59A31679425B}">
      <dsp:nvSpPr>
        <dsp:cNvPr id="0" name=""/>
        <dsp:cNvSpPr/>
      </dsp:nvSpPr>
      <dsp:spPr>
        <a:xfrm>
          <a:off x="6169011" y="3648429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Responsabilidad parental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>
              <a:hlinkClick xmlns:r="http://schemas.openxmlformats.org/officeDocument/2006/relationships" r:id="rId3"/>
            </a:rPr>
            <a:t>Leyes 64 a 77</a:t>
          </a:r>
          <a:endParaRPr lang="es-ES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Crianza/representación/gestión</a:t>
          </a:r>
          <a:endParaRPr lang="es-ES" sz="1300" kern="1200" dirty="0"/>
        </a:p>
      </dsp:txBody>
      <dsp:txXfrm>
        <a:off x="6169011" y="3648429"/>
        <a:ext cx="2274391" cy="1516260"/>
      </dsp:txXfrm>
    </dsp:sp>
    <dsp:sp modelId="{063E86BE-AF8B-4A4E-B2EB-34D49EB877D8}">
      <dsp:nvSpPr>
        <dsp:cNvPr id="0" name=""/>
        <dsp:cNvSpPr/>
      </dsp:nvSpPr>
      <dsp:spPr>
        <a:xfrm>
          <a:off x="3523564" y="5341614"/>
          <a:ext cx="1516260" cy="1516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Aragón:</a:t>
          </a:r>
          <a:endParaRPr lang="es-ES" sz="2100" kern="1200"/>
        </a:p>
      </dsp:txBody>
      <dsp:txXfrm>
        <a:off x="3745615" y="5563665"/>
        <a:ext cx="1072158" cy="1072158"/>
      </dsp:txXfrm>
    </dsp:sp>
    <dsp:sp modelId="{DBD28CF3-266C-4A0B-93FC-A10152899712}">
      <dsp:nvSpPr>
        <dsp:cNvPr id="0" name=""/>
        <dsp:cNvSpPr/>
      </dsp:nvSpPr>
      <dsp:spPr>
        <a:xfrm>
          <a:off x="5191451" y="5341614"/>
          <a:ext cx="2274391" cy="1516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Autoridad familiar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Arts. 53 a 99 CDFA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Crianza: padres y otros titulares</a:t>
          </a:r>
          <a:endParaRPr lang="es-E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smtClean="0"/>
            <a:t>Función aneja: Gestión</a:t>
          </a:r>
          <a:endParaRPr lang="es-ES" sz="1300" kern="1200"/>
        </a:p>
      </dsp:txBody>
      <dsp:txXfrm>
        <a:off x="5191451" y="5341614"/>
        <a:ext cx="2274391" cy="15162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519D2-E016-4615-A8E5-3594EA82EE77}">
      <dsp:nvSpPr>
        <dsp:cNvPr id="0" name=""/>
        <dsp:cNvSpPr/>
      </dsp:nvSpPr>
      <dsp:spPr>
        <a:xfrm>
          <a:off x="0" y="942686"/>
          <a:ext cx="4460443" cy="5247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B0298-A5EB-4440-85E1-E930115F223B}">
      <dsp:nvSpPr>
        <dsp:cNvPr id="0" name=""/>
        <dsp:cNvSpPr/>
      </dsp:nvSpPr>
      <dsp:spPr>
        <a:xfrm>
          <a:off x="45" y="1139763"/>
          <a:ext cx="327680" cy="3276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652646-3ABB-416B-BDDC-51710E3AE4D4}">
      <dsp:nvSpPr>
        <dsp:cNvPr id="0" name=""/>
        <dsp:cNvSpPr/>
      </dsp:nvSpPr>
      <dsp:spPr>
        <a:xfrm>
          <a:off x="0" y="0"/>
          <a:ext cx="4460443" cy="94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Patria potestad </a:t>
          </a:r>
          <a:r>
            <a:rPr lang="es-ES" sz="2400" i="1" kern="1200" dirty="0" smtClean="0"/>
            <a:t>versus</a:t>
          </a:r>
          <a:r>
            <a:rPr lang="es-ES" sz="2400" kern="1200" dirty="0" smtClean="0"/>
            <a:t> autoridad familiar. Antecedentes</a:t>
          </a:r>
          <a:endParaRPr lang="es-ES" sz="2400" kern="1200" dirty="0"/>
        </a:p>
      </dsp:txBody>
      <dsp:txXfrm>
        <a:off x="0" y="0"/>
        <a:ext cx="4460443" cy="942686"/>
      </dsp:txXfrm>
    </dsp:sp>
    <dsp:sp modelId="{FA77CFC2-9BB7-4781-BE38-A711A9DC3FCC}">
      <dsp:nvSpPr>
        <dsp:cNvPr id="0" name=""/>
        <dsp:cNvSpPr/>
      </dsp:nvSpPr>
      <dsp:spPr>
        <a:xfrm>
          <a:off x="0" y="1903576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114FD-1152-4EAE-95D1-DF2311A8C6DA}">
      <dsp:nvSpPr>
        <dsp:cNvPr id="0" name=""/>
        <dsp:cNvSpPr/>
      </dsp:nvSpPr>
      <dsp:spPr>
        <a:xfrm>
          <a:off x="239226" y="168551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Capacidad de las personas por razón de la edad.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Mayoría a los 14 años (Fueros de Aragón)</a:t>
          </a:r>
          <a:endParaRPr lang="es-ES" sz="1600" kern="1200" dirty="0"/>
        </a:p>
      </dsp:txBody>
      <dsp:txXfrm>
        <a:off x="239226" y="1685510"/>
        <a:ext cx="4148212" cy="763804"/>
      </dsp:txXfrm>
    </dsp:sp>
    <dsp:sp modelId="{B1EEA040-5420-41B4-A8F0-EEFBF95FB0F4}">
      <dsp:nvSpPr>
        <dsp:cNvPr id="0" name=""/>
        <dsp:cNvSpPr/>
      </dsp:nvSpPr>
      <dsp:spPr>
        <a:xfrm>
          <a:off x="0" y="2667381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8FE0BA-DC17-492E-9263-8DACDACEE9CA}">
      <dsp:nvSpPr>
        <dsp:cNvPr id="0" name=""/>
        <dsp:cNvSpPr/>
      </dsp:nvSpPr>
      <dsp:spPr>
        <a:xfrm>
          <a:off x="239226" y="2449315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Madre igual relación que el padre con los hijos: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ser tutora</a:t>
          </a:r>
          <a:endParaRPr lang="es-ES" sz="1600" kern="1200" dirty="0"/>
        </a:p>
      </dsp:txBody>
      <dsp:txXfrm>
        <a:off x="239226" y="2449315"/>
        <a:ext cx="4148212" cy="763804"/>
      </dsp:txXfrm>
    </dsp:sp>
    <dsp:sp modelId="{E7DFD391-102B-4B09-B69D-BADFB1AA92EF}">
      <dsp:nvSpPr>
        <dsp:cNvPr id="0" name=""/>
        <dsp:cNvSpPr/>
      </dsp:nvSpPr>
      <dsp:spPr>
        <a:xfrm>
          <a:off x="0" y="3431186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359FC-53CE-4175-A4A6-0BF5149D9A33}">
      <dsp:nvSpPr>
        <dsp:cNvPr id="0" name=""/>
        <dsp:cNvSpPr/>
      </dsp:nvSpPr>
      <dsp:spPr>
        <a:xfrm>
          <a:off x="239226" y="321312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Crianza y educación: bienestar del </a:t>
          </a:r>
          <a:r>
            <a:rPr lang="es-ES" sz="1600" kern="1200" dirty="0" smtClean="0"/>
            <a:t>hijo </a:t>
          </a:r>
          <a:r>
            <a:rPr lang="es-ES" sz="1100" kern="1200" dirty="0" smtClean="0"/>
            <a:t>[</a:t>
          </a:r>
          <a:r>
            <a:rPr lang="es-ES" sz="1100" kern="1200" dirty="0" err="1" smtClean="0"/>
            <a:t>Portolés</a:t>
          </a:r>
          <a:r>
            <a:rPr lang="es-ES" sz="1100" kern="1200" dirty="0" smtClean="0"/>
            <a:t>, </a:t>
          </a:r>
          <a:r>
            <a:rPr lang="es-ES" sz="1100" kern="1200" dirty="0" err="1" smtClean="0"/>
            <a:t>Sº</a:t>
          </a:r>
          <a:r>
            <a:rPr lang="es-ES" sz="1100" kern="1200" dirty="0" smtClean="0"/>
            <a:t> XVI</a:t>
          </a:r>
          <a:r>
            <a:rPr lang="es-ES" sz="1100" kern="1200" baseline="-25000" dirty="0" smtClean="0"/>
            <a:t>]</a:t>
          </a:r>
          <a:endParaRPr lang="es-ES" sz="1100" kern="1200" dirty="0"/>
        </a:p>
      </dsp:txBody>
      <dsp:txXfrm>
        <a:off x="239226" y="3213120"/>
        <a:ext cx="4148212" cy="763804"/>
      </dsp:txXfrm>
    </dsp:sp>
    <dsp:sp modelId="{0D830CC8-FCC8-4AB0-AF69-A46976080BB8}">
      <dsp:nvSpPr>
        <dsp:cNvPr id="0" name=""/>
        <dsp:cNvSpPr/>
      </dsp:nvSpPr>
      <dsp:spPr>
        <a:xfrm>
          <a:off x="0" y="4194991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45955-7E83-4332-B158-EEC61827B796}">
      <dsp:nvSpPr>
        <dsp:cNvPr id="0" name=""/>
        <dsp:cNvSpPr/>
      </dsp:nvSpPr>
      <dsp:spPr>
        <a:xfrm>
          <a:off x="239226" y="3976924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Los padres no se consideran representantes de los hijos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haber otros titulares de la autoridad familiar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fomentan relaciones hijos y abuelos</a:t>
          </a:r>
          <a:endParaRPr lang="es-ES" sz="1600" kern="1200" dirty="0"/>
        </a:p>
      </dsp:txBody>
      <dsp:txXfrm>
        <a:off x="239226" y="3976924"/>
        <a:ext cx="4148212" cy="763804"/>
      </dsp:txXfrm>
    </dsp:sp>
    <dsp:sp modelId="{D22B3346-2216-4EFA-ABBD-FC44372F30D3}">
      <dsp:nvSpPr>
        <dsp:cNvPr id="0" name=""/>
        <dsp:cNvSpPr/>
      </dsp:nvSpPr>
      <dsp:spPr>
        <a:xfrm>
          <a:off x="0" y="4958795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C12B4-7FBB-498B-826F-CCF0CEEAE416}">
      <dsp:nvSpPr>
        <dsp:cNvPr id="0" name=""/>
        <dsp:cNvSpPr/>
      </dsp:nvSpPr>
      <dsp:spPr>
        <a:xfrm>
          <a:off x="239226" y="4740729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El hijo es titular de sus bienes y derechos</a:t>
          </a:r>
          <a:endParaRPr lang="es-ES" sz="1600" kern="1200" dirty="0"/>
        </a:p>
      </dsp:txBody>
      <dsp:txXfrm>
        <a:off x="239226" y="4740729"/>
        <a:ext cx="4148212" cy="763804"/>
      </dsp:txXfrm>
    </dsp:sp>
    <dsp:sp modelId="{959645F3-1135-4493-81D2-B9B71A13D850}">
      <dsp:nvSpPr>
        <dsp:cNvPr id="0" name=""/>
        <dsp:cNvSpPr/>
      </dsp:nvSpPr>
      <dsp:spPr>
        <a:xfrm>
          <a:off x="0" y="5722600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B2DD84-7B5E-407F-B438-FC1D59FA00DE}">
      <dsp:nvSpPr>
        <dsp:cNvPr id="0" name=""/>
        <dsp:cNvSpPr/>
      </dsp:nvSpPr>
      <dsp:spPr>
        <a:xfrm>
          <a:off x="239226" y="5504534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Se disocia la crianza y la gestión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Puede haber tutores existiendo padres</a:t>
          </a:r>
          <a:endParaRPr lang="es-ES" sz="1600" kern="1200" dirty="0"/>
        </a:p>
      </dsp:txBody>
      <dsp:txXfrm>
        <a:off x="239226" y="5504534"/>
        <a:ext cx="4148212" cy="763804"/>
      </dsp:txXfrm>
    </dsp:sp>
    <dsp:sp modelId="{2146119B-FCD7-41E4-98D7-9C4267AEE765}">
      <dsp:nvSpPr>
        <dsp:cNvPr id="0" name=""/>
        <dsp:cNvSpPr/>
      </dsp:nvSpPr>
      <dsp:spPr>
        <a:xfrm>
          <a:off x="4683511" y="942686"/>
          <a:ext cx="4460443" cy="524758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06D7E67-3C5B-48AE-B771-FB3E1200C460}">
      <dsp:nvSpPr>
        <dsp:cNvPr id="0" name=""/>
        <dsp:cNvSpPr/>
      </dsp:nvSpPr>
      <dsp:spPr>
        <a:xfrm>
          <a:off x="4683511" y="1139763"/>
          <a:ext cx="327680" cy="3276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D958E-82E0-4972-B7D1-1753F9FA15D7}">
      <dsp:nvSpPr>
        <dsp:cNvPr id="0" name=""/>
        <dsp:cNvSpPr/>
      </dsp:nvSpPr>
      <dsp:spPr>
        <a:xfrm>
          <a:off x="4683511" y="0"/>
          <a:ext cx="4460443" cy="942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Se mantienen las diferencias entre </a:t>
          </a:r>
          <a:r>
            <a:rPr lang="es-ES" sz="2000" kern="1200" dirty="0" err="1" smtClean="0"/>
            <a:t>Cc.</a:t>
          </a:r>
          <a:r>
            <a:rPr lang="es-ES" sz="2000" kern="1200" dirty="0" smtClean="0"/>
            <a:t> (patria potestad)y CDFA (autoridad familiar)</a:t>
          </a:r>
          <a:endParaRPr lang="es-ES" sz="2000" kern="1200" dirty="0"/>
        </a:p>
      </dsp:txBody>
      <dsp:txXfrm>
        <a:off x="4683511" y="0"/>
        <a:ext cx="4460443" cy="942686"/>
      </dsp:txXfrm>
    </dsp:sp>
    <dsp:sp modelId="{DA373903-CE14-45F7-A8CF-7C481725D121}">
      <dsp:nvSpPr>
        <dsp:cNvPr id="0" name=""/>
        <dsp:cNvSpPr/>
      </dsp:nvSpPr>
      <dsp:spPr>
        <a:xfrm>
          <a:off x="4683511" y="1656184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2D2F6-BDA4-40B2-BFCE-CCE16C84FC73}">
      <dsp:nvSpPr>
        <dsp:cNvPr id="0" name=""/>
        <dsp:cNvSpPr/>
      </dsp:nvSpPr>
      <dsp:spPr>
        <a:xfrm>
          <a:off x="4995742" y="1685510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Históricamente en Castilla el hijo esta bajo la potestad del padre hasta los 25 años.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hay p.p. de la madre</a:t>
          </a:r>
          <a:endParaRPr lang="es-ES" sz="1600" kern="1200" dirty="0"/>
        </a:p>
      </dsp:txBody>
      <dsp:txXfrm>
        <a:off x="4995742" y="1685510"/>
        <a:ext cx="4148212" cy="763804"/>
      </dsp:txXfrm>
    </dsp:sp>
    <dsp:sp modelId="{DC87261B-35EA-4D1B-85EC-D8EEC5F1448F}">
      <dsp:nvSpPr>
        <dsp:cNvPr id="0" name=""/>
        <dsp:cNvSpPr/>
      </dsp:nvSpPr>
      <dsp:spPr>
        <a:xfrm>
          <a:off x="4683511" y="2520279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FACDA-922D-4837-8AB8-6FA79D7EB71B}">
      <dsp:nvSpPr>
        <dsp:cNvPr id="0" name=""/>
        <dsp:cNvSpPr/>
      </dsp:nvSpPr>
      <dsp:spPr>
        <a:xfrm>
          <a:off x="4995742" y="2449315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Hoy patria potestad se acerca a la figura aragonesa.</a:t>
          </a:r>
          <a:endParaRPr lang="es-ES" sz="1600" kern="1200" dirty="0"/>
        </a:p>
      </dsp:txBody>
      <dsp:txXfrm>
        <a:off x="4995742" y="2449315"/>
        <a:ext cx="4148212" cy="763804"/>
      </dsp:txXfrm>
    </dsp:sp>
    <dsp:sp modelId="{AC7DBF55-B75D-48EE-B0C7-178592660562}">
      <dsp:nvSpPr>
        <dsp:cNvPr id="0" name=""/>
        <dsp:cNvSpPr/>
      </dsp:nvSpPr>
      <dsp:spPr>
        <a:xfrm>
          <a:off x="4683511" y="3312369"/>
          <a:ext cx="327672" cy="3276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7CF9D-2447-4A1A-9A8C-D30B8FF0A13F}">
      <dsp:nvSpPr>
        <dsp:cNvPr id="0" name=""/>
        <dsp:cNvSpPr/>
      </dsp:nvSpPr>
      <dsp:spPr>
        <a:xfrm>
          <a:off x="4995742" y="3628683"/>
          <a:ext cx="4148212" cy="76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Siguen las diferencias: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autoridad familiar tiene contendido personal, función aneja la </a:t>
          </a:r>
          <a:r>
            <a:rPr lang="es-ES" sz="1600" kern="1200" dirty="0" smtClean="0"/>
            <a:t>gestión.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err="1" smtClean="0"/>
            <a:t>A.f</a:t>
          </a:r>
          <a:r>
            <a:rPr lang="es-ES" sz="1600" kern="1200" dirty="0" smtClean="0"/>
            <a:t>. </a:t>
          </a:r>
          <a:r>
            <a:rPr lang="es-ES" sz="1600" i="1" kern="1200" dirty="0" smtClean="0"/>
            <a:t>es el poder de dirección en la vida del menor </a:t>
          </a:r>
          <a:r>
            <a:rPr lang="es-ES" sz="1600" kern="1200" dirty="0" smtClean="0"/>
            <a:t>(Delgado)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Patria potestad: crianza, representación y gestión.</a:t>
          </a:r>
          <a:endParaRPr lang="es-ES" sz="1600" kern="1200" dirty="0"/>
        </a:p>
      </dsp:txBody>
      <dsp:txXfrm>
        <a:off x="4995742" y="3628683"/>
        <a:ext cx="4148212" cy="7638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24FE-8380-4E5B-9EE1-D60AB7DEB7DD}">
      <dsp:nvSpPr>
        <dsp:cNvPr id="0" name=""/>
        <dsp:cNvSpPr/>
      </dsp:nvSpPr>
      <dsp:spPr>
        <a:xfrm>
          <a:off x="0" y="227474"/>
          <a:ext cx="9144000" cy="1252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Antecedentes: 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Ley13/2006, Derecho de la persona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Ley 2/2010, ruptura de la </a:t>
          </a:r>
          <a:r>
            <a:rPr lang="es-ES" sz="1800" kern="1200" dirty="0" smtClean="0"/>
            <a:t>convivencia </a:t>
          </a:r>
          <a:r>
            <a:rPr lang="es-ES" sz="1400" kern="1200" dirty="0" smtClean="0"/>
            <a:t>[secc. 3ª</a:t>
          </a:r>
          <a:r>
            <a:rPr lang="nn-NO" sz="1400" kern="1200" dirty="0" smtClean="0"/>
            <a:t>cap. II, Tit. II, Lb. I, arts. 75 a 84 CDFA</a:t>
          </a:r>
          <a:r>
            <a:rPr lang="nn-NO" sz="1400" kern="1200" baseline="-25000" dirty="0" smtClean="0"/>
            <a:t>]</a:t>
          </a:r>
          <a:endParaRPr lang="es-ES" sz="1400" kern="1200" dirty="0"/>
        </a:p>
      </dsp:txBody>
      <dsp:txXfrm>
        <a:off x="0" y="227474"/>
        <a:ext cx="9144000" cy="1252125"/>
      </dsp:txXfrm>
    </dsp:sp>
    <dsp:sp modelId="{3B01D571-DFE3-4B7D-8773-30412CB826CA}">
      <dsp:nvSpPr>
        <dsp:cNvPr id="0" name=""/>
        <dsp:cNvSpPr/>
      </dsp:nvSpPr>
      <dsp:spPr>
        <a:xfrm>
          <a:off x="457200" y="6074"/>
          <a:ext cx="6400800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Regulación: arts. 63 a 93 </a:t>
          </a:r>
          <a:r>
            <a:rPr lang="es-ES" sz="1500" kern="1200" dirty="0" smtClean="0"/>
            <a:t>CDFA [cap. II, </a:t>
          </a:r>
          <a:r>
            <a:rPr lang="es-ES" sz="1500" kern="1200" dirty="0" err="1" smtClean="0"/>
            <a:t>Tit</a:t>
          </a:r>
          <a:r>
            <a:rPr lang="es-ES" sz="1500" kern="1200" dirty="0" smtClean="0"/>
            <a:t>. II, Lb. I</a:t>
          </a:r>
          <a:r>
            <a:rPr lang="es-ES" sz="1500" kern="1200" baseline="-25000" dirty="0" smtClean="0"/>
            <a:t>]</a:t>
          </a:r>
          <a:endParaRPr lang="es-ES" sz="1500" kern="1200" dirty="0"/>
        </a:p>
      </dsp:txBody>
      <dsp:txXfrm>
        <a:off x="478816" y="27690"/>
        <a:ext cx="6357568" cy="399568"/>
      </dsp:txXfrm>
    </dsp:sp>
    <dsp:sp modelId="{C6837B34-E42D-419B-A883-09B7EB626B54}">
      <dsp:nvSpPr>
        <dsp:cNvPr id="0" name=""/>
        <dsp:cNvSpPr/>
      </dsp:nvSpPr>
      <dsp:spPr>
        <a:xfrm>
          <a:off x="0" y="1781999"/>
          <a:ext cx="9144000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Concepto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Fundamento: la filiación, </a:t>
          </a:r>
          <a:r>
            <a:rPr lang="es-E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∃  aún sin </a:t>
          </a:r>
          <a:r>
            <a:rPr lang="es-E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a.f</a:t>
          </a:r>
          <a:r>
            <a:rPr lang="es-E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Extinción: emancipación, salvo arts. 69 o 41 a 44 CDFA</a:t>
          </a:r>
          <a:endParaRPr lang="es-ES" sz="16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Sujetos: Los padres y otros</a:t>
          </a:r>
          <a:endParaRPr lang="es-ES" sz="1800" kern="1200" dirty="0"/>
        </a:p>
      </dsp:txBody>
      <dsp:txXfrm>
        <a:off x="0" y="1781999"/>
        <a:ext cx="9144000" cy="1417500"/>
      </dsp:txXfrm>
    </dsp:sp>
    <dsp:sp modelId="{BC5DEAD4-1A20-4081-9261-0B554AC4B25E}">
      <dsp:nvSpPr>
        <dsp:cNvPr id="0" name=""/>
        <dsp:cNvSpPr/>
      </dsp:nvSpPr>
      <dsp:spPr>
        <a:xfrm>
          <a:off x="457200" y="1560599"/>
          <a:ext cx="6400800" cy="44280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El deber de crianza y educación: art. 63 CDFA</a:t>
          </a:r>
          <a:endParaRPr lang="es-ES" sz="1500" kern="1200" dirty="0"/>
        </a:p>
      </dsp:txBody>
      <dsp:txXfrm>
        <a:off x="478816" y="1582215"/>
        <a:ext cx="6357568" cy="399568"/>
      </dsp:txXfrm>
    </dsp:sp>
    <dsp:sp modelId="{99DB26A0-2D7D-44F0-A64A-905FFD42AF4F}">
      <dsp:nvSpPr>
        <dsp:cNvPr id="0" name=""/>
        <dsp:cNvSpPr/>
      </dsp:nvSpPr>
      <dsp:spPr>
        <a:xfrm>
          <a:off x="0" y="3501900"/>
          <a:ext cx="9144000" cy="1252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En interés del </a:t>
          </a:r>
          <a:r>
            <a:rPr lang="es-ES" sz="1800" kern="1200" dirty="0" smtClean="0"/>
            <a:t>hijo (art 5.4 CDFA y art. 2.4 LOPJM)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Inexcusable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Ejercicio personal</a:t>
          </a:r>
          <a:endParaRPr lang="es-ES" sz="1800" kern="1200" dirty="0"/>
        </a:p>
      </dsp:txBody>
      <dsp:txXfrm>
        <a:off x="0" y="3501900"/>
        <a:ext cx="9144000" cy="1252125"/>
      </dsp:txXfrm>
    </dsp:sp>
    <dsp:sp modelId="{8B414C09-A25D-4650-961A-77A3D236EEFC}">
      <dsp:nvSpPr>
        <dsp:cNvPr id="0" name=""/>
        <dsp:cNvSpPr/>
      </dsp:nvSpPr>
      <dsp:spPr>
        <a:xfrm>
          <a:off x="457200" y="3280500"/>
          <a:ext cx="6400800" cy="44280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Autoridad familiar: </a:t>
          </a:r>
          <a:r>
            <a:rPr lang="es-ES" kern="1200" dirty="0" smtClean="0"/>
            <a:t>Caracteres. (art. 64 CDFA)</a:t>
          </a:r>
          <a:endParaRPr lang="es-ES" sz="1600" kern="1200" dirty="0"/>
        </a:p>
      </dsp:txBody>
      <dsp:txXfrm>
        <a:off x="478816" y="3302116"/>
        <a:ext cx="6357568" cy="399568"/>
      </dsp:txXfrm>
    </dsp:sp>
    <dsp:sp modelId="{8AD63AFC-BB76-41D4-8A30-FE7E437CB014}">
      <dsp:nvSpPr>
        <dsp:cNvPr id="0" name=""/>
        <dsp:cNvSpPr/>
      </dsp:nvSpPr>
      <dsp:spPr>
        <a:xfrm>
          <a:off x="0" y="5056425"/>
          <a:ext cx="9144000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Compañía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Alimentos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Educación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Corrección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Para los padres: administración y disposición de </a:t>
          </a:r>
          <a:r>
            <a:rPr lang="es-ES" sz="1800" kern="1200" dirty="0" smtClean="0"/>
            <a:t>bienes (art. 9.1 CDFA)</a:t>
          </a:r>
          <a:endParaRPr lang="es-ES" sz="1800" kern="1200" dirty="0"/>
        </a:p>
      </dsp:txBody>
      <dsp:txXfrm>
        <a:off x="0" y="5056425"/>
        <a:ext cx="9144000" cy="1795500"/>
      </dsp:txXfrm>
    </dsp:sp>
    <dsp:sp modelId="{3B905B3C-C3D3-4B97-872B-CFD692F69675}">
      <dsp:nvSpPr>
        <dsp:cNvPr id="0" name=""/>
        <dsp:cNvSpPr/>
      </dsp:nvSpPr>
      <dsp:spPr>
        <a:xfrm>
          <a:off x="457200" y="4835025"/>
          <a:ext cx="6400800" cy="44280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Contenido: art. 65 CDFA</a:t>
          </a:r>
          <a:endParaRPr lang="es-ES" sz="1500" kern="1200" dirty="0"/>
        </a:p>
      </dsp:txBody>
      <dsp:txXfrm>
        <a:off x="478816" y="4856641"/>
        <a:ext cx="635756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02/02/2023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751349"/>
            <a:ext cx="5505450" cy="4501277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0F7F1-3AF6-4E6B-84F3-8A1F0AD2906F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9243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763A-89E2-4E6A-9450-B4FAFAB9806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6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83C8-2251-4A76-9710-49BE71632E09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F5C8-BC01-4FDF-B4EE-946A9FAEC3C0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C86D-1EA9-4AA9-8ACB-9C2B648002B6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0ECF-265F-4468-B5BB-B4110AA70ABB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7C36-8C9C-4127-A0A0-FBEAC13284C3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0BCC-984C-4899-8FB9-5B9A207FDA41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173B-8F3D-4F92-A7E5-BBCC742A913F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7F-F045-4802-9ACC-E1645822432C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5095-E1B4-4CA5-938E-1241FD346A4A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F5E9B-036C-4E0C-8350-04E309E80633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E14B-9435-44E0-B20F-A1E4AABA6FF8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9829-2812-4C46-8ABD-8A0FC1A6703A}" type="datetime1">
              <a:rPr lang="es-ES_tradnl" smtClean="0"/>
              <a:t>02/02/2023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3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2010-13312&amp;p=20201130&amp;tn=1#a2221" TargetMode="External"/><Relationship Id="rId13" Type="http://schemas.openxmlformats.org/officeDocument/2006/relationships/hyperlink" Target="https://www.boe.es/buscar/act.php?id=BOE-A-2006-21990&amp;p=20170628&amp;tn=1#a2" TargetMode="External"/><Relationship Id="rId3" Type="http://schemas.openxmlformats.org/officeDocument/2006/relationships/hyperlink" Target="https://www.boe.es/boe/dias/2008/04/21/pdfs/A20648-20659.pdf" TargetMode="External"/><Relationship Id="rId7" Type="http://schemas.openxmlformats.org/officeDocument/2006/relationships/hyperlink" Target="https://www.boe.es/buscar/act.php?id=BOE-A-1889-4763&amp;p=20180804&amp;tn=1#art199" TargetMode="External"/><Relationship Id="rId12" Type="http://schemas.openxmlformats.org/officeDocument/2006/relationships/hyperlink" Target="https://www.boe.es/buscar/act.php?id=BOE-A-2003-21053&amp;p=20150703&amp;tn=1#a2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oe.es/buscar/act.php?id=BOA-d-2011-90007&amp;p=20190404&amp;tn=1#a38" TargetMode="External"/><Relationship Id="rId11" Type="http://schemas.openxmlformats.org/officeDocument/2006/relationships/hyperlink" Target="https://dpej.rae.es/lema/discapacidad" TargetMode="External"/><Relationship Id="rId5" Type="http://schemas.openxmlformats.org/officeDocument/2006/relationships/hyperlink" Target="https://dpej.rae.es/lema/incapacitado-da" TargetMode="External"/><Relationship Id="rId10" Type="http://schemas.openxmlformats.org/officeDocument/2006/relationships/hyperlink" Target="https://www.boe.es/buscar/act.php?id=BOA-d-2011-90007&amp;p=20190404&amp;tn=1#a35" TargetMode="External"/><Relationship Id="rId4" Type="http://schemas.openxmlformats.org/officeDocument/2006/relationships/image" Target="../media/image8.jpg"/><Relationship Id="rId9" Type="http://schemas.openxmlformats.org/officeDocument/2006/relationships/hyperlink" Target="https://dpej.rae.es/lema/incapaz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6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7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hyperlink" Target="https://www.boe.es/buscar/act.php?id=BOE-A-1996-1069&amp;p=20210605&amp;tn=1#a9ter" TargetMode="Externa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9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1-12628&amp;p=20210603&amp;tn=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g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8.jp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07-8444&amp;p=20221228&amp;tn=1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889-4763&amp;p=20180804&amp;tn=1#art315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boe.es/buscar/act.php?id=BOA-d-2011-90007&amp;p=20190404&amp;tn=1#a11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https://www.boe.es/buscar/act.php?id=BOE-A-1889-4763&amp;p=20180804&amp;tn=1#art5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www.boe.es/buscar/act.php?id=BOE-A-2010-13312&amp;p=20201130&amp;tn=1#a2114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69" TargetMode="External"/><Relationship Id="rId3" Type="http://schemas.openxmlformats.org/officeDocument/2006/relationships/image" Target="../media/image6.jpg"/><Relationship Id="rId7" Type="http://schemas.openxmlformats.org/officeDocument/2006/relationships/hyperlink" Target="https://www.boe.es/buscar/act.php?id=BOA-d-2011-90007&amp;p=20190404&amp;tn=1#a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oe/dias/1978/11/17/pdfs/A26150-26150.pdf" TargetMode="External"/><Relationship Id="rId11" Type="http://schemas.openxmlformats.org/officeDocument/2006/relationships/image" Target="../media/image8.jpg"/><Relationship Id="rId5" Type="http://schemas.openxmlformats.org/officeDocument/2006/relationships/hyperlink" Target="https://www.boe.es/buscar/act.php?id=BOE-A-1978-31229&amp;p=20110927&amp;tn=1#segunda" TargetMode="External"/><Relationship Id="rId10" Type="http://schemas.openxmlformats.org/officeDocument/2006/relationships/image" Target="../media/image7.jpg"/><Relationship Id="rId4" Type="http://schemas.openxmlformats.org/officeDocument/2006/relationships/hyperlink" Target="https://www.boe.es/buscar/act.php?id=BOE-A-1978-31229&amp;p=20110927&amp;tn=1#a12" TargetMode="External"/><Relationship Id="rId9" Type="http://schemas.openxmlformats.org/officeDocument/2006/relationships/hyperlink" Target="https://www.boe.es/buscar/act.php?id=BOA-d-2011-90007&amp;p=20190404&amp;tn=1#a99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E-A-1996-1069&amp;p=20150729&amp;tn=1#a2" TargetMode="External"/><Relationship Id="rId13" Type="http://schemas.openxmlformats.org/officeDocument/2006/relationships/hyperlink" Target="https://www.boe.es/buscar/act.php?id=BOA-d-2011-90007&amp;p=20190404&amp;tn=1#a66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https://www.boe.es/buscar/act.php?id=BOA-d-2011-90007&amp;p=20190404&amp;tn=1#a5" TargetMode="External"/><Relationship Id="rId12" Type="http://schemas.openxmlformats.org/officeDocument/2006/relationships/hyperlink" Target="https://www.boe.es/buscar/act.php?id=BOE-A-1996-1069&amp;p=20150729&amp;tn=1#ciii" TargetMode="External"/><Relationship Id="rId17" Type="http://schemas.openxmlformats.org/officeDocument/2006/relationships/hyperlink" Target="https://www.boe.es/buscar/act.php?id=BOA-d-2011-90007&amp;p=20190404&amp;tn=1#a7" TargetMode="External"/><Relationship Id="rId2" Type="http://schemas.openxmlformats.org/officeDocument/2006/relationships/diagramData" Target="../diagrams/data2.xml"/><Relationship Id="rId16" Type="http://schemas.openxmlformats.org/officeDocument/2006/relationships/hyperlink" Target="https://www.boe.es/buscar/act.php?id=BOA-d-2011-90007&amp;p=20190404&amp;tn=1#a149" TargetMode="Externa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hyperlink" Target="https://www.boe.es/buscar/act.php?id=BOA-d-2011-90007&amp;p=20190404&amp;tn=1#a6" TargetMode="External"/><Relationship Id="rId5" Type="http://schemas.openxmlformats.org/officeDocument/2006/relationships/diagramColors" Target="../diagrams/colors2.xml"/><Relationship Id="rId15" Type="http://schemas.openxmlformats.org/officeDocument/2006/relationships/hyperlink" Target="https://www.boe.es/buscar/act.php?id=BOA-d-2011-90007&amp;p=20190404&amp;tn=1#a139" TargetMode="External"/><Relationship Id="rId10" Type="http://schemas.openxmlformats.org/officeDocument/2006/relationships/hyperlink" Target="https://www.boe.es/buscar/act.php?id=BOE-A-1996-1069&amp;p=20150729&amp;tn=1#cii" TargetMode="External"/><Relationship Id="rId4" Type="http://schemas.openxmlformats.org/officeDocument/2006/relationships/diagramQuickStyle" Target="../diagrams/quickStyle2.xml"/><Relationship Id="rId9" Type="http://schemas.openxmlformats.org/officeDocument/2006/relationships/hyperlink" Target="https://www.boe.es/buscar/act.php?id=BOA-d-2011-90007&amp;p=20190404&amp;tn=1#a10" TargetMode="External"/><Relationship Id="rId14" Type="http://schemas.openxmlformats.org/officeDocument/2006/relationships/hyperlink" Target="oe.es/buscar/act.php?id=BOA-d-2011-90007&amp;p=20190404&amp;tn=1#a13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5" TargetMode="External"/><Relationship Id="rId3" Type="http://schemas.openxmlformats.org/officeDocument/2006/relationships/hyperlink" Target="https://www.boe.es/buscar/act.php?id=BOA-d-2011-90007&amp;p=20190404&amp;tn=1#a8" TargetMode="External"/><Relationship Id="rId7" Type="http://schemas.openxmlformats.org/officeDocument/2006/relationships/hyperlink" Target="https://www.boe.es/buscar/act.php?id=BOA-d-2011-90007&amp;p=20190404&amp;tn=1#a26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uscar/act.php?id=BOA-d-2011-90007&amp;p=20190404&amp;tn=1#a9" TargetMode="External"/><Relationship Id="rId5" Type="http://schemas.openxmlformats.org/officeDocument/2006/relationships/hyperlink" Target="https://www.boe.es/buscar/act.php?id=BOA-d-2011-90007&amp;p=20190404&amp;tn=1#a187" TargetMode="External"/><Relationship Id="rId4" Type="http://schemas.openxmlformats.org/officeDocument/2006/relationships/hyperlink" Target="https://www.boe.es/buscar/act.php?id=BOA-d-2011-90007&amp;p=20190404&amp;tn=1#a67" TargetMode="External"/><Relationship Id="rId9" Type="http://schemas.openxmlformats.org/officeDocument/2006/relationships/hyperlink" Target="https://www.boe.es/buscar/act.php?id=BOA-d-2011-90007&amp;p=20190404&amp;tn=1#a9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2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/>
              <a:t>©</a:t>
            </a:r>
            <a:r>
              <a:rPr lang="es-ES" altLang="es-ES" sz="1200" dirty="0" err="1" smtClean="0"/>
              <a:t>cbayod</a:t>
            </a:r>
            <a:endParaRPr lang="es-ES" altLang="es-ES" sz="1200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3744"/>
            <a:ext cx="3339682" cy="926984"/>
          </a:xfrm>
          <a:prstGeom prst="rect">
            <a:avLst/>
          </a:prstGeom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64275"/>
            <a:ext cx="2895600" cy="365125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5" name="Elipse 4"/>
          <p:cNvSpPr/>
          <p:nvPr/>
        </p:nvSpPr>
        <p:spPr>
          <a:xfrm>
            <a:off x="3779912" y="116632"/>
            <a:ext cx="5040560" cy="4824536"/>
          </a:xfrm>
          <a:prstGeom prst="ellipse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Relaciones entre ascendientes y descendientes </a:t>
            </a:r>
          </a:p>
          <a:p>
            <a:pPr algn="ctr"/>
            <a:r>
              <a:rPr lang="es-ES" sz="2000" i="1" dirty="0" smtClean="0"/>
              <a:t>[Fuentes </a:t>
            </a:r>
            <a:r>
              <a:rPr lang="es-ES" sz="2000" i="1" dirty="0"/>
              <a:t>del Derecho</a:t>
            </a:r>
          </a:p>
          <a:p>
            <a:pPr algn="ctr"/>
            <a:r>
              <a:rPr lang="es-ES" sz="2000" i="1" dirty="0"/>
              <a:t>Derecho de </a:t>
            </a:r>
            <a:r>
              <a:rPr lang="es-ES" sz="2000" i="1"/>
              <a:t>la </a:t>
            </a:r>
            <a:r>
              <a:rPr lang="es-ES" sz="2000" i="1" smtClean="0"/>
              <a:t>persona]</a:t>
            </a:r>
            <a:endParaRPr lang="es-ES" sz="2000" i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816424" cy="42484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bliqueTopLeft"/>
            <a:lightRig rig="threePt" dir="t">
              <a:rot lat="0" lon="0" rev="19200000"/>
            </a:lightRig>
          </a:scene3d>
          <a:sp3d extrusionH="25400">
            <a:bevelT w="304800" h="152400" prst="coolSlant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77971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0638171"/>
              </p:ext>
            </p:extLst>
          </p:nvPr>
        </p:nvGraphicFramePr>
        <p:xfrm>
          <a:off x="1547664" y="0"/>
          <a:ext cx="7596336" cy="6841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8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8863" y="6427788"/>
            <a:ext cx="357187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B5CB9CB-EDB0-43A3-84FA-EB5D922755A6}" type="slidenum">
              <a:rPr lang="en-US" altLang="es-ES_tradnl" sz="1400" smtClean="0"/>
              <a:pPr/>
              <a:t>10</a:t>
            </a:fld>
            <a:endParaRPr lang="en-US" altLang="es-ES_tradnl" sz="1400" smtClean="0"/>
          </a:p>
        </p:txBody>
      </p:sp>
      <p:sp>
        <p:nvSpPr>
          <p:cNvPr id="11269" name="Text Box 2052"/>
          <p:cNvSpPr txBox="1">
            <a:spLocks noChangeArrowheads="1"/>
          </p:cNvSpPr>
          <p:nvPr/>
        </p:nvSpPr>
        <p:spPr bwMode="auto">
          <a:xfrm>
            <a:off x="-73025" y="659765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0" y="764704"/>
            <a:ext cx="3096344" cy="3456384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isometricOffAxis2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8278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1577FCE-5CF3-4DF7-AC51-0661D46690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E5DD7FA-3AFF-4E02-8C81-192ADB59D1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D2C9F2B-48C3-4E51-B580-578DDB423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0C79DA5-C21A-4D98-B6EE-62530913F8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DCF5DD7-7542-46DA-BA59-DC960DBC1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471EA75-8C95-47E5-A369-413A06EB42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084DD8C-3DDB-4839-B56C-5C7202247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7AE200E-BBA5-4C8E-B85A-6D2B4E226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144EDC6-7934-4F21-8889-6CBC0910B8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44212FF-7478-4DC0-90F9-9F02ECF42B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941B93D-3AF8-436D-8BE2-9D70ED5CE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1373451-B46B-4138-BC02-8AB7D6098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524B75E-FA96-42A4-AC67-393CA6DBD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954" y="2703696"/>
            <a:ext cx="2876550" cy="224006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496" y="6520259"/>
            <a:ext cx="943744" cy="365125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39AFF-4880-4CB3-806B-CED5B0DEB4BC}" type="slidenum">
              <a:rPr lang="es-ES_tradnl" smtClean="0"/>
              <a:t>11</a:t>
            </a:fld>
            <a:endParaRPr lang="es-ES_tradnl"/>
          </a:p>
        </p:txBody>
      </p:sp>
      <p:sp>
        <p:nvSpPr>
          <p:cNvPr id="7" name="6 CuadroTexto"/>
          <p:cNvSpPr txBox="1"/>
          <p:nvPr/>
        </p:nvSpPr>
        <p:spPr>
          <a:xfrm>
            <a:off x="0" y="-99392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2.7. Consideraciones generales. El contexto actual.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27784" y="332656"/>
            <a:ext cx="648072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dirty="0" smtClean="0"/>
              <a:t> </a:t>
            </a:r>
            <a:r>
              <a:rPr lang="es-ES" sz="2000" b="1" dirty="0" smtClean="0"/>
              <a:t>Regulación en Aragón</a:t>
            </a:r>
            <a:r>
              <a:rPr lang="es-ES" sz="2000" dirty="0" smtClean="0"/>
              <a:t>:</a:t>
            </a:r>
          </a:p>
          <a:p>
            <a:pPr marL="633413" indent="-2651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000" dirty="0" smtClean="0"/>
              <a:t>Secc. 1ª Cap. II </a:t>
            </a:r>
            <a:r>
              <a:rPr lang="es-ES" sz="2000" dirty="0" err="1" smtClean="0"/>
              <a:t>Tit</a:t>
            </a:r>
            <a:r>
              <a:rPr lang="es-ES" sz="2000" dirty="0" smtClean="0"/>
              <a:t>. I (arts. 34 a 40)</a:t>
            </a:r>
          </a:p>
          <a:p>
            <a:pPr marL="633413" indent="-265113">
              <a:buFont typeface="Wingdings" panose="05000000000000000000" pitchFamily="2" charset="2"/>
              <a:buChar char="ü"/>
            </a:pPr>
            <a:r>
              <a:rPr lang="es-ES" sz="2000" dirty="0" smtClean="0"/>
              <a:t>Aplicación directa </a:t>
            </a:r>
            <a:r>
              <a:rPr lang="es-ES" sz="2000" dirty="0" err="1" smtClean="0"/>
              <a:t>Lec</a:t>
            </a:r>
            <a:r>
              <a:rPr lang="es-ES" sz="2000" dirty="0" smtClean="0"/>
              <a:t>. y LJV; supletoria </a:t>
            </a:r>
            <a:r>
              <a:rPr lang="es-ES" sz="2000" dirty="0" err="1" smtClean="0"/>
              <a:t>Cc.</a:t>
            </a:r>
            <a:endParaRPr lang="es-ES" sz="2000" dirty="0" smtClean="0"/>
          </a:p>
          <a:p>
            <a:pPr marL="633413" indent="-2651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000" dirty="0" smtClean="0"/>
              <a:t>Ley personal/residencia habitual: 16.1 y 9.1 y 9.6 </a:t>
            </a:r>
            <a:r>
              <a:rPr lang="es-ES" sz="2000" dirty="0" err="1" smtClean="0"/>
              <a:t>Cc.</a:t>
            </a:r>
            <a:endParaRPr lang="es-ES" sz="2000" dirty="0" smtClean="0"/>
          </a:p>
          <a:p>
            <a:pPr marL="4318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000" b="1" dirty="0" smtClean="0"/>
              <a:t>Regulación en otros Derechos Ley aplicable.</a:t>
            </a:r>
          </a:p>
          <a:p>
            <a:pPr marL="4318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Conv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. De Nueva York de 13 de julio de 2006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0779"/>
            <a:ext cx="2664296" cy="1984126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sp>
        <p:nvSpPr>
          <p:cNvPr id="11" name="10 CuadroTexto"/>
          <p:cNvSpPr txBox="1"/>
          <p:nvPr/>
        </p:nvSpPr>
        <p:spPr>
          <a:xfrm>
            <a:off x="35496" y="3284984"/>
            <a:ext cx="69127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000" b="1" dirty="0" smtClean="0"/>
              <a:t>Terminología: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5"/>
              </a:rPr>
              <a:t>Incapacitación</a:t>
            </a:r>
            <a:r>
              <a:rPr lang="es-ES" sz="2000" dirty="0" smtClean="0"/>
              <a:t>: </a:t>
            </a:r>
            <a:r>
              <a:rPr lang="es-ES" sz="2000" dirty="0" smtClean="0">
                <a:hlinkClick r:id="rId6"/>
              </a:rPr>
              <a:t>art. 38 CDFA </a:t>
            </a:r>
            <a:r>
              <a:rPr lang="es-ES" sz="2000" dirty="0" smtClean="0"/>
              <a:t>[ arts. </a:t>
            </a:r>
            <a:r>
              <a:rPr lang="es-ES" sz="2000" dirty="0" smtClean="0">
                <a:hlinkClick r:id="rId7"/>
              </a:rPr>
              <a:t>199-200 </a:t>
            </a:r>
            <a:r>
              <a:rPr lang="es-ES" sz="2000" dirty="0" err="1" smtClean="0">
                <a:hlinkClick r:id="rId7"/>
              </a:rPr>
              <a:t>Cc</a:t>
            </a:r>
            <a:r>
              <a:rPr lang="es-ES" sz="2000" dirty="0" err="1" smtClean="0"/>
              <a:t>.</a:t>
            </a:r>
            <a:r>
              <a:rPr lang="es-ES" sz="2000" dirty="0" smtClean="0"/>
              <a:t>, </a:t>
            </a:r>
            <a:r>
              <a:rPr lang="es-ES" sz="2000" dirty="0" smtClean="0">
                <a:hlinkClick r:id="rId8"/>
              </a:rPr>
              <a:t>art. 221.1 y ss</a:t>
            </a:r>
            <a:r>
              <a:rPr lang="es-ES" sz="2000" dirty="0" smtClean="0"/>
              <a:t>.]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9"/>
              </a:rPr>
              <a:t>Incapaz natural </a:t>
            </a:r>
            <a:r>
              <a:rPr lang="es-ES" sz="2000" dirty="0" smtClean="0"/>
              <a:t>[</a:t>
            </a:r>
            <a:r>
              <a:rPr lang="es-ES" sz="2000" dirty="0" smtClean="0">
                <a:hlinkClick r:id="rId10"/>
              </a:rPr>
              <a:t>arts. 35 y 37 CDFA</a:t>
            </a:r>
            <a:r>
              <a:rPr lang="es-ES" sz="2000" dirty="0" smtClean="0"/>
              <a:t>]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hlinkClick r:id="rId11"/>
              </a:rPr>
              <a:t>Discapacidad</a:t>
            </a:r>
            <a:r>
              <a:rPr lang="es-ES" sz="2000" dirty="0" smtClean="0"/>
              <a:t>: Patrimonio protegido: (art. 2) </a:t>
            </a:r>
            <a:r>
              <a:rPr lang="es-ES" sz="2000" dirty="0" smtClean="0">
                <a:hlinkClick r:id="rId12"/>
              </a:rPr>
              <a:t>Ley 41/2003, de 18 de noviembre</a:t>
            </a:r>
            <a:endParaRPr lang="es-ES" sz="2000" dirty="0" smtClean="0"/>
          </a:p>
          <a:p>
            <a:pPr marL="638175" indent="-285750">
              <a:buFont typeface="Wingdings" panose="05000000000000000000" pitchFamily="2" charset="2"/>
              <a:buChar char="ü"/>
            </a:pPr>
            <a:r>
              <a:rPr lang="es-ES" sz="2000" dirty="0" smtClean="0"/>
              <a:t>Dependencia: </a:t>
            </a:r>
            <a:r>
              <a:rPr lang="es-ES" sz="2000" dirty="0" smtClean="0">
                <a:hlinkClick r:id="rId13"/>
              </a:rPr>
              <a:t>Ley 39/2006, de Promoción de la autonomía personal y atención a las personas en situación de dependencia </a:t>
            </a:r>
            <a:r>
              <a:rPr lang="es-ES" sz="2000" dirty="0" smtClean="0"/>
              <a:t>(art. 2)</a:t>
            </a:r>
          </a:p>
          <a:p>
            <a:pPr marL="638175" indent="-285750">
              <a:buFont typeface="Wingdings" panose="05000000000000000000" pitchFamily="2" charset="2"/>
              <a:buChar char="ü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0077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 bldLvl="3"/>
      <p:bldP spid="11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00608" y="6448251"/>
            <a:ext cx="2895600" cy="365125"/>
          </a:xfrm>
        </p:spPr>
        <p:txBody>
          <a:bodyPr/>
          <a:lstStyle/>
          <a:p>
            <a:r>
              <a:rPr lang="es-ES_tradnl" dirty="0" smtClean="0"/>
              <a:t>@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C561-AD4F-4C5D-B59C-9B6E32C59356}" type="slidenum">
              <a:rPr lang="es-ES_tradnl" smtClean="0"/>
              <a:t>12</a:t>
            </a:fld>
            <a:endParaRPr lang="es-ES_tradnl"/>
          </a:p>
        </p:txBody>
      </p:sp>
      <p:sp>
        <p:nvSpPr>
          <p:cNvPr id="6" name="5 CuadroTexto"/>
          <p:cNvSpPr txBox="1"/>
          <p:nvPr/>
        </p:nvSpPr>
        <p:spPr>
          <a:xfrm>
            <a:off x="35496" y="-2738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2.8. La ausencia. Consideraciones generales</a:t>
            </a:r>
            <a:endParaRPr lang="es-ES_tradnl" sz="2400" dirty="0"/>
          </a:p>
        </p:txBody>
      </p:sp>
      <p:graphicFrame>
        <p:nvGraphicFramePr>
          <p:cNvPr id="10" name="9 Diagrama"/>
          <p:cNvGraphicFramePr/>
          <p:nvPr>
            <p:extLst/>
          </p:nvPr>
        </p:nvGraphicFramePr>
        <p:xfrm>
          <a:off x="35496" y="548680"/>
          <a:ext cx="9108504" cy="635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66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746B7E0-8961-45BB-96D9-353D97FCE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57F6283-F243-4DF1-9D89-04E8949CB6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9B4F36E-E638-4215-BF83-B0338C8FE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40F1192-81DB-4A30-A3C2-AE8F51B4CF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AD00A4B-4019-4099-81F3-8FED76B92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EC8B42A-5A33-4726-B7BC-0185087BB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BD4D0F1-23BB-49E9-A305-B8489A3CAD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467CD7B-F84E-4FFD-9E41-DDF612277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0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</p:spPr>
        <p:txBody>
          <a:bodyPr/>
          <a:lstStyle/>
          <a:p>
            <a:pPr lvl="0" algn="l" rtl="0">
              <a:buChar char="•"/>
            </a:pPr>
            <a:endParaRPr lang="es-ES" sz="1600" dirty="0"/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79512" y="44624"/>
            <a:ext cx="2592288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s-ES" dirty="0" smtClean="0"/>
              <a:t>Padres e hijos: pluralidad de legislaciones</a:t>
            </a:r>
            <a:endParaRPr lang="es-ES" dirty="0"/>
          </a:p>
        </p:txBody>
      </p:sp>
      <p:sp>
        <p:nvSpPr>
          <p:cNvPr id="8" name="Elipse 7"/>
          <p:cNvSpPr/>
          <p:nvPr/>
        </p:nvSpPr>
        <p:spPr>
          <a:xfrm>
            <a:off x="35496" y="4988596"/>
            <a:ext cx="2952328" cy="182478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Ley aplicable: art. 9.4.2. </a:t>
            </a:r>
            <a:r>
              <a:rPr lang="es-ES" dirty="0" err="1" smtClean="0"/>
              <a:t>Cc.</a:t>
            </a:r>
            <a:r>
              <a:rPr lang="es-ES" dirty="0" smtClean="0"/>
              <a:t>:</a:t>
            </a:r>
          </a:p>
          <a:p>
            <a:pPr algn="ctr"/>
            <a:r>
              <a:rPr lang="es-ES" i="1" dirty="0" smtClean="0"/>
              <a:t>Residencia habitual del hijo</a:t>
            </a:r>
            <a:endParaRPr lang="es-ES" i="1" dirty="0"/>
          </a:p>
        </p:txBody>
      </p:sp>
      <p:sp>
        <p:nvSpPr>
          <p:cNvPr id="9" name="Flecha curvada hacia abajo 8"/>
          <p:cNvSpPr/>
          <p:nvPr/>
        </p:nvSpPr>
        <p:spPr>
          <a:xfrm rot="18911554">
            <a:off x="-930237" y="1400991"/>
            <a:ext cx="3905567" cy="2547755"/>
          </a:xfrm>
          <a:prstGeom prst="curvedDownArrow">
            <a:avLst>
              <a:gd name="adj1" fmla="val 25000"/>
              <a:gd name="adj2" fmla="val 50000"/>
              <a:gd name="adj3" fmla="val 31915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819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9D3701F-71E2-48F8-AF62-C71D6EC74E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ED0F57-81C5-4CF4-AD4A-EAE9E4C40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9178DB-D3AB-412B-8CDF-70677F009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F4A5AE-9A73-4199-B71E-38D71B11CE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3546F78-4A80-4018-A309-271C3B54F5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F9B381-A4B9-4A60-988B-73BBEC0CB7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936E2D-63C6-43C2-941B-BBA7EEAFE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32860D-B8E5-4819-89D1-35AA08739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5BA861A-3C50-4F49-9024-C3F76B30BE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DFD6CC6-F57A-4E9E-AE3C-59A316794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CBB9B9-A3D6-4E3E-A0AB-8AC7E78E8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3E86BE-AF8B-4A4E-B2EB-34D49EB87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BD28CF3-266C-4A0B-93FC-A10152899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37129688"/>
              </p:ext>
            </p:extLst>
          </p:nvPr>
        </p:nvGraphicFramePr>
        <p:xfrm>
          <a:off x="0" y="44624"/>
          <a:ext cx="9144000" cy="67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4869160"/>
            <a:ext cx="4898255" cy="1728192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6664135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85B0298-A5EB-4440-85E1-E930115F2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99519D2-E016-4615-A8E5-3594EA82E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E652646-3ABB-416B-BDDC-51710E3AE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A77CFC2-9BB7-4781-BE38-A711A9DC3F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E114FD-1152-4EAE-95D1-DF2311A8C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1EEA040-5420-41B4-A8F0-EEFBF95FB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8FE0BA-DC17-492E-9263-8DACDACEE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7DFD391-102B-4B09-B69D-BADFB1AA92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32359FC-53CE-4175-A4A6-0BF5149D9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D830CC8-FCC8-4AB0-AF69-A4697608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745955-7E83-4332-B158-EEC61827B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2B3346-2216-4EFA-ABBD-FC44372F3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ADC12B4-7FBB-498B-826F-CCF0CEEAE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9645F3-1135-4493-81D2-B9B71A13D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0B2DD84-7B5E-407F-B438-FC1D59FA0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6D7E67-3C5B-48AE-B771-FB3E1200C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46119B-FCD7-41E4-98D7-9C4267AEE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93D958E-82E0-4972-B7D1-1753F9FA15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A373903-CE14-45F7-A8CF-7C481725D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62D2F6-BDA4-40B2-BFCE-CCE16C84F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C87261B-35EA-4D1B-85EC-D8EEC5F14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DFACDA-922D-4837-8AB8-6FA79D7EB7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7DBF55-B75D-48EE-B0C7-178592660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77CF9D-2447-4A1A-9A8C-D30B8FF0A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15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0677909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6691184" y="44624"/>
            <a:ext cx="2448272" cy="1584176"/>
          </a:xfrm>
          <a:prstGeom prst="rect">
            <a:avLst/>
          </a:prstGeom>
          <a:solidFill>
            <a:srgbClr val="7030A0"/>
          </a:solidFill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Deber de crianza y educación.</a:t>
            </a:r>
          </a:p>
          <a:p>
            <a:pPr algn="ctr"/>
            <a:r>
              <a:rPr lang="es-ES" dirty="0" smtClean="0"/>
              <a:t>Principios Generales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0848"/>
            <a:ext cx="3312368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7373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01D571-DFE3-4B7D-8773-30412CB82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C1724FE-8380-4E5B-9EE1-D60AB7DEB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5DEAD4-1A20-4081-9261-0B554AC4B2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837B34-E42D-419B-A883-09B7EB626B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414C09-A25D-4650-961A-77A3D236E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9DB26A0-2D7D-44F0-A64A-905FFD42A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905B3C-C3D3-4B97-872B-CFD692F696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AD63AFC-BB76-41D4-8A30-FE7E437CB0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16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980728"/>
            <a:ext cx="9144000" cy="5832648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7372569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8"/>
          <p:cNvSpPr/>
          <p:nvPr/>
        </p:nvSpPr>
        <p:spPr>
          <a:xfrm>
            <a:off x="12002" y="29249"/>
            <a:ext cx="2759798" cy="11675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Deberes de los hijos bajo autoridad </a:t>
            </a:r>
            <a:r>
              <a:rPr lang="es-ES" dirty="0" smtClean="0"/>
              <a:t>familiar</a:t>
            </a:r>
          </a:p>
          <a:p>
            <a:pPr algn="ctr"/>
            <a:r>
              <a:rPr lang="es-ES" dirty="0" smtClean="0">
                <a:hlinkClick r:id="rId7"/>
              </a:rPr>
              <a:t>Art. 9 ter LOPJM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068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A16A4AF-08C9-4827-BB31-82A22BA8A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A00E2AE-C486-4937-8610-CCB6CEAD9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91CB50-273B-4939-B640-9EC8B8E63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191C64D-3B57-4C14-97E9-78CF44894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E990338-264D-483C-A896-D64CD0DE5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75A982-7ABF-4EDB-A09D-C7CE6B1F03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454A1A8-D5B0-493C-BDF3-4288500D50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633446-14BD-4140-A355-DF0993A186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1029542-DA74-4BFA-88CC-5BEA7F58A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5A797C-E4CE-45FD-B2E0-20306B22E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_tradnl" sz="1600" dirty="0"/>
          </a:p>
        </p:txBody>
      </p:sp>
      <p:sp>
        <p:nvSpPr>
          <p:cNvPr id="11" name="Rectá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1" rtl="0">
              <a:buChar char="•"/>
            </a:pPr>
            <a:endParaRPr lang="es-ES_tradnl" sz="1800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7232833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80928"/>
            <a:ext cx="3816424" cy="2880320"/>
          </a:xfrm>
          <a:prstGeom prst="rect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12500"/>
          </a:effectLst>
          <a:scene3d>
            <a:camera prst="isometricOffAxis2Left"/>
            <a:lightRig rig="threePt" dir="t"/>
          </a:scene3d>
        </p:spPr>
      </p:pic>
      <p:sp>
        <p:nvSpPr>
          <p:cNvPr id="15" name="CuadroTexto 14"/>
          <p:cNvSpPr txBox="1"/>
          <p:nvPr/>
        </p:nvSpPr>
        <p:spPr>
          <a:xfrm>
            <a:off x="4821516" y="5734997"/>
            <a:ext cx="3461408" cy="646331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Hijos mayores: gastos y convivencia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448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BC0C9FF-C4FA-469B-B82E-925C60251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5B704CC-5D0E-4D63-AA22-ADD28985D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D77ED79-FB28-454A-B1F1-4F34E51E8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485A5DB-85F4-40A1-9DCB-94AD7A00F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B6AE8FB-7BF3-4AA7-8C3D-A078BAC12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A2ABAED-D9D8-4F7D-8C80-B6C0834421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32E45AD-53D7-48DF-828B-8CAFCA6D7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2368CA0-191E-41E6-9313-58A564D39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C5EAC41-5A06-41F6-A4EA-083EF2D0E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3E5D97C-FCC5-4F19-9E3A-5FF30EAC6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8E7CD5E-0CE9-4141-9D7E-73E3E9B424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9B0F1BB-8625-40F1-B19F-DFFBBD605F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814FB8E-FE7F-457E-954E-6B55E35C6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2AC30F3-5173-44DD-8715-839905079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3C09424-D8B9-4161-8841-02F50F0A9F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1DE8946-DC43-4F78-B02C-C6DFD871A0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0B9F8E7-8FC2-472B-8AA7-E2DC1AE00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FABA49C-777F-48B7-9CE7-CFB59B946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18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" sz="1600" dirty="0" smtClean="0"/>
          </a:p>
          <a:p>
            <a:pPr lvl="0" rtl="0">
              <a:buChar char="•"/>
            </a:pPr>
            <a:endParaRPr lang="es-ES" sz="1600" dirty="0"/>
          </a:p>
          <a:p>
            <a:pPr lvl="0" rtl="0">
              <a:buChar char="•"/>
            </a:pPr>
            <a:endParaRPr lang="es-ES_tradnl" sz="1600" dirty="0"/>
          </a:p>
        </p:txBody>
      </p:sp>
      <p:sp>
        <p:nvSpPr>
          <p:cNvPr id="11" name="Rectá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1" rtl="0">
              <a:buChar char="•"/>
            </a:pPr>
            <a:endParaRPr lang="es-ES_tradnl" sz="1800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9" name="Rectángulo 8"/>
          <p:cNvSpPr/>
          <p:nvPr/>
        </p:nvSpPr>
        <p:spPr>
          <a:xfrm>
            <a:off x="0" y="-27384"/>
            <a:ext cx="7956376" cy="6858000"/>
          </a:xfrm>
          <a:prstGeom prst="rect">
            <a:avLst/>
          </a:prstGeom>
        </p:spPr>
        <p:txBody>
          <a:bodyPr/>
          <a:lstStyle/>
          <a:p>
            <a:pPr marL="0" lvl="1" rtl="0">
              <a:buChar char="•"/>
            </a:pPr>
            <a:endParaRPr lang="es-ES" dirty="0"/>
          </a:p>
        </p:txBody>
      </p: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873613983"/>
              </p:ext>
            </p:extLst>
          </p:nvPr>
        </p:nvGraphicFramePr>
        <p:xfrm>
          <a:off x="0" y="-1"/>
          <a:ext cx="9144000" cy="6870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1619672" y="-21867"/>
            <a:ext cx="576064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txBody>
          <a:bodyPr wrap="square" rtlCol="0" anchor="ctr">
            <a:spAutoFit/>
          </a:bodyPr>
          <a:lstStyle/>
          <a:p>
            <a:pPr algn="ctr"/>
            <a:endParaRPr lang="es-ES" b="1" dirty="0" smtClean="0">
              <a:solidFill>
                <a:schemeClr val="bg1"/>
              </a:solidFill>
            </a:endParaRP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Ejercicio de la autoridad familiar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737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8BC08968-2C5B-4AC5-A175-E36D5107DF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1B18186-1CAF-46EE-A032-351711AC97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41A2F1AB-ACCA-44B2-A321-6324B390FC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B2F4152-ED47-4FB6-ABCC-ECC5A81C8F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89749DD-2802-4ACD-B0EB-0151C79B6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A1F5729-7132-4891-BDCC-0E05D88E5D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60A7718-41E3-4515-895F-33BB5010C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584D494E-537E-4153-91F4-28D6BE9AB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19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15" name="Forma libre 14"/>
          <p:cNvSpPr/>
          <p:nvPr/>
        </p:nvSpPr>
        <p:spPr>
          <a:xfrm>
            <a:off x="0" y="332656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i="1" kern="1200" dirty="0" smtClean="0"/>
              <a:t>De </a:t>
            </a:r>
            <a:r>
              <a:rPr lang="es-ES" sz="1200" i="1" kern="1200" dirty="0" err="1" smtClean="0"/>
              <a:t>consutudine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regnum</a:t>
            </a:r>
            <a:r>
              <a:rPr lang="es-ES" sz="1200" i="1" kern="1200" dirty="0" smtClean="0"/>
              <a:t> non </a:t>
            </a:r>
            <a:r>
              <a:rPr lang="es-ES" sz="1200" i="1" kern="1200" dirty="0" err="1" smtClean="0"/>
              <a:t>habemus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patriam</a:t>
            </a:r>
            <a:r>
              <a:rPr lang="es-ES" sz="1200" i="1" kern="1200" dirty="0" smtClean="0"/>
              <a:t> </a:t>
            </a:r>
            <a:r>
              <a:rPr lang="es-ES" sz="1200" i="1" kern="1200" dirty="0" err="1" smtClean="0"/>
              <a:t>potestanten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F.3º de </a:t>
            </a:r>
            <a:r>
              <a:rPr lang="es-ES" sz="1200" kern="1200" dirty="0" err="1" smtClean="0"/>
              <a:t>tutoribus</a:t>
            </a:r>
            <a:r>
              <a:rPr lang="es-ES" sz="1200" kern="1200" dirty="0" smtClean="0"/>
              <a:t> y alimentos.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Del Apéndice al CDFA</a:t>
            </a:r>
            <a:endParaRPr lang="es-ES" sz="12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457200" y="11663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Origen y fundamento</a:t>
            </a:r>
            <a:endParaRPr lang="es-ES" sz="12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0" y="1412776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Se limita a aspecto personales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No es necesaria atribución formal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Orden en el ejercicio</a:t>
            </a:r>
            <a:endParaRPr lang="es-ES" sz="1200" kern="1200"/>
          </a:p>
        </p:txBody>
      </p:sp>
      <p:sp>
        <p:nvSpPr>
          <p:cNvPr id="19" name="Forma libre 18"/>
          <p:cNvSpPr/>
          <p:nvPr/>
        </p:nvSpPr>
        <p:spPr>
          <a:xfrm>
            <a:off x="457200" y="119675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Caracteres generales CDFA</a:t>
            </a:r>
            <a:endParaRPr lang="es-ES" sz="12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0" y="2492896"/>
            <a:ext cx="9144000" cy="680400"/>
          </a:xfrm>
          <a:custGeom>
            <a:avLst/>
            <a:gdLst>
              <a:gd name="connsiteX0" fmla="*/ 0 w 9144000"/>
              <a:gd name="connsiteY0" fmla="*/ 0 h 680400"/>
              <a:gd name="connsiteX1" fmla="*/ 9144000 w 9144000"/>
              <a:gd name="connsiteY1" fmla="*/ 0 h 680400"/>
              <a:gd name="connsiteX2" fmla="*/ 9144000 w 9144000"/>
              <a:gd name="connsiteY2" fmla="*/ 680400 h 680400"/>
              <a:gd name="connsiteX3" fmla="*/ 0 w 9144000"/>
              <a:gd name="connsiteY3" fmla="*/ 680400 h 680400"/>
              <a:gd name="connsiteX4" fmla="*/ 0 w 9144000"/>
              <a:gd name="connsiteY4" fmla="*/ 0 h 6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80400">
                <a:moveTo>
                  <a:pt x="0" y="0"/>
                </a:moveTo>
                <a:lnTo>
                  <a:pt x="9144000" y="0"/>
                </a:lnTo>
                <a:lnTo>
                  <a:pt x="9144000" y="680400"/>
                </a:lnTo>
                <a:lnTo>
                  <a:pt x="0" y="680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Sólo familia matrimonial</a:t>
            </a:r>
            <a:endParaRPr lang="es-ES" sz="1200" kern="120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smtClean="0"/>
              <a:t>Regulación: art. 85 CDFA</a:t>
            </a:r>
            <a:endParaRPr lang="es-ES" sz="1200" kern="1200"/>
          </a:p>
        </p:txBody>
      </p:sp>
      <p:sp>
        <p:nvSpPr>
          <p:cNvPr id="21" name="Forma libre 20"/>
          <p:cNvSpPr/>
          <p:nvPr/>
        </p:nvSpPr>
        <p:spPr>
          <a:xfrm>
            <a:off x="457200" y="227687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del padrastro o madrastra</a:t>
            </a:r>
            <a:endParaRPr lang="es-ES" sz="12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12163" y="3356992"/>
            <a:ext cx="9144000" cy="864096"/>
          </a:xfrm>
          <a:custGeom>
            <a:avLst/>
            <a:gdLst>
              <a:gd name="connsiteX0" fmla="*/ 0 w 9144000"/>
              <a:gd name="connsiteY0" fmla="*/ 0 h 680400"/>
              <a:gd name="connsiteX1" fmla="*/ 9144000 w 9144000"/>
              <a:gd name="connsiteY1" fmla="*/ 0 h 680400"/>
              <a:gd name="connsiteX2" fmla="*/ 9144000 w 9144000"/>
              <a:gd name="connsiteY2" fmla="*/ 680400 h 680400"/>
              <a:gd name="connsiteX3" fmla="*/ 0 w 9144000"/>
              <a:gd name="connsiteY3" fmla="*/ 680400 h 680400"/>
              <a:gd name="connsiteX4" fmla="*/ 0 w 9144000"/>
              <a:gd name="connsiteY4" fmla="*/ 0 h 68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80400">
                <a:moveTo>
                  <a:pt x="0" y="0"/>
                </a:moveTo>
                <a:lnTo>
                  <a:pt x="9144000" y="0"/>
                </a:lnTo>
                <a:lnTo>
                  <a:pt x="9144000" y="680400"/>
                </a:lnTo>
                <a:lnTo>
                  <a:pt x="0" y="680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¿Cuándo procede? 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Reglas de preferencia entre </a:t>
            </a:r>
            <a:r>
              <a:rPr lang="es-ES" sz="1200" kern="1200" dirty="0" smtClean="0"/>
              <a:t>abuelos</a:t>
            </a:r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dirty="0" smtClean="0"/>
              <a:t>Divergencias: art. 89 y 74</a:t>
            </a:r>
            <a:endParaRPr lang="es-ES" sz="12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457200" y="3212976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 los abuelos: art. 86 CDFA</a:t>
            </a:r>
            <a:endParaRPr lang="es-ES" sz="1200" kern="1200" dirty="0"/>
          </a:p>
        </p:txBody>
      </p:sp>
      <p:sp>
        <p:nvSpPr>
          <p:cNvPr id="24" name="Forma libre 23"/>
          <p:cNvSpPr/>
          <p:nvPr/>
        </p:nvSpPr>
        <p:spPr>
          <a:xfrm>
            <a:off x="0" y="4365104"/>
            <a:ext cx="9144000" cy="869400"/>
          </a:xfrm>
          <a:custGeom>
            <a:avLst/>
            <a:gdLst>
              <a:gd name="connsiteX0" fmla="*/ 0 w 9144000"/>
              <a:gd name="connsiteY0" fmla="*/ 0 h 869400"/>
              <a:gd name="connsiteX1" fmla="*/ 9144000 w 9144000"/>
              <a:gd name="connsiteY1" fmla="*/ 0 h 869400"/>
              <a:gd name="connsiteX2" fmla="*/ 9144000 w 9144000"/>
              <a:gd name="connsiteY2" fmla="*/ 869400 h 869400"/>
              <a:gd name="connsiteX3" fmla="*/ 0 w 9144000"/>
              <a:gd name="connsiteY3" fmla="*/ 869400 h 869400"/>
              <a:gd name="connsiteX4" fmla="*/ 0 w 9144000"/>
              <a:gd name="connsiteY4" fmla="*/ 0 h 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869400">
                <a:moveTo>
                  <a:pt x="0" y="0"/>
                </a:moveTo>
                <a:lnTo>
                  <a:pt x="9144000" y="0"/>
                </a:lnTo>
                <a:lnTo>
                  <a:pt x="9144000" y="869400"/>
                </a:lnTo>
                <a:lnTo>
                  <a:pt x="0" y="869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¿Cuándo procede?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Solo un hermano mayor 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Reglas de preferencia entre ellos</a:t>
            </a:r>
            <a:endParaRPr lang="es-ES" sz="1200" kern="1200" dirty="0"/>
          </a:p>
        </p:txBody>
      </p:sp>
      <p:sp>
        <p:nvSpPr>
          <p:cNvPr id="25" name="Forma libre 24"/>
          <p:cNvSpPr/>
          <p:nvPr/>
        </p:nvSpPr>
        <p:spPr>
          <a:xfrm>
            <a:off x="457200" y="4176193"/>
            <a:ext cx="6400800" cy="332927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Autoridad familiar de los hermanos mayores: art. 87 CDFA</a:t>
            </a:r>
            <a:endParaRPr lang="es-ES" sz="1200" kern="1200" dirty="0"/>
          </a:p>
        </p:txBody>
      </p:sp>
      <p:sp>
        <p:nvSpPr>
          <p:cNvPr id="26" name="Forma libre 25"/>
          <p:cNvSpPr/>
          <p:nvPr/>
        </p:nvSpPr>
        <p:spPr>
          <a:xfrm>
            <a:off x="27277" y="5301208"/>
            <a:ext cx="9144000" cy="1296144"/>
          </a:xfrm>
          <a:custGeom>
            <a:avLst/>
            <a:gdLst>
              <a:gd name="connsiteX0" fmla="*/ 0 w 9144000"/>
              <a:gd name="connsiteY0" fmla="*/ 0 h 1058400"/>
              <a:gd name="connsiteX1" fmla="*/ 9144000 w 9144000"/>
              <a:gd name="connsiteY1" fmla="*/ 0 h 1058400"/>
              <a:gd name="connsiteX2" fmla="*/ 9144000 w 9144000"/>
              <a:gd name="connsiteY2" fmla="*/ 1058400 h 1058400"/>
              <a:gd name="connsiteX3" fmla="*/ 0 w 9144000"/>
              <a:gd name="connsiteY3" fmla="*/ 1058400 h 1058400"/>
              <a:gd name="connsiteX4" fmla="*/ 0 w 9144000"/>
              <a:gd name="connsiteY4" fmla="*/ 0 h 1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058400">
                <a:moveTo>
                  <a:pt x="0" y="0"/>
                </a:moveTo>
                <a:lnTo>
                  <a:pt x="9144000" y="0"/>
                </a:lnTo>
                <a:lnTo>
                  <a:pt x="9144000" y="1058400"/>
                </a:lnTo>
                <a:lnTo>
                  <a:pt x="0" y="1058400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z="-152400" extrusionH="63500" prstMaterial="matte">
            <a:bevelT w="44450" h="6350" prst="relaxedInset"/>
            <a:contourClr>
              <a:schemeClr val="bg1"/>
            </a:contourClr>
          </a:sp3d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9676" tIns="249936" rIns="709676" bIns="85344" numCol="1" spcCol="1270" anchor="t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Sólo aspectos personales: art. 88 CDFA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No conlleva la suspensión de la </a:t>
            </a:r>
            <a:r>
              <a:rPr lang="es-ES" sz="1200" kern="1200" dirty="0" err="1" smtClean="0"/>
              <a:t>a.f</a:t>
            </a:r>
            <a:r>
              <a:rPr lang="es-ES" sz="1200" kern="1200" dirty="0" smtClean="0"/>
              <a:t>. de los padres (art. 91.2 CDFA)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Puede atribuirla el juez: arts. 92.2 y 131. 1. a CDFA</a:t>
            </a:r>
            <a:endParaRPr lang="es-ES" sz="12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kern="1200" dirty="0" smtClean="0"/>
              <a:t>Prueba: constancia registral: </a:t>
            </a:r>
            <a:r>
              <a:rPr lang="es-ES" sz="1200" kern="1200" dirty="0" smtClean="0">
                <a:hlinkClick r:id="rId3"/>
              </a:rPr>
              <a:t>art. 71.3 </a:t>
            </a:r>
            <a:r>
              <a:rPr lang="es-ES" sz="1200" kern="1200" dirty="0" err="1" smtClean="0">
                <a:hlinkClick r:id="rId3"/>
              </a:rPr>
              <a:t>LRc</a:t>
            </a:r>
            <a:r>
              <a:rPr lang="es-ES" sz="1200" kern="1200" dirty="0" smtClean="0"/>
              <a:t>.</a:t>
            </a:r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200" dirty="0" smtClean="0"/>
              <a:t>Divergencias: 89 CDFA</a:t>
            </a:r>
            <a:endParaRPr lang="es-ES" sz="1200" kern="1200" dirty="0" smtClean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200" kern="1200" dirty="0"/>
          </a:p>
        </p:txBody>
      </p:sp>
      <p:sp>
        <p:nvSpPr>
          <p:cNvPr id="27" name="Forma libre 26"/>
          <p:cNvSpPr/>
          <p:nvPr/>
        </p:nvSpPr>
        <p:spPr>
          <a:xfrm>
            <a:off x="457200" y="5157192"/>
            <a:ext cx="6400800" cy="354240"/>
          </a:xfrm>
          <a:custGeom>
            <a:avLst/>
            <a:gdLst>
              <a:gd name="connsiteX0" fmla="*/ 0 w 6400800"/>
              <a:gd name="connsiteY0" fmla="*/ 59041 h 354240"/>
              <a:gd name="connsiteX1" fmla="*/ 59041 w 6400800"/>
              <a:gd name="connsiteY1" fmla="*/ 0 h 354240"/>
              <a:gd name="connsiteX2" fmla="*/ 6341759 w 6400800"/>
              <a:gd name="connsiteY2" fmla="*/ 0 h 354240"/>
              <a:gd name="connsiteX3" fmla="*/ 6400800 w 6400800"/>
              <a:gd name="connsiteY3" fmla="*/ 59041 h 354240"/>
              <a:gd name="connsiteX4" fmla="*/ 6400800 w 6400800"/>
              <a:gd name="connsiteY4" fmla="*/ 295199 h 354240"/>
              <a:gd name="connsiteX5" fmla="*/ 6341759 w 6400800"/>
              <a:gd name="connsiteY5" fmla="*/ 354240 h 354240"/>
              <a:gd name="connsiteX6" fmla="*/ 59041 w 6400800"/>
              <a:gd name="connsiteY6" fmla="*/ 354240 h 354240"/>
              <a:gd name="connsiteX7" fmla="*/ 0 w 6400800"/>
              <a:gd name="connsiteY7" fmla="*/ 295199 h 354240"/>
              <a:gd name="connsiteX8" fmla="*/ 0 w 6400800"/>
              <a:gd name="connsiteY8" fmla="*/ 59041 h 354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00800" h="354240">
                <a:moveTo>
                  <a:pt x="0" y="59041"/>
                </a:moveTo>
                <a:cubicBezTo>
                  <a:pt x="0" y="26434"/>
                  <a:pt x="26434" y="0"/>
                  <a:pt x="59041" y="0"/>
                </a:cubicBezTo>
                <a:lnTo>
                  <a:pt x="6341759" y="0"/>
                </a:lnTo>
                <a:cubicBezTo>
                  <a:pt x="6374366" y="0"/>
                  <a:pt x="6400800" y="26434"/>
                  <a:pt x="6400800" y="59041"/>
                </a:cubicBezTo>
                <a:lnTo>
                  <a:pt x="6400800" y="295199"/>
                </a:lnTo>
                <a:cubicBezTo>
                  <a:pt x="6400800" y="327806"/>
                  <a:pt x="6374366" y="354240"/>
                  <a:pt x="6341759" y="354240"/>
                </a:cubicBezTo>
                <a:lnTo>
                  <a:pt x="59041" y="354240"/>
                </a:lnTo>
                <a:cubicBezTo>
                  <a:pt x="26434" y="354240"/>
                  <a:pt x="0" y="327806"/>
                  <a:pt x="0" y="295199"/>
                </a:cubicBezTo>
                <a:lnTo>
                  <a:pt x="0" y="59041"/>
                </a:lnTo>
                <a:close/>
              </a:path>
            </a:pathLst>
          </a:custGeo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  <a:sp3d extrusionH="190500" prstMaterial="matt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9228" tIns="17293" rIns="259228" bIns="17293" numCol="1" spcCol="1270" anchor="ctr" anchorCtr="0">
            <a:noAutofit/>
          </a:bodyPr>
          <a:lstStyle/>
          <a:p>
            <a:pPr lvl="0" algn="l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kern="1200" dirty="0" smtClean="0"/>
              <a:t>Régimen jurídico de la autoridad familiar de “los otros”:</a:t>
            </a:r>
            <a:endParaRPr lang="es-ES" sz="1200" kern="1200" dirty="0"/>
          </a:p>
        </p:txBody>
      </p:sp>
      <p:sp>
        <p:nvSpPr>
          <p:cNvPr id="9" name="Rectángulo 8"/>
          <p:cNvSpPr/>
          <p:nvPr/>
        </p:nvSpPr>
        <p:spPr>
          <a:xfrm>
            <a:off x="6156176" y="116632"/>
            <a:ext cx="2987824" cy="86409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isometricOffAxis2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La autoridad familiar de otras personas</a:t>
            </a:r>
          </a:p>
          <a:p>
            <a:pPr algn="ctr"/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085184"/>
            <a:ext cx="2170027" cy="1639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980728"/>
            <a:ext cx="1800200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852936"/>
            <a:ext cx="2575173" cy="1927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911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212725" y="52388"/>
            <a:ext cx="56156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800" b="1" i="1" dirty="0" smtClean="0">
                <a:latin typeface="Times" panose="02020603050405020304" pitchFamily="18" charset="0"/>
              </a:rPr>
              <a:t>1. Las </a:t>
            </a:r>
            <a:r>
              <a:rPr lang="es-ES_tradnl" altLang="es-ES_tradnl" sz="1800" b="1" i="1" dirty="0">
                <a:latin typeface="Times" panose="02020603050405020304" pitchFamily="18" charset="0"/>
              </a:rPr>
              <a:t>fuentes del Derecho y las fuentes del Derecho civil</a:t>
            </a:r>
          </a:p>
        </p:txBody>
      </p:sp>
      <p:sp>
        <p:nvSpPr>
          <p:cNvPr id="29699" name="Oval 1027"/>
          <p:cNvSpPr>
            <a:spLocks noChangeArrowheads="1"/>
          </p:cNvSpPr>
          <p:nvPr/>
        </p:nvSpPr>
        <p:spPr bwMode="auto">
          <a:xfrm>
            <a:off x="2555875" y="1143000"/>
            <a:ext cx="4648200" cy="914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>
                <a:latin typeface="Times" panose="02020603050405020304" pitchFamily="18" charset="0"/>
              </a:rPr>
              <a:t>Norma Jurídica</a:t>
            </a:r>
          </a:p>
        </p:txBody>
      </p:sp>
      <p:sp>
        <p:nvSpPr>
          <p:cNvPr id="29702" name="Text Box 1030"/>
          <p:cNvSpPr txBox="1">
            <a:spLocks noChangeArrowheads="1"/>
          </p:cNvSpPr>
          <p:nvPr/>
        </p:nvSpPr>
        <p:spPr bwMode="auto">
          <a:xfrm>
            <a:off x="6823075" y="715963"/>
            <a:ext cx="1157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Concepto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4" name="Text Box 1032"/>
          <p:cNvSpPr txBox="1">
            <a:spLocks noChangeArrowheads="1"/>
          </p:cNvSpPr>
          <p:nvPr/>
        </p:nvSpPr>
        <p:spPr bwMode="auto">
          <a:xfrm>
            <a:off x="6823075" y="1219200"/>
            <a:ext cx="125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Caracteres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5" name="Text Box 1033"/>
          <p:cNvSpPr txBox="1">
            <a:spLocks noChangeArrowheads="1"/>
          </p:cNvSpPr>
          <p:nvPr/>
        </p:nvSpPr>
        <p:spPr bwMode="auto">
          <a:xfrm>
            <a:off x="6899275" y="1706563"/>
            <a:ext cx="84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2000">
                <a:latin typeface="Times" panose="02020603050405020304" pitchFamily="18" charset="0"/>
              </a:rPr>
              <a:t>Clases</a:t>
            </a:r>
          </a:p>
        </p:txBody>
      </p:sp>
      <p:sp>
        <p:nvSpPr>
          <p:cNvPr id="29706" name="AutoShape 1034"/>
          <p:cNvSpPr>
            <a:spLocks/>
          </p:cNvSpPr>
          <p:nvPr/>
        </p:nvSpPr>
        <p:spPr bwMode="auto">
          <a:xfrm>
            <a:off x="6289675" y="762000"/>
            <a:ext cx="457200" cy="1600200"/>
          </a:xfrm>
          <a:prstGeom prst="lef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07" name="AutoShape 1035"/>
          <p:cNvSpPr>
            <a:spLocks noChangeArrowheads="1"/>
          </p:cNvSpPr>
          <p:nvPr/>
        </p:nvSpPr>
        <p:spPr bwMode="auto">
          <a:xfrm>
            <a:off x="4508500" y="2057400"/>
            <a:ext cx="1019175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08" name="Oval 1036"/>
          <p:cNvSpPr>
            <a:spLocks noChangeArrowheads="1"/>
          </p:cNvSpPr>
          <p:nvPr/>
        </p:nvSpPr>
        <p:spPr bwMode="auto">
          <a:xfrm>
            <a:off x="2632075" y="2819400"/>
            <a:ext cx="4800600" cy="1295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 dirty="0">
                <a:latin typeface="Times" panose="02020603050405020304" pitchFamily="18" charset="0"/>
              </a:rPr>
              <a:t>Ordenamiento Jurídico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 dirty="0">
                <a:latin typeface="Times" panose="02020603050405020304" pitchFamily="18" charset="0"/>
              </a:rPr>
              <a:t>(Suma de los </a:t>
            </a:r>
            <a:r>
              <a:rPr lang="es-ES_tradnl" altLang="es-ES_tradnl" sz="1800" dirty="0" err="1">
                <a:latin typeface="Times" panose="02020603050405020304" pitchFamily="18" charset="0"/>
              </a:rPr>
              <a:t>subordenamientos</a:t>
            </a:r>
            <a:r>
              <a:rPr lang="es-ES_tradnl" altLang="es-ES_tradnl" sz="2000" dirty="0">
                <a:latin typeface="Times" panose="02020603050405020304" pitchFamily="18" charset="0"/>
              </a:rPr>
              <a:t> </a:t>
            </a:r>
            <a:r>
              <a:rPr lang="es-ES_tradnl" altLang="es-ES_tradnl" sz="1800" dirty="0">
                <a:latin typeface="Times" panose="02020603050405020304" pitchFamily="18" charset="0"/>
              </a:rPr>
              <a:t>Estatal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 dirty="0">
                <a:latin typeface="Times" panose="02020603050405020304" pitchFamily="18" charset="0"/>
              </a:rPr>
              <a:t>y autonómicos)</a:t>
            </a:r>
          </a:p>
        </p:txBody>
      </p:sp>
      <p:sp>
        <p:nvSpPr>
          <p:cNvPr id="29710" name="Text Box 1038"/>
          <p:cNvSpPr txBox="1">
            <a:spLocks noChangeArrowheads="1"/>
          </p:cNvSpPr>
          <p:nvPr/>
        </p:nvSpPr>
        <p:spPr bwMode="auto">
          <a:xfrm>
            <a:off x="4079875" y="2286000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Pluralidad de normas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sp>
        <p:nvSpPr>
          <p:cNvPr id="29711" name="AutoShape 1039"/>
          <p:cNvSpPr>
            <a:spLocks noChangeArrowheads="1"/>
          </p:cNvSpPr>
          <p:nvPr/>
        </p:nvSpPr>
        <p:spPr bwMode="auto">
          <a:xfrm>
            <a:off x="4537075" y="4114800"/>
            <a:ext cx="1019175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12" name="Rectangle 1040"/>
          <p:cNvSpPr>
            <a:spLocks noChangeArrowheads="1"/>
          </p:cNvSpPr>
          <p:nvPr/>
        </p:nvSpPr>
        <p:spPr bwMode="auto">
          <a:xfrm>
            <a:off x="2667000" y="4876800"/>
            <a:ext cx="48006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2400" dirty="0">
                <a:latin typeface="Times" panose="02020603050405020304" pitchFamily="18" charset="0"/>
              </a:rPr>
              <a:t>Las fuentes del Derecho</a:t>
            </a:r>
          </a:p>
        </p:txBody>
      </p:sp>
      <p:sp>
        <p:nvSpPr>
          <p:cNvPr id="29714" name="AutoShape 1042"/>
          <p:cNvSpPr>
            <a:spLocks noChangeArrowheads="1"/>
          </p:cNvSpPr>
          <p:nvPr/>
        </p:nvSpPr>
        <p:spPr bwMode="auto">
          <a:xfrm>
            <a:off x="1641475" y="1447800"/>
            <a:ext cx="685800" cy="4267200"/>
          </a:xfrm>
          <a:prstGeom prst="curvedRightArrow">
            <a:avLst>
              <a:gd name="adj1" fmla="val 124444"/>
              <a:gd name="adj2" fmla="val 248889"/>
              <a:gd name="adj3" fmla="val 33333"/>
            </a:avLst>
          </a:prstGeom>
          <a:solidFill>
            <a:schemeClr val="bg1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ES_tradnl" sz="2400"/>
          </a:p>
        </p:txBody>
      </p:sp>
      <p:sp>
        <p:nvSpPr>
          <p:cNvPr id="29716" name="Text Box 1044"/>
          <p:cNvSpPr txBox="1">
            <a:spLocks noChangeArrowheads="1"/>
          </p:cNvSpPr>
          <p:nvPr/>
        </p:nvSpPr>
        <p:spPr bwMode="auto">
          <a:xfrm rot="-5400000">
            <a:off x="-1476375" y="3055938"/>
            <a:ext cx="4965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¿a quién le corresponde determinar qué es Derecho?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_tradnl" sz="1800">
                <a:latin typeface="Times" panose="02020603050405020304" pitchFamily="18" charset="0"/>
              </a:rPr>
              <a:t>(órganos de procedencia)</a:t>
            </a:r>
            <a:endParaRPr lang="es-ES_tradnl" altLang="es-ES_tradnl" sz="2400">
              <a:latin typeface="Times" panose="02020603050405020304" pitchFamily="18" charset="0"/>
            </a:endParaRPr>
          </a:p>
        </p:txBody>
      </p:sp>
      <p:grpSp>
        <p:nvGrpSpPr>
          <p:cNvPr id="29722" name="Group 1050"/>
          <p:cNvGrpSpPr>
            <a:grpSpLocks/>
          </p:cNvGrpSpPr>
          <p:nvPr/>
        </p:nvGrpSpPr>
        <p:grpSpPr bwMode="auto">
          <a:xfrm>
            <a:off x="914400" y="5654675"/>
            <a:ext cx="4117975" cy="1050925"/>
            <a:chOff x="576" y="3456"/>
            <a:chExt cx="2594" cy="662"/>
          </a:xfrm>
        </p:grpSpPr>
        <p:sp>
          <p:nvSpPr>
            <p:cNvPr id="11285" name="Text Box 1045"/>
            <p:cNvSpPr txBox="1">
              <a:spLocks noChangeArrowheads="1"/>
            </p:cNvSpPr>
            <p:nvPr/>
          </p:nvSpPr>
          <p:spPr bwMode="auto">
            <a:xfrm>
              <a:off x="576" y="3830"/>
              <a:ext cx="25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_tradnl" altLang="es-ES_tradnl" sz="2400">
                  <a:latin typeface="Times" panose="02020603050405020304" pitchFamily="18" charset="0"/>
                </a:rPr>
                <a:t>Art. 149.1.8º CE y el art. 1 C.c..</a:t>
              </a:r>
            </a:p>
          </p:txBody>
        </p:sp>
        <p:cxnSp>
          <p:nvCxnSpPr>
            <p:cNvPr id="11286" name="AutoShape 1046"/>
            <p:cNvCxnSpPr>
              <a:cxnSpLocks noChangeShapeType="1"/>
              <a:stCxn id="29712" idx="2"/>
              <a:endCxn id="11285" idx="0"/>
            </p:cNvCxnSpPr>
            <p:nvPr/>
          </p:nvCxnSpPr>
          <p:spPr bwMode="auto">
            <a:xfrm flipH="1">
              <a:off x="1863" y="3456"/>
              <a:ext cx="1307" cy="3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9724" name="Group 1052"/>
          <p:cNvGrpSpPr>
            <a:grpSpLocks/>
          </p:cNvGrpSpPr>
          <p:nvPr/>
        </p:nvGrpSpPr>
        <p:grpSpPr bwMode="auto">
          <a:xfrm>
            <a:off x="5032375" y="5638800"/>
            <a:ext cx="3883025" cy="1219200"/>
            <a:chOff x="3170" y="3456"/>
            <a:chExt cx="2446" cy="768"/>
          </a:xfrm>
        </p:grpSpPr>
        <p:sp>
          <p:nvSpPr>
            <p:cNvPr id="11283" name="Oval 1047"/>
            <p:cNvSpPr>
              <a:spLocks noChangeArrowheads="1"/>
            </p:cNvSpPr>
            <p:nvPr/>
          </p:nvSpPr>
          <p:spPr bwMode="auto">
            <a:xfrm>
              <a:off x="3648" y="3600"/>
              <a:ext cx="1968" cy="62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ES_tradnl" sz="1800" dirty="0">
                  <a:latin typeface="Times" panose="02020603050405020304" pitchFamily="18" charset="0"/>
                </a:rPr>
                <a:t>Las  fuentes del Derecho civil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ES_tradnl" sz="1800" dirty="0">
                  <a:latin typeface="Times" panose="02020603050405020304" pitchFamily="18" charset="0"/>
                </a:rPr>
                <a:t>Art. 149.1.8º </a:t>
              </a:r>
              <a:r>
                <a:rPr lang="es-ES_tradnl" altLang="es-ES_tradnl" sz="1800" i="1" dirty="0">
                  <a:latin typeface="Times" panose="02020603050405020304" pitchFamily="18" charset="0"/>
                </a:rPr>
                <a:t>in </a:t>
              </a:r>
              <a:r>
                <a:rPr lang="es-ES_tradnl" altLang="es-ES_tradnl" sz="1800" i="1" dirty="0" err="1">
                  <a:latin typeface="Times" panose="02020603050405020304" pitchFamily="18" charset="0"/>
                </a:rPr>
                <a:t>fine</a:t>
              </a:r>
              <a:r>
                <a:rPr lang="es-ES_tradnl" altLang="es-ES_tradnl" sz="1800" dirty="0" err="1">
                  <a:latin typeface="Times" panose="02020603050405020304" pitchFamily="18" charset="0"/>
                </a:rPr>
                <a:t>.CE</a:t>
              </a:r>
              <a:endParaRPr lang="es-ES_tradnl" altLang="es-ES_tradnl" sz="1800" dirty="0">
                <a:latin typeface="Times" panose="02020603050405020304" pitchFamily="18" charset="0"/>
              </a:endParaRPr>
            </a:p>
          </p:txBody>
        </p:sp>
        <p:cxnSp>
          <p:nvCxnSpPr>
            <p:cNvPr id="11284" name="AutoShape 1049"/>
            <p:cNvCxnSpPr>
              <a:cxnSpLocks noChangeShapeType="1"/>
              <a:stCxn id="29712" idx="2"/>
              <a:endCxn id="11283" idx="2"/>
            </p:cNvCxnSpPr>
            <p:nvPr/>
          </p:nvCxnSpPr>
          <p:spPr bwMode="auto">
            <a:xfrm>
              <a:off x="3170" y="3456"/>
              <a:ext cx="478" cy="45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281" name="Text Box 1053"/>
          <p:cNvSpPr txBox="1">
            <a:spLocks noChangeArrowheads="1"/>
          </p:cNvSpPr>
          <p:nvPr/>
        </p:nvSpPr>
        <p:spPr bwMode="auto">
          <a:xfrm>
            <a:off x="0" y="647700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sp>
        <p:nvSpPr>
          <p:cNvPr id="11282" name="Rectangle 1054"/>
          <p:cNvSpPr>
            <a:spLocks noChangeArrowheads="1"/>
          </p:cNvSpPr>
          <p:nvPr/>
        </p:nvSpPr>
        <p:spPr bwMode="auto">
          <a:xfrm>
            <a:off x="8655050" y="204788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20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41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 autoUpdateAnimBg="0"/>
      <p:bldP spid="29702" grpId="0" autoUpdateAnimBg="0"/>
      <p:bldP spid="29704" grpId="0" autoUpdateAnimBg="0"/>
      <p:bldP spid="29705" grpId="0" autoUpdateAnimBg="0"/>
      <p:bldP spid="29706" grpId="0" animBg="1" autoUpdateAnimBg="0"/>
      <p:bldP spid="29707" grpId="0" animBg="1"/>
      <p:bldP spid="29708" grpId="0" animBg="1" autoUpdateAnimBg="0"/>
      <p:bldP spid="29710" grpId="0" autoUpdateAnimBg="0"/>
      <p:bldP spid="29711" grpId="0" animBg="1"/>
      <p:bldP spid="29712" grpId="0" animBg="1" autoUpdateAnimBg="0"/>
      <p:bldP spid="29714" grpId="0" animBg="1"/>
      <p:bldP spid="2971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20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37" name="Elipse 36"/>
          <p:cNvSpPr/>
          <p:nvPr/>
        </p:nvSpPr>
        <p:spPr>
          <a:xfrm>
            <a:off x="179512" y="1772816"/>
            <a:ext cx="2746548" cy="2592288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1000" r="-11000"/>
            </a:stretch>
          </a:blip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Forma libre 37"/>
          <p:cNvSpPr/>
          <p:nvPr/>
        </p:nvSpPr>
        <p:spPr>
          <a:xfrm>
            <a:off x="2411760" y="404664"/>
            <a:ext cx="1964634" cy="1366030"/>
          </a:xfrm>
          <a:custGeom>
            <a:avLst/>
            <a:gdLst>
              <a:gd name="connsiteX0" fmla="*/ 0 w 1338091"/>
              <a:gd name="connsiteY0" fmla="*/ 587372 h 1174743"/>
              <a:gd name="connsiteX1" fmla="*/ 669046 w 1338091"/>
              <a:gd name="connsiteY1" fmla="*/ 0 h 1174743"/>
              <a:gd name="connsiteX2" fmla="*/ 1338092 w 1338091"/>
              <a:gd name="connsiteY2" fmla="*/ 587372 h 1174743"/>
              <a:gd name="connsiteX3" fmla="*/ 669046 w 1338091"/>
              <a:gd name="connsiteY3" fmla="*/ 1174744 h 1174743"/>
              <a:gd name="connsiteX4" fmla="*/ 0 w 1338091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8091" h="1174743">
                <a:moveTo>
                  <a:pt x="0" y="587372"/>
                </a:moveTo>
                <a:cubicBezTo>
                  <a:pt x="0" y="262975"/>
                  <a:pt x="299542" y="0"/>
                  <a:pt x="669046" y="0"/>
                </a:cubicBezTo>
                <a:cubicBezTo>
                  <a:pt x="1038550" y="0"/>
                  <a:pt x="1338092" y="262975"/>
                  <a:pt x="1338092" y="587372"/>
                </a:cubicBezTo>
                <a:cubicBezTo>
                  <a:pt x="1338092" y="911769"/>
                  <a:pt x="1038550" y="1174744"/>
                  <a:pt x="669046" y="1174744"/>
                </a:cubicBezTo>
                <a:cubicBezTo>
                  <a:pt x="299542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2944" tIns="179022" rIns="202944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Privación: art. 90 CDFA</a:t>
            </a:r>
            <a:endParaRPr lang="es-ES" kern="1200" dirty="0"/>
          </a:p>
        </p:txBody>
      </p:sp>
      <p:sp>
        <p:nvSpPr>
          <p:cNvPr id="39" name="Forma libre 38"/>
          <p:cNvSpPr/>
          <p:nvPr/>
        </p:nvSpPr>
        <p:spPr>
          <a:xfrm>
            <a:off x="4427984" y="479319"/>
            <a:ext cx="2007136" cy="1221489"/>
          </a:xfrm>
          <a:custGeom>
            <a:avLst/>
            <a:gdLst>
              <a:gd name="connsiteX0" fmla="*/ 0 w 2007136"/>
              <a:gd name="connsiteY0" fmla="*/ 0 h 1174743"/>
              <a:gd name="connsiteX1" fmla="*/ 2007136 w 2007136"/>
              <a:gd name="connsiteY1" fmla="*/ 0 h 1174743"/>
              <a:gd name="connsiteX2" fmla="*/ 2007136 w 2007136"/>
              <a:gd name="connsiteY2" fmla="*/ 1174743 h 1174743"/>
              <a:gd name="connsiteX3" fmla="*/ 0 w 2007136"/>
              <a:gd name="connsiteY3" fmla="*/ 1174743 h 1174743"/>
              <a:gd name="connsiteX4" fmla="*/ 0 w 2007136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7136" h="1174743">
                <a:moveTo>
                  <a:pt x="0" y="0"/>
                </a:moveTo>
                <a:lnTo>
                  <a:pt x="2007136" y="0"/>
                </a:lnTo>
                <a:lnTo>
                  <a:pt x="2007136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Clases</a:t>
            </a:r>
            <a:endParaRPr lang="es-ES" sz="16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Sentencia: procedimientos</a:t>
            </a:r>
            <a:endParaRPr lang="es-ES" sz="1600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600" kern="1200" dirty="0" smtClean="0"/>
              <a:t>Finalidad: interés del menor/no sanción</a:t>
            </a:r>
            <a:endParaRPr lang="es-ES" sz="1600" kern="1200" dirty="0"/>
          </a:p>
        </p:txBody>
      </p:sp>
      <p:sp>
        <p:nvSpPr>
          <p:cNvPr id="40" name="Forma libre 39"/>
          <p:cNvSpPr/>
          <p:nvPr/>
        </p:nvSpPr>
        <p:spPr>
          <a:xfrm>
            <a:off x="3275856" y="2204864"/>
            <a:ext cx="1822815" cy="1440160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Suspensión: art. 91 CDFA</a:t>
            </a:r>
            <a:endParaRPr lang="es-ES" kern="1200" dirty="0"/>
          </a:p>
        </p:txBody>
      </p:sp>
      <p:sp>
        <p:nvSpPr>
          <p:cNvPr id="41" name="Forma libre 40"/>
          <p:cNvSpPr/>
          <p:nvPr/>
        </p:nvSpPr>
        <p:spPr>
          <a:xfrm>
            <a:off x="5148064" y="2326265"/>
            <a:ext cx="1368152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Casos</a:t>
            </a:r>
            <a:endParaRPr lang="es-ES" kern="1200" dirty="0"/>
          </a:p>
        </p:txBody>
      </p:sp>
      <p:sp>
        <p:nvSpPr>
          <p:cNvPr id="43" name="Forma libre 42"/>
          <p:cNvSpPr/>
          <p:nvPr/>
        </p:nvSpPr>
        <p:spPr>
          <a:xfrm>
            <a:off x="7020272" y="1606185"/>
            <a:ext cx="1762114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>
                <a:solidFill>
                  <a:srgbClr val="0070C0"/>
                </a:solidFill>
              </a:rPr>
              <a:t>Efectos comunes</a:t>
            </a:r>
            <a:r>
              <a:rPr lang="es-ES" kern="1200" dirty="0" smtClean="0"/>
              <a:t>: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1.Perviven </a:t>
            </a:r>
            <a:r>
              <a:rPr lang="es-ES" dirty="0"/>
              <a:t>el deber de los arts. </a:t>
            </a:r>
            <a:r>
              <a:rPr lang="es-ES" dirty="0" smtClean="0"/>
              <a:t>58 y 59 </a:t>
            </a:r>
            <a:r>
              <a:rPr lang="es-ES" dirty="0"/>
              <a:t>CDFA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2. Ejercicio </a:t>
            </a:r>
            <a:r>
              <a:rPr lang="es-ES" dirty="0"/>
              <a:t>por uno solo, si es privado el otro</a:t>
            </a:r>
          </a:p>
          <a:p>
            <a:pPr marL="271463" lvl="1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tabLst>
                <a:tab pos="176213" algn="l"/>
              </a:tabLst>
            </a:pPr>
            <a:r>
              <a:rPr lang="es-ES" dirty="0" smtClean="0"/>
              <a:t>3. </a:t>
            </a:r>
            <a:r>
              <a:rPr lang="es-ES" dirty="0" err="1" smtClean="0"/>
              <a:t>A.f</a:t>
            </a:r>
            <a:r>
              <a:rPr lang="es-ES" dirty="0"/>
              <a:t>. ejercida por “los otros”, régimen de los </a:t>
            </a:r>
            <a:r>
              <a:rPr lang="es-ES" dirty="0" smtClean="0"/>
              <a:t>bienes</a:t>
            </a:r>
            <a:endParaRPr lang="es-ES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dirty="0"/>
          </a:p>
        </p:txBody>
      </p:sp>
      <p:sp>
        <p:nvSpPr>
          <p:cNvPr id="44" name="Forma libre 43"/>
          <p:cNvSpPr/>
          <p:nvPr/>
        </p:nvSpPr>
        <p:spPr>
          <a:xfrm>
            <a:off x="3419872" y="4005064"/>
            <a:ext cx="1944216" cy="1174743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isometricOffAxis2Left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kern="1200" dirty="0" smtClean="0"/>
              <a:t>Extinción: art. 93 CDFA</a:t>
            </a:r>
            <a:r>
              <a:rPr lang="es-ES" sz="1100" kern="1200" dirty="0" smtClean="0"/>
              <a:t>.</a:t>
            </a:r>
            <a:endParaRPr lang="es-ES" sz="1100" kern="1200" dirty="0"/>
          </a:p>
        </p:txBody>
      </p:sp>
      <p:sp>
        <p:nvSpPr>
          <p:cNvPr id="45" name="Forma libre 44"/>
          <p:cNvSpPr/>
          <p:nvPr/>
        </p:nvSpPr>
        <p:spPr>
          <a:xfrm>
            <a:off x="5364088" y="4005064"/>
            <a:ext cx="1762114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Casos.</a:t>
            </a:r>
            <a:endParaRPr lang="es-ES" kern="1200" dirty="0"/>
          </a:p>
        </p:txBody>
      </p:sp>
      <p:sp>
        <p:nvSpPr>
          <p:cNvPr id="46" name="Forma libre 45"/>
          <p:cNvSpPr/>
          <p:nvPr/>
        </p:nvSpPr>
        <p:spPr>
          <a:xfrm>
            <a:off x="251520" y="5013176"/>
            <a:ext cx="2182855" cy="1584176"/>
          </a:xfrm>
          <a:custGeom>
            <a:avLst/>
            <a:gdLst>
              <a:gd name="connsiteX0" fmla="*/ 0 w 1174743"/>
              <a:gd name="connsiteY0" fmla="*/ 587372 h 1174743"/>
              <a:gd name="connsiteX1" fmla="*/ 587372 w 1174743"/>
              <a:gd name="connsiteY1" fmla="*/ 0 h 1174743"/>
              <a:gd name="connsiteX2" fmla="*/ 1174744 w 1174743"/>
              <a:gd name="connsiteY2" fmla="*/ 587372 h 1174743"/>
              <a:gd name="connsiteX3" fmla="*/ 587372 w 1174743"/>
              <a:gd name="connsiteY3" fmla="*/ 1174744 h 1174743"/>
              <a:gd name="connsiteX4" fmla="*/ 0 w 1174743"/>
              <a:gd name="connsiteY4" fmla="*/ 587372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743" h="1174743">
                <a:moveTo>
                  <a:pt x="0" y="587372"/>
                </a:moveTo>
                <a:cubicBezTo>
                  <a:pt x="0" y="262975"/>
                  <a:pt x="262975" y="0"/>
                  <a:pt x="587372" y="0"/>
                </a:cubicBezTo>
                <a:cubicBezTo>
                  <a:pt x="911769" y="0"/>
                  <a:pt x="1174744" y="262975"/>
                  <a:pt x="1174744" y="587372"/>
                </a:cubicBezTo>
                <a:cubicBezTo>
                  <a:pt x="1174744" y="911769"/>
                  <a:pt x="911769" y="1174744"/>
                  <a:pt x="587372" y="1174744"/>
                </a:cubicBezTo>
                <a:cubicBezTo>
                  <a:pt x="262975" y="1174744"/>
                  <a:pt x="0" y="911769"/>
                  <a:pt x="0" y="587372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9022" tIns="179022" rIns="179022" bIns="179022" numCol="1" spcCol="1270" anchor="ctr" anchorCtr="0">
            <a:noAutofit/>
          </a:bodyPr>
          <a:lstStyle/>
          <a:p>
            <a:pPr lvl="0" algn="ctr" defTabSz="4889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kern="1200" dirty="0" smtClean="0"/>
              <a:t>Prorroga y rehabilitación:</a:t>
            </a:r>
            <a:endParaRPr lang="es-ES" sz="2000" kern="1200" dirty="0"/>
          </a:p>
        </p:txBody>
      </p:sp>
      <p:sp>
        <p:nvSpPr>
          <p:cNvPr id="47" name="Forma libre 46"/>
          <p:cNvSpPr/>
          <p:nvPr/>
        </p:nvSpPr>
        <p:spPr>
          <a:xfrm>
            <a:off x="2555776" y="5517232"/>
            <a:ext cx="4680520" cy="1174743"/>
          </a:xfrm>
          <a:custGeom>
            <a:avLst/>
            <a:gdLst>
              <a:gd name="connsiteX0" fmla="*/ 0 w 1762114"/>
              <a:gd name="connsiteY0" fmla="*/ 0 h 1174743"/>
              <a:gd name="connsiteX1" fmla="*/ 1762114 w 1762114"/>
              <a:gd name="connsiteY1" fmla="*/ 0 h 1174743"/>
              <a:gd name="connsiteX2" fmla="*/ 1762114 w 1762114"/>
              <a:gd name="connsiteY2" fmla="*/ 1174743 h 1174743"/>
              <a:gd name="connsiteX3" fmla="*/ 0 w 1762114"/>
              <a:gd name="connsiteY3" fmla="*/ 1174743 h 1174743"/>
              <a:gd name="connsiteX4" fmla="*/ 0 w 1762114"/>
              <a:gd name="connsiteY4" fmla="*/ 0 h 117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14" h="1174743">
                <a:moveTo>
                  <a:pt x="0" y="0"/>
                </a:moveTo>
                <a:lnTo>
                  <a:pt x="1762114" y="0"/>
                </a:lnTo>
                <a:lnTo>
                  <a:pt x="1762114" y="1174743"/>
                </a:lnTo>
                <a:lnTo>
                  <a:pt x="0" y="117474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¿Cuándo se introduce en el Derecho aragonés?</a:t>
            </a:r>
            <a:endParaRPr lang="es-ES" kern="1200" dirty="0"/>
          </a:p>
          <a:p>
            <a:pPr marL="114300" lvl="1" indent="-114300" algn="l" defTabSz="5334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kern="1200" dirty="0" smtClean="0"/>
              <a:t>La convención de Nueva York y la falta de procedimiento de incapacitación.</a:t>
            </a:r>
            <a:endParaRPr lang="es-ES" kern="1200" dirty="0"/>
          </a:p>
        </p:txBody>
      </p:sp>
      <p:sp>
        <p:nvSpPr>
          <p:cNvPr id="48" name="Cerrar llave 47"/>
          <p:cNvSpPr/>
          <p:nvPr/>
        </p:nvSpPr>
        <p:spPr>
          <a:xfrm>
            <a:off x="6300192" y="188640"/>
            <a:ext cx="576064" cy="3384376"/>
          </a:xfrm>
          <a:prstGeom prst="rightBrac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Rectángulo 48"/>
          <p:cNvSpPr/>
          <p:nvPr/>
        </p:nvSpPr>
        <p:spPr>
          <a:xfrm>
            <a:off x="35496" y="13547"/>
            <a:ext cx="2016224" cy="541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Autoridad familiar: </a:t>
            </a:r>
            <a:endParaRPr lang="es-ES" dirty="0"/>
          </a:p>
        </p:txBody>
      </p:sp>
      <p:cxnSp>
        <p:nvCxnSpPr>
          <p:cNvPr id="51" name="Conector recto de flecha 50"/>
          <p:cNvCxnSpPr/>
          <p:nvPr/>
        </p:nvCxnSpPr>
        <p:spPr>
          <a:xfrm flipV="1">
            <a:off x="2915816" y="1772816"/>
            <a:ext cx="504056" cy="129614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/>
          <p:nvPr/>
        </p:nvCxnSpPr>
        <p:spPr>
          <a:xfrm>
            <a:off x="2915816" y="3068960"/>
            <a:ext cx="1224136" cy="57606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endCxn id="44" idx="0"/>
          </p:cNvCxnSpPr>
          <p:nvPr/>
        </p:nvCxnSpPr>
        <p:spPr>
          <a:xfrm>
            <a:off x="2915816" y="3068960"/>
            <a:ext cx="504056" cy="152347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/>
          <p:nvPr/>
        </p:nvCxnSpPr>
        <p:spPr>
          <a:xfrm flipH="1">
            <a:off x="1331640" y="3068960"/>
            <a:ext cx="1584176" cy="194421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26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21</a:t>
            </a:fld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-14749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0" y="44624"/>
            <a:ext cx="9144000" cy="6912768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87412964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ángulo 10"/>
          <p:cNvSpPr/>
          <p:nvPr/>
        </p:nvSpPr>
        <p:spPr>
          <a:xfrm>
            <a:off x="6156176" y="116632"/>
            <a:ext cx="2880320" cy="10801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La gestión de los bienes de los hijos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84784"/>
            <a:ext cx="3312368" cy="4176464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9364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7180C48-4014-4ECD-9FE2-48B26F090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241E772-B14A-4F3F-A349-564B3EFDB0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5C5ABEB-F041-4E27-B839-0E29EA6B28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3552FD-4116-448C-8D79-61C98D9FE9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EB416BF-0353-4E6D-B1F6-E4FA4BBDA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098B10B-66A1-4510-8EBF-68FEECE9A8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D3E0C56-D5B2-4C8C-BB14-D1E1C82B3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0C7738D-908C-41C1-A604-25DEAB1A80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A1D7E54-07F8-4569-B876-0F0BC60175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C6712F8-958C-42E3-A88A-FD1036DB1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94B91E5-CB57-4C45-9EB0-F43113DFD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4B3925-450B-4CB8-85BB-A50C1A0275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274324E-B6C6-48CC-990B-9DF1B5243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EB26633-74AB-4A76-9C57-695C828BF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F6588C-EDF4-4D43-8BB9-78FAF580F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578D5CF-249C-4526-A20C-8DC4D7A2F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9AE7CE9-943C-4239-BE14-4DFEC5E15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BB99809-DF1C-4920-BCED-0B4BE992B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ABCA68A-39A2-4E94-AC13-64182C70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C47042B-F841-4331-9F8A-F05E4C5946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AC39E59-813C-457F-956C-AE28BD7BB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20D8053-A7D0-4021-AE69-32B95773D6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EE358AE-73F2-4D85-9F8E-5BAE26182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63C5C97-B4B1-45FF-BFA4-77296CC09D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BE82A4E-1A12-4DD7-AD81-B9C08FD84E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457C908-637B-4442-BCFB-5DD8F542E6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9E840AB-2927-4CAC-A244-7D6C224336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88D110C-0E6D-40E1-8C4A-A4E84AFBF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318109F-6CC3-40FB-B5B4-AA2B0868FB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A554D79-9243-4DB7-B49F-6AAE2106C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87896" y="6520259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79CF-6489-4B2E-81DB-7D335D8BC398}" type="slidenum">
              <a:rPr lang="es-ES_tradnl" smtClean="0"/>
              <a:t>22</a:t>
            </a:fld>
            <a:endParaRPr lang="es-ES_tradnl"/>
          </a:p>
        </p:txBody>
      </p:sp>
      <p:sp>
        <p:nvSpPr>
          <p:cNvPr id="3" name="CuadroTexto 2"/>
          <p:cNvSpPr txBox="1"/>
          <p:nvPr/>
        </p:nvSpPr>
        <p:spPr>
          <a:xfrm>
            <a:off x="107504" y="4462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endParaRPr lang="es-ES" sz="4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688632" y="5949280"/>
            <a:ext cx="3851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Dra. Carmen </a:t>
            </a:r>
            <a:r>
              <a:rPr lang="es-ES" sz="28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endParaRPr lang="es-ES" sz="2800" dirty="0" smtClean="0">
              <a:solidFill>
                <a:schemeClr val="bg1"/>
              </a:solidFill>
              <a:latin typeface="Edwardian Script ITC" panose="030303020407070D0804" pitchFamily="66" charset="0"/>
            </a:endParaRPr>
          </a:p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8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sp>
        <p:nvSpPr>
          <p:cNvPr id="31" name="Elipse 30"/>
          <p:cNvSpPr/>
          <p:nvPr/>
        </p:nvSpPr>
        <p:spPr>
          <a:xfrm>
            <a:off x="2998862" y="1916832"/>
            <a:ext cx="2509242" cy="2509242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000" r="-8000"/>
            </a:stretch>
          </a:blipFill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Forma libre 31"/>
          <p:cNvSpPr/>
          <p:nvPr/>
        </p:nvSpPr>
        <p:spPr>
          <a:xfrm>
            <a:off x="4572000" y="54723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La ley: art. 1 CDFA</a:t>
            </a:r>
            <a:endParaRPr lang="es-ES" sz="1800" kern="1200" dirty="0"/>
          </a:p>
        </p:txBody>
      </p:sp>
      <p:sp>
        <p:nvSpPr>
          <p:cNvPr id="33" name="Forma libre 32"/>
          <p:cNvSpPr/>
          <p:nvPr/>
        </p:nvSpPr>
        <p:spPr>
          <a:xfrm>
            <a:off x="6228100" y="54723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>
                <a:hlinkClick r:id="rId3"/>
              </a:rPr>
              <a:t>arts. 42 a 45 </a:t>
            </a:r>
            <a:r>
              <a:rPr lang="es-ES" sz="1400" kern="1200" dirty="0" smtClean="0"/>
              <a:t>EAA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Ley ordinaria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Delegación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Decreto ley</a:t>
            </a:r>
            <a:endParaRPr lang="es-ES" sz="14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En sentido amplio:</a:t>
            </a:r>
            <a:endParaRPr lang="es-ES" sz="1400" kern="1200" dirty="0"/>
          </a:p>
          <a:p>
            <a:pPr marL="228600" lvl="2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Potestad reglamentaria de la </a:t>
            </a:r>
            <a:r>
              <a:rPr lang="es-ES" sz="1400" kern="1200" dirty="0" err="1" smtClean="0"/>
              <a:t>Adm</a:t>
            </a:r>
            <a:r>
              <a:rPr lang="es-ES" sz="1400" kern="1200" dirty="0" smtClean="0"/>
              <a:t>.	</a:t>
            </a:r>
            <a:endParaRPr lang="es-ES" sz="1400" kern="1200" dirty="0"/>
          </a:p>
        </p:txBody>
      </p:sp>
      <p:sp>
        <p:nvSpPr>
          <p:cNvPr id="34" name="Forma libre 33"/>
          <p:cNvSpPr/>
          <p:nvPr/>
        </p:nvSpPr>
        <p:spPr>
          <a:xfrm>
            <a:off x="5842160" y="1779439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La costumbre: arts. 2 CDFA</a:t>
            </a:r>
            <a:endParaRPr lang="es-ES" sz="1800" kern="1200" dirty="0"/>
          </a:p>
        </p:txBody>
      </p:sp>
      <p:sp>
        <p:nvSpPr>
          <p:cNvPr id="35" name="Forma libre 34"/>
          <p:cNvSpPr/>
          <p:nvPr/>
        </p:nvSpPr>
        <p:spPr>
          <a:xfrm>
            <a:off x="7498259" y="1779439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Su relación con la ley</a:t>
            </a:r>
            <a:endParaRPr lang="es-ES" sz="1400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Su prueba</a:t>
            </a:r>
            <a:endParaRPr lang="es-ES" sz="1400" kern="1200" dirty="0"/>
          </a:p>
        </p:txBody>
      </p:sp>
      <p:sp>
        <p:nvSpPr>
          <p:cNvPr id="36" name="Forma libre 35"/>
          <p:cNvSpPr/>
          <p:nvPr/>
        </p:nvSpPr>
        <p:spPr>
          <a:xfrm>
            <a:off x="5770152" y="3867671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Principios generales: art. 3 CDFA</a:t>
            </a:r>
            <a:endParaRPr lang="es-ES" sz="1800" kern="1200" dirty="0"/>
          </a:p>
        </p:txBody>
      </p:sp>
      <p:sp>
        <p:nvSpPr>
          <p:cNvPr id="37" name="Forma libre 36"/>
          <p:cNvSpPr/>
          <p:nvPr/>
        </p:nvSpPr>
        <p:spPr>
          <a:xfrm>
            <a:off x="7426251" y="3867671"/>
            <a:ext cx="2258317" cy="1505545"/>
          </a:xfrm>
          <a:custGeom>
            <a:avLst/>
            <a:gdLst>
              <a:gd name="connsiteX0" fmla="*/ 0 w 2258317"/>
              <a:gd name="connsiteY0" fmla="*/ 0 h 1505545"/>
              <a:gd name="connsiteX1" fmla="*/ 2258317 w 2258317"/>
              <a:gd name="connsiteY1" fmla="*/ 0 h 1505545"/>
              <a:gd name="connsiteX2" fmla="*/ 2258317 w 2258317"/>
              <a:gd name="connsiteY2" fmla="*/ 1505545 h 1505545"/>
              <a:gd name="connsiteX3" fmla="*/ 0 w 2258317"/>
              <a:gd name="connsiteY3" fmla="*/ 1505545 h 1505545"/>
              <a:gd name="connsiteX4" fmla="*/ 0 w 2258317"/>
              <a:gd name="connsiteY4" fmla="*/ 0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17" h="1505545">
                <a:moveTo>
                  <a:pt x="0" y="0"/>
                </a:moveTo>
                <a:lnTo>
                  <a:pt x="2258317" y="0"/>
                </a:lnTo>
                <a:lnTo>
                  <a:pt x="2258317" y="1505545"/>
                </a:lnTo>
                <a:lnTo>
                  <a:pt x="0" y="1505545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i="1" kern="1200" dirty="0" err="1" smtClean="0"/>
              <a:t>Stadum</a:t>
            </a:r>
            <a:endParaRPr lang="es-ES" sz="1400" i="1" kern="1200" dirty="0"/>
          </a:p>
          <a:p>
            <a:pPr marL="114300" lvl="1" indent="-114300" algn="l" defTabSz="6223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kern="1200" dirty="0" smtClean="0"/>
              <a:t>Límites</a:t>
            </a:r>
            <a:endParaRPr lang="es-ES" sz="1400" kern="1200" dirty="0"/>
          </a:p>
        </p:txBody>
      </p:sp>
      <p:sp>
        <p:nvSpPr>
          <p:cNvPr id="38" name="Forma libre 37"/>
          <p:cNvSpPr/>
          <p:nvPr/>
        </p:nvSpPr>
        <p:spPr>
          <a:xfrm>
            <a:off x="4117994" y="5229199"/>
            <a:ext cx="1505545" cy="1505545"/>
          </a:xfrm>
          <a:custGeom>
            <a:avLst/>
            <a:gdLst>
              <a:gd name="connsiteX0" fmla="*/ 0 w 1505545"/>
              <a:gd name="connsiteY0" fmla="*/ 752773 h 1505545"/>
              <a:gd name="connsiteX1" fmla="*/ 752773 w 1505545"/>
              <a:gd name="connsiteY1" fmla="*/ 0 h 1505545"/>
              <a:gd name="connsiteX2" fmla="*/ 1505546 w 1505545"/>
              <a:gd name="connsiteY2" fmla="*/ 752773 h 1505545"/>
              <a:gd name="connsiteX3" fmla="*/ 752773 w 1505545"/>
              <a:gd name="connsiteY3" fmla="*/ 1505546 h 1505545"/>
              <a:gd name="connsiteX4" fmla="*/ 0 w 1505545"/>
              <a:gd name="connsiteY4" fmla="*/ 752773 h 1505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545" h="1505545">
                <a:moveTo>
                  <a:pt x="0" y="752773"/>
                </a:moveTo>
                <a:cubicBezTo>
                  <a:pt x="0" y="337028"/>
                  <a:pt x="337028" y="0"/>
                  <a:pt x="752773" y="0"/>
                </a:cubicBezTo>
                <a:cubicBezTo>
                  <a:pt x="1168518" y="0"/>
                  <a:pt x="1505546" y="337028"/>
                  <a:pt x="1505546" y="752773"/>
                </a:cubicBezTo>
                <a:cubicBezTo>
                  <a:pt x="1505546" y="1168518"/>
                  <a:pt x="1168518" y="1505546"/>
                  <a:pt x="752773" y="1505546"/>
                </a:cubicBezTo>
                <a:cubicBezTo>
                  <a:pt x="337028" y="1505546"/>
                  <a:pt x="0" y="1168518"/>
                  <a:pt x="0" y="752773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912" tIns="231912" rIns="231912" bIns="231912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kern="1200" dirty="0" smtClean="0"/>
              <a:t>¿Otras fuentes?</a:t>
            </a:r>
            <a:endParaRPr lang="es-ES" sz="1800" kern="1200" dirty="0"/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2540000" cy="2108200"/>
          </a:xfrm>
          <a:prstGeom prst="rect">
            <a:avLst/>
          </a:prstGeom>
        </p:spPr>
      </p:pic>
      <p:sp>
        <p:nvSpPr>
          <p:cNvPr id="41" name="Elipse 40"/>
          <p:cNvSpPr/>
          <p:nvPr/>
        </p:nvSpPr>
        <p:spPr>
          <a:xfrm>
            <a:off x="899592" y="4797152"/>
            <a:ext cx="2304256" cy="165618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Derecho supletorio:</a:t>
            </a:r>
          </a:p>
          <a:p>
            <a:pPr algn="ctr"/>
            <a:r>
              <a:rPr lang="es-ES" dirty="0" smtClean="0"/>
              <a:t>Art. 149.1.8º y 3º CE y art. 80 EAA</a:t>
            </a:r>
            <a:endParaRPr lang="es-ES" dirty="0"/>
          </a:p>
        </p:txBody>
      </p:sp>
      <p:sp>
        <p:nvSpPr>
          <p:cNvPr id="42" name="Elipse 41"/>
          <p:cNvSpPr/>
          <p:nvPr/>
        </p:nvSpPr>
        <p:spPr>
          <a:xfrm>
            <a:off x="323528" y="2708920"/>
            <a:ext cx="1994520" cy="129614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Reglamentos europeos</a:t>
            </a:r>
            <a:endParaRPr lang="es-ES" dirty="0"/>
          </a:p>
        </p:txBody>
      </p:sp>
      <p:cxnSp>
        <p:nvCxnSpPr>
          <p:cNvPr id="44" name="Conector recto de flecha 43"/>
          <p:cNvCxnSpPr>
            <a:stCxn id="31" idx="0"/>
            <a:endCxn id="32" idx="3"/>
          </p:cNvCxnSpPr>
          <p:nvPr/>
        </p:nvCxnSpPr>
        <p:spPr>
          <a:xfrm flipV="1">
            <a:off x="4253483" y="1560269"/>
            <a:ext cx="1071290" cy="356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/>
          <p:nvPr/>
        </p:nvCxnSpPr>
        <p:spPr>
          <a:xfrm flipV="1">
            <a:off x="5508104" y="2564904"/>
            <a:ext cx="360040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31" idx="5"/>
            <a:endCxn id="36" idx="0"/>
          </p:cNvCxnSpPr>
          <p:nvPr/>
        </p:nvCxnSpPr>
        <p:spPr>
          <a:xfrm>
            <a:off x="5140634" y="4058604"/>
            <a:ext cx="629518" cy="561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/>
          <p:nvPr/>
        </p:nvCxnSpPr>
        <p:spPr>
          <a:xfrm>
            <a:off x="4283968" y="4437112"/>
            <a:ext cx="658807" cy="792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echa abajo 56"/>
          <p:cNvSpPr/>
          <p:nvPr/>
        </p:nvSpPr>
        <p:spPr>
          <a:xfrm rot="1592505">
            <a:off x="2858501" y="3775658"/>
            <a:ext cx="484632" cy="1255876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Rectángulo 59"/>
          <p:cNvSpPr/>
          <p:nvPr/>
        </p:nvSpPr>
        <p:spPr>
          <a:xfrm>
            <a:off x="6660232" y="6048672"/>
            <a:ext cx="2339752" cy="764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1.1. Las fuentes del Derecho civil aragonés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268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 animBg="1"/>
      <p:bldP spid="35" grpId="0"/>
      <p:bldP spid="36" grpId="0" animBg="1"/>
      <p:bldP spid="37" grpId="0"/>
      <p:bldP spid="38" grpId="0" animBg="1"/>
      <p:bldP spid="41" grpId="0" animBg="1"/>
      <p:bldP spid="42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252536" y="6500367"/>
            <a:ext cx="1368152" cy="313009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A522-122E-4834-9DCB-C636199DD7C9}" type="slidenum">
              <a:rPr lang="es-ES_tradnl" smtClean="0"/>
              <a:t>4</a:t>
            </a:fld>
            <a:endParaRPr lang="es-ES_tradnl"/>
          </a:p>
        </p:txBody>
      </p:sp>
      <p:sp>
        <p:nvSpPr>
          <p:cNvPr id="6" name="5 CuadroTexto"/>
          <p:cNvSpPr txBox="1"/>
          <p:nvPr/>
        </p:nvSpPr>
        <p:spPr>
          <a:xfrm>
            <a:off x="35496" y="44624"/>
            <a:ext cx="91085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La edad de la persona física. Consideraciones generales.</a:t>
            </a:r>
            <a:endParaRPr lang="es-ES_tradnl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41145041"/>
              </p:ext>
            </p:extLst>
          </p:nvPr>
        </p:nvGraphicFramePr>
        <p:xfrm>
          <a:off x="35496" y="280845"/>
          <a:ext cx="9108504" cy="6628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6767311" y="1988840"/>
            <a:ext cx="2339752" cy="1200329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Aragón: </a:t>
            </a:r>
            <a:r>
              <a:rPr lang="es-ES" dirty="0" smtClean="0">
                <a:solidFill>
                  <a:srgbClr val="002060"/>
                </a:solidFill>
              </a:rPr>
              <a:t>arts. 4 a 33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err="1" smtClean="0"/>
              <a:t>Cc.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Cataluña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N</a:t>
            </a:r>
            <a:r>
              <a:rPr lang="es-ES" dirty="0" smtClean="0"/>
              <a:t>avarra.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020272" y="3895888"/>
            <a:ext cx="1835696" cy="1477328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Preferencia/supletoriedad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Ley aplicable: 16.1.1. y 9.1 </a:t>
            </a:r>
            <a:r>
              <a:rPr lang="es-ES" dirty="0" err="1" smtClean="0"/>
              <a:t>Cc.</a:t>
            </a:r>
            <a:endParaRPr lang="es-ES_tradnl" dirty="0"/>
          </a:p>
        </p:txBody>
      </p:sp>
      <p:sp>
        <p:nvSpPr>
          <p:cNvPr id="2" name="1 CuadroTexto"/>
          <p:cNvSpPr txBox="1"/>
          <p:nvPr/>
        </p:nvSpPr>
        <p:spPr>
          <a:xfrm>
            <a:off x="4067944" y="5890046"/>
            <a:ext cx="4464496" cy="92333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Art. </a:t>
            </a:r>
            <a:r>
              <a:rPr lang="es-ES" dirty="0" smtClean="0">
                <a:hlinkClick r:id="rId7"/>
              </a:rPr>
              <a:t>11 CDFA </a:t>
            </a:r>
            <a:r>
              <a:rPr lang="es-ES" dirty="0" smtClean="0"/>
              <a:t>[</a:t>
            </a:r>
            <a:r>
              <a:rPr lang="es-ES" dirty="0" smtClean="0">
                <a:hlinkClick r:id="rId8"/>
              </a:rPr>
              <a:t>315. 2Cc</a:t>
            </a:r>
            <a:r>
              <a:rPr lang="es-ES" dirty="0" smtClean="0"/>
              <a:t>./</a:t>
            </a:r>
            <a:r>
              <a:rPr lang="es-ES" dirty="0" smtClean="0">
                <a:hlinkClick r:id="rId9"/>
              </a:rPr>
              <a:t>211.4.2 </a:t>
            </a:r>
            <a:r>
              <a:rPr lang="es-ES" dirty="0" err="1" smtClean="0">
                <a:hlinkClick r:id="rId9"/>
              </a:rPr>
              <a:t>Cc.Cat</a:t>
            </a:r>
            <a:r>
              <a:rPr lang="es-ES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hlinkClick r:id="rId10"/>
              </a:rPr>
              <a:t>Art. 5 </a:t>
            </a:r>
            <a:r>
              <a:rPr lang="es-ES" dirty="0" err="1" smtClean="0">
                <a:hlinkClick r:id="rId10"/>
              </a:rPr>
              <a:t>Cc</a:t>
            </a:r>
            <a:r>
              <a:rPr lang="es-ES" dirty="0" err="1" smtClean="0"/>
              <a:t>.</a:t>
            </a: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/>
          </a:p>
        </p:txBody>
      </p:sp>
      <p:sp>
        <p:nvSpPr>
          <p:cNvPr id="3" name="2 CuadroTexto"/>
          <p:cNvSpPr txBox="1"/>
          <p:nvPr/>
        </p:nvSpPr>
        <p:spPr>
          <a:xfrm>
            <a:off x="3779912" y="633462"/>
            <a:ext cx="2879827" cy="92333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 smtClean="0">
                <a:solidFill>
                  <a:srgbClr val="002060"/>
                </a:solidFill>
              </a:rPr>
              <a:t>Menor de edad: art. 5 CDFA</a:t>
            </a:r>
          </a:p>
          <a:p>
            <a:pPr>
              <a:lnSpc>
                <a:spcPct val="150000"/>
              </a:lnSpc>
            </a:pPr>
            <a:r>
              <a:rPr lang="es-ES" dirty="0" smtClean="0">
                <a:solidFill>
                  <a:srgbClr val="FF0000"/>
                </a:solidFill>
              </a:rPr>
              <a:t>Mayor de edad : art. 4 CDFA</a:t>
            </a:r>
            <a:endParaRPr lang="es-ES_tradnl" dirty="0">
              <a:solidFill>
                <a:srgbClr val="FF0000"/>
              </a:solidFill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6732240" y="417438"/>
            <a:ext cx="2555776" cy="923330"/>
            <a:chOff x="6732240" y="417438"/>
            <a:chExt cx="2555776" cy="923330"/>
          </a:xfrm>
          <a:scene3d>
            <a:camera prst="isometricOffAxis2Left"/>
            <a:lightRig rig="threePt" dir="t"/>
          </a:scene3d>
        </p:grpSpPr>
        <p:sp>
          <p:nvSpPr>
            <p:cNvPr id="7" name="6 Abrir llave"/>
            <p:cNvSpPr/>
            <p:nvPr/>
          </p:nvSpPr>
          <p:spPr>
            <a:xfrm>
              <a:off x="6732240" y="477405"/>
              <a:ext cx="77724" cy="86336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endParaRPr lang="es-ES_tradnl" dirty="0"/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6876256" y="417438"/>
              <a:ext cx="24117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Menor de 14 años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Mayor de 14 años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" dirty="0" smtClean="0">
                  <a:solidFill>
                    <a:srgbClr val="002060"/>
                  </a:solidFill>
                </a:rPr>
                <a:t>Menor emancipado</a:t>
              </a:r>
              <a:endParaRPr lang="es-ES_tradnl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875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3597F9B-5874-47A3-AF5E-468C7A36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901C370-F3C4-4934-A4F3-1C97982931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A6D19D-346C-44FE-8ED0-6E8831CAD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35D56DD-C89D-4462-9D89-40FD44090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5F9CABC-9695-41FC-9C56-D242F5F11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BBF3A5D-CCDA-42C1-804F-11258F790D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793B528-E035-4ABC-A3F4-C5934FD38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5BBDD30-EA58-4CE6-94E8-4E01DA9F17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AA205EF-65E9-4ED4-902D-AF37E0481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8" grpId="0">
        <p:bldSub>
          <a:bldDgm bld="one"/>
        </p:bldSub>
      </p:bldGraphic>
      <p:bldP spid="10" grpId="0"/>
      <p:bldP spid="11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6512" y="6500366"/>
            <a:ext cx="1807840" cy="313010"/>
          </a:xfrm>
        </p:spPr>
        <p:txBody>
          <a:bodyPr/>
          <a:lstStyle/>
          <a:p>
            <a:pPr algn="l"/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5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35496" y="-27384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2.1. La mayoría de edad</a:t>
            </a:r>
            <a:r>
              <a:rPr lang="es-ES" b="1" dirty="0" smtClean="0"/>
              <a:t>.</a:t>
            </a:r>
            <a:endParaRPr lang="es-ES_tradn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5496" y="1052736"/>
            <a:ext cx="9036496" cy="1152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7237"/>
            <a:ext cx="2592288" cy="2143125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perspectiveHeroicExtremeRightFacing"/>
            <a:lightRig rig="threePt" dir="t"/>
          </a:scene3d>
        </p:spPr>
      </p:pic>
      <p:sp>
        <p:nvSpPr>
          <p:cNvPr id="23" name="22 Rectángulo redondeado"/>
          <p:cNvSpPr/>
          <p:nvPr/>
        </p:nvSpPr>
        <p:spPr>
          <a:xfrm>
            <a:off x="3419872" y="476672"/>
            <a:ext cx="4752528" cy="194421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400" dirty="0" smtClean="0"/>
              <a:t> La mayor edad:</a:t>
            </a:r>
          </a:p>
          <a:p>
            <a:pPr marL="620713" indent="-261938" algn="just">
              <a:buFont typeface="Wingdings" panose="05000000000000000000" pitchFamily="2" charset="2"/>
              <a:buChar char="ü"/>
            </a:pPr>
            <a:r>
              <a:rPr lang="fr-FR" sz="2400" dirty="0" smtClean="0">
                <a:hlinkClick r:id="rId4"/>
              </a:rPr>
              <a:t>Art. 12 </a:t>
            </a:r>
            <a:r>
              <a:rPr lang="fr-FR" sz="2400" dirty="0" smtClean="0"/>
              <a:t>y </a:t>
            </a:r>
            <a:r>
              <a:rPr lang="fr-FR" sz="2400" dirty="0" smtClean="0">
                <a:hlinkClick r:id="rId5"/>
              </a:rPr>
              <a:t>DA 2ª CE</a:t>
            </a:r>
            <a:r>
              <a:rPr lang="fr-FR" sz="2400" dirty="0" smtClean="0"/>
              <a:t>. </a:t>
            </a:r>
          </a:p>
          <a:p>
            <a:pPr marL="620713" indent="-261938" algn="just">
              <a:buFont typeface="Wingdings" panose="05000000000000000000" pitchFamily="2" charset="2"/>
              <a:buChar char="ü"/>
            </a:pPr>
            <a:r>
              <a:rPr lang="fr-FR" sz="2400" dirty="0" smtClean="0">
                <a:hlinkClick r:id="rId6"/>
              </a:rPr>
              <a:t>RD. de 16 de </a:t>
            </a:r>
            <a:r>
              <a:rPr lang="fr-FR" sz="2400" dirty="0" err="1" smtClean="0">
                <a:hlinkClick r:id="rId6"/>
              </a:rPr>
              <a:t>noviembre</a:t>
            </a:r>
            <a:r>
              <a:rPr lang="fr-FR" sz="2400" dirty="0" smtClean="0">
                <a:hlinkClick r:id="rId6"/>
              </a:rPr>
              <a:t> de 1978</a:t>
            </a:r>
            <a:endParaRPr lang="fr-FR" sz="2400" dirty="0" smtClean="0"/>
          </a:p>
        </p:txBody>
      </p:sp>
      <p:sp>
        <p:nvSpPr>
          <p:cNvPr id="24" name="23 Rectángulo redondeado"/>
          <p:cNvSpPr/>
          <p:nvPr/>
        </p:nvSpPr>
        <p:spPr>
          <a:xfrm>
            <a:off x="251520" y="3284984"/>
            <a:ext cx="5040560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La mayor edad en Aragón.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Regulación</a:t>
            </a:r>
            <a:r>
              <a:rPr lang="es-ES" sz="2200" dirty="0" smtClean="0">
                <a:hlinkClick r:id="rId7"/>
              </a:rPr>
              <a:t>: art. 4 CDFA</a:t>
            </a:r>
            <a:endParaRPr lang="es-ES" sz="22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La edad: 18 años. [</a:t>
            </a:r>
            <a:r>
              <a:rPr lang="es-ES" sz="2200" dirty="0" smtClean="0">
                <a:hlinkClick r:id="rId8"/>
              </a:rPr>
              <a:t>arts. 69-70 CDFA</a:t>
            </a:r>
            <a:r>
              <a:rPr lang="es-ES" sz="2200" dirty="0" smtClean="0"/>
              <a:t>]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Mayor edad por matrimonio. </a:t>
            </a:r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Efectos.</a:t>
            </a:r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Límites: </a:t>
            </a:r>
            <a:r>
              <a:rPr lang="es-ES" sz="2200" dirty="0" smtClean="0">
                <a:hlinkClick r:id="rId9"/>
              </a:rPr>
              <a:t>art. 99.4 CDFA</a:t>
            </a:r>
            <a:endParaRPr lang="es-ES" sz="2200" dirty="0" smtClean="0"/>
          </a:p>
          <a:p>
            <a:pPr marL="719138" indent="-342900" algn="just">
              <a:buFont typeface="Wingdings" panose="05000000000000000000" pitchFamily="2" charset="2"/>
              <a:buChar char="ü"/>
            </a:pPr>
            <a:r>
              <a:rPr lang="es-ES" sz="2200" dirty="0" smtClean="0"/>
              <a:t>Matrimonio putativo: </a:t>
            </a:r>
            <a:r>
              <a:rPr lang="es-ES" sz="2200" dirty="0" smtClean="0">
                <a:hlinkClick r:id="rId7"/>
              </a:rPr>
              <a:t>art.4.3 CDFA</a:t>
            </a:r>
            <a:endParaRPr lang="es-ES_tradnl" sz="2200" dirty="0"/>
          </a:p>
        </p:txBody>
      </p:sp>
      <p:grpSp>
        <p:nvGrpSpPr>
          <p:cNvPr id="27" name="26 Grupo"/>
          <p:cNvGrpSpPr/>
          <p:nvPr/>
        </p:nvGrpSpPr>
        <p:grpSpPr>
          <a:xfrm>
            <a:off x="5508103" y="2495479"/>
            <a:ext cx="3563888" cy="3381793"/>
            <a:chOff x="5508103" y="2495479"/>
            <a:chExt cx="3563888" cy="3381793"/>
          </a:xfrm>
        </p:grpSpPr>
        <p:pic>
          <p:nvPicPr>
            <p:cNvPr id="25" name="24 Imagen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3" y="2495479"/>
              <a:ext cx="1886669" cy="2805729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  <a:scene3d>
              <a:camera prst="perspectiveContrastingLeftFacing"/>
              <a:lightRig rig="threePt" dir="t"/>
            </a:scene3d>
          </p:spPr>
        </p:pic>
        <p:pic>
          <p:nvPicPr>
            <p:cNvPr id="26" name="25 Imagen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8970" y="3717344"/>
              <a:ext cx="2403021" cy="2159928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  <a:scene3d>
              <a:camera prst="perspectiveContrastingLeftFacing"/>
              <a:lightRig rig="threePt" dir="t"/>
            </a:scene3d>
          </p:spPr>
        </p:pic>
      </p:grpSp>
    </p:spTree>
    <p:extLst>
      <p:ext uri="{BB962C8B-B14F-4D97-AF65-F5344CB8AC3E}">
        <p14:creationId xmlns:p14="http://schemas.microsoft.com/office/powerpoint/2010/main" val="271979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 animBg="1"/>
      <p:bldP spid="24" grpId="0" build="p" bldLvl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51792" y="6448251"/>
            <a:ext cx="2895600" cy="365125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6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-36512" y="44624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2.2. La menor edad: </a:t>
            </a:r>
            <a:r>
              <a:rPr lang="es-E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común</a:t>
            </a:r>
            <a:r>
              <a:rPr lang="es-ES" sz="2000" b="1" dirty="0" smtClean="0"/>
              <a:t>. Consideraciones generales I</a:t>
            </a:r>
            <a:endParaRPr lang="es-ES_tradnl" sz="2000" b="1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279001090"/>
              </p:ext>
            </p:extLst>
          </p:nvPr>
        </p:nvGraphicFramePr>
        <p:xfrm>
          <a:off x="0" y="332656"/>
          <a:ext cx="91440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444208" y="1064930"/>
            <a:ext cx="2555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Arts. 5-10 CDF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LOPJM</a:t>
            </a: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84168" y="4710043"/>
            <a:ext cx="2915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Regulación: arts. </a:t>
            </a:r>
            <a:r>
              <a:rPr lang="es-ES" dirty="0" smtClean="0">
                <a:hlinkClick r:id="rId7"/>
              </a:rPr>
              <a:t>5,6</a:t>
            </a:r>
            <a:r>
              <a:rPr lang="es-ES" dirty="0" smtClean="0"/>
              <a:t> y </a:t>
            </a:r>
            <a:r>
              <a:rPr lang="es-ES" dirty="0" smtClean="0">
                <a:hlinkClick r:id="rId9"/>
              </a:rPr>
              <a:t>10 CDFA</a:t>
            </a:r>
            <a:endParaRPr lang="es-ES" dirty="0" smtClean="0"/>
          </a:p>
          <a:p>
            <a:pPr marL="447675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Derechos:</a:t>
            </a:r>
            <a:r>
              <a:rPr lang="es-ES" dirty="0" smtClean="0"/>
              <a:t>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art. 4 a 9 LOPJM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art. 6 CDFA</a:t>
            </a: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7675" indent="-285750">
              <a:buFont typeface="Wingdings" panose="05000000000000000000" pitchFamily="2" charset="2"/>
              <a:buChar char="ü"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Deberes: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art. 9 LOPJ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5. 4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66, 67 y 68,, 187.3 CDFA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652120" y="2599744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Instituciones de guarda: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art. 5.2. 4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Autoridad familiar</a:t>
            </a: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Tutela/curatela [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 action="ppaction://hlinkfile"/>
              </a:rPr>
              <a:t>130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/>
              </a:rPr>
              <a:t>139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6"/>
              </a:rPr>
              <a:t>149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dirty="0" smtClean="0"/>
              <a:t>CDFA</a:t>
            </a: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/>
              <a:t>Intervención Judicial: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art. 10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285750">
              <a:buFont typeface="Wingdings" panose="05000000000000000000" pitchFamily="2" charset="2"/>
              <a:buChar char="ü"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Intervención Pública: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art. 5.6</a:t>
            </a:r>
            <a:endParaRPr lang="es-ES_tradnl" dirty="0"/>
          </a:p>
        </p:txBody>
      </p:sp>
      <p:sp>
        <p:nvSpPr>
          <p:cNvPr id="10" name="9 CuadroTexto"/>
          <p:cNvSpPr txBox="1"/>
          <p:nvPr/>
        </p:nvSpPr>
        <p:spPr>
          <a:xfrm>
            <a:off x="3131840" y="630002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El art. </a:t>
            </a:r>
            <a:r>
              <a:rPr lang="es-ES" dirty="0" smtClean="0">
                <a:hlinkClick r:id="rId17"/>
              </a:rPr>
              <a:t>7 CDFA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8483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0F55AE-556B-469F-8E6D-AC22FAF89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864A2CF-7350-401A-A557-87D1ADD73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6DCCF9-0BA8-42A1-A5B8-BABB5D0EC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FE4967-3194-4AAD-925F-D99C16A232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527F2D-87DC-41C0-B260-C34FEE1DD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06B0E5-6FF3-4401-9394-438576E88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877843-C1F2-4055-909D-A7D2BBAA1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43D9C5-553D-4D50-B566-D5193586F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1F39AD-7792-42F3-A8F4-05B1F9A73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931713C-444D-4B9B-90A7-6289A4283F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85DE663-34A2-4DFE-920C-2E3E82145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6512" y="6572374"/>
            <a:ext cx="1015752" cy="313010"/>
          </a:xfrm>
        </p:spPr>
        <p:txBody>
          <a:bodyPr/>
          <a:lstStyle/>
          <a:p>
            <a:pPr algn="l"/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7</a:t>
            </a:fld>
            <a:endParaRPr lang="es-ES_tradnl"/>
          </a:p>
        </p:txBody>
      </p:sp>
      <p:sp>
        <p:nvSpPr>
          <p:cNvPr id="4" name="3 Rectángulo"/>
          <p:cNvSpPr/>
          <p:nvPr/>
        </p:nvSpPr>
        <p:spPr>
          <a:xfrm>
            <a:off x="-54666" y="44624"/>
            <a:ext cx="9180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2.3. La menor edad: </a:t>
            </a:r>
            <a:r>
              <a:rPr lang="es-E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común</a:t>
            </a:r>
            <a:r>
              <a:rPr lang="es-ES" sz="2000" b="1" dirty="0" smtClean="0"/>
              <a:t>. Consideraciones generales: II</a:t>
            </a:r>
            <a:endParaRPr lang="es-ES_tradnl" sz="2000" b="1" dirty="0"/>
          </a:p>
        </p:txBody>
      </p:sp>
      <p:pic>
        <p:nvPicPr>
          <p:cNvPr id="7" name="Picture 2" descr="Resultado de imagen de menores de edad propied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0728"/>
            <a:ext cx="2808312" cy="2736304"/>
          </a:xfrm>
          <a:prstGeom prst="rect">
            <a:avLst/>
          </a:prstGeom>
          <a:noFill/>
          <a:ln>
            <a:noFill/>
          </a:ln>
          <a:effectLst>
            <a:reflection blurRad="6350" stA="50000" endA="295" endPos="92000" dist="101600" dir="5400000" sy="-100000" algn="bl" rotWithShape="0"/>
          </a:effectLst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2699792" y="692696"/>
            <a:ext cx="6282038" cy="59766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200" b="1" dirty="0">
                <a:solidFill>
                  <a:schemeClr val="tx1"/>
                </a:solidFill>
              </a:rPr>
              <a:t>Patrimonio del menor: Administración y disposición</a:t>
            </a:r>
            <a:r>
              <a:rPr lang="es-ES" sz="2200" dirty="0">
                <a:solidFill>
                  <a:schemeClr val="tx1"/>
                </a:solidFill>
              </a:rPr>
              <a:t>: </a:t>
            </a:r>
            <a:r>
              <a:rPr lang="es-ES" sz="2200" dirty="0">
                <a:solidFill>
                  <a:schemeClr val="tx1"/>
                </a:solidFill>
                <a:hlinkClick r:id="rId3"/>
              </a:rPr>
              <a:t>arts. 8 y 9 CDFA</a:t>
            </a:r>
            <a:r>
              <a:rPr lang="es-ES" sz="2200" dirty="0">
                <a:solidFill>
                  <a:schemeClr val="tx1"/>
                </a:solidFill>
              </a:rPr>
              <a:t>.</a:t>
            </a:r>
          </a:p>
          <a:p>
            <a:pPr marL="722313" indent="-3683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Propiedad</a:t>
            </a:r>
            <a:r>
              <a:rPr lang="es-ES" sz="2200" dirty="0" smtClean="0">
                <a:solidFill>
                  <a:schemeClr val="tx1"/>
                </a:solidFill>
                <a:hlinkClick r:id="rId3"/>
              </a:rPr>
              <a:t>: art</a:t>
            </a:r>
            <a:r>
              <a:rPr lang="es-ES" sz="2200" dirty="0">
                <a:solidFill>
                  <a:schemeClr val="tx1"/>
                </a:solidFill>
                <a:hlinkClick r:id="rId3"/>
              </a:rPr>
              <a:t>. 8 </a:t>
            </a:r>
            <a:r>
              <a:rPr lang="es-ES" sz="2200" dirty="0" smtClean="0">
                <a:solidFill>
                  <a:schemeClr val="tx1"/>
                </a:solidFill>
                <a:hlinkClick r:id="rId3"/>
              </a:rPr>
              <a:t>CDFA</a:t>
            </a:r>
            <a:r>
              <a:rPr lang="es-ES" sz="2200" dirty="0" smtClean="0">
                <a:solidFill>
                  <a:schemeClr val="tx1"/>
                </a:solidFill>
              </a:rPr>
              <a:t> [arts. </a:t>
            </a:r>
            <a:r>
              <a:rPr lang="es-ES" sz="2200" dirty="0" smtClean="0">
                <a:solidFill>
                  <a:schemeClr val="tx1"/>
                </a:solidFill>
                <a:hlinkClick r:id="rId4"/>
              </a:rPr>
              <a:t>67, 68 </a:t>
            </a:r>
            <a:r>
              <a:rPr lang="es-ES" sz="2200" dirty="0" smtClean="0">
                <a:solidFill>
                  <a:schemeClr val="tx1"/>
                </a:solidFill>
              </a:rPr>
              <a:t>y </a:t>
            </a:r>
            <a:r>
              <a:rPr lang="es-ES" sz="2200" dirty="0" smtClean="0">
                <a:solidFill>
                  <a:schemeClr val="tx1"/>
                </a:solidFill>
                <a:hlinkClick r:id="rId5"/>
              </a:rPr>
              <a:t>187. 3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  <a:endParaRPr lang="es-ES" sz="2200" dirty="0">
              <a:solidFill>
                <a:schemeClr val="tx1"/>
              </a:solidFill>
            </a:endParaRPr>
          </a:p>
          <a:p>
            <a:pPr marL="722313" indent="-3683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Administración </a:t>
            </a:r>
            <a:r>
              <a:rPr lang="es-ES" sz="2200" dirty="0">
                <a:solidFill>
                  <a:schemeClr val="tx1"/>
                </a:solidFill>
              </a:rPr>
              <a:t>y disposición de los bienes del menor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.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art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.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9</a:t>
            </a:r>
            <a:r>
              <a:rPr lang="es-ES" sz="2200" dirty="0">
                <a:solidFill>
                  <a:schemeClr val="tx1"/>
                </a:solidFill>
                <a:hlinkClick r:id="rId6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hlinkClick r:id="rId6"/>
              </a:rPr>
              <a:t>CDFA </a:t>
            </a:r>
            <a:endParaRPr lang="es-ES" sz="2200" dirty="0" smtClean="0">
              <a:solidFill>
                <a:schemeClr val="tx1"/>
              </a:solidFill>
            </a:endParaRPr>
          </a:p>
          <a:p>
            <a:pPr marL="987425" indent="-3683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" sz="2200" u="sng" dirty="0" smtClean="0">
                <a:solidFill>
                  <a:schemeClr val="tx1"/>
                </a:solidFill>
              </a:rPr>
              <a:t>Administración</a:t>
            </a:r>
            <a:r>
              <a:rPr lang="es-ES" sz="2200" dirty="0" smtClean="0">
                <a:solidFill>
                  <a:schemeClr val="tx1"/>
                </a:solidFill>
              </a:rPr>
              <a:t> de los bienes del menor no emancipado. [ </a:t>
            </a:r>
            <a:r>
              <a:rPr lang="es-ES" sz="2200" dirty="0" smtClean="0">
                <a:solidFill>
                  <a:schemeClr val="tx1"/>
                </a:solidFill>
                <a:hlinkClick r:id="rId7"/>
              </a:rPr>
              <a:t>art. 26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</a:p>
          <a:p>
            <a:pPr marL="990600" indent="-342900" algn="just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s-ES" sz="2200" u="sng" dirty="0" smtClean="0">
                <a:solidFill>
                  <a:schemeClr val="tx1"/>
                </a:solidFill>
              </a:rPr>
              <a:t>Disposición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>
                <a:solidFill>
                  <a:schemeClr val="tx1"/>
                </a:solidFill>
              </a:rPr>
              <a:t>de los bienes del </a:t>
            </a:r>
            <a:r>
              <a:rPr lang="es-ES" sz="2200" dirty="0" smtClean="0">
                <a:solidFill>
                  <a:schemeClr val="tx1"/>
                </a:solidFill>
              </a:rPr>
              <a:t>menor no emancipado.: [</a:t>
            </a:r>
            <a:r>
              <a:rPr lang="es-ES" sz="2200" dirty="0" smtClean="0">
                <a:solidFill>
                  <a:schemeClr val="tx1"/>
                </a:solidFill>
                <a:hlinkClick r:id="rId8"/>
              </a:rPr>
              <a:t>art. 5.3 CDFA</a:t>
            </a:r>
            <a:r>
              <a:rPr lang="es-ES" sz="2200" dirty="0" smtClean="0">
                <a:solidFill>
                  <a:schemeClr val="tx1"/>
                </a:solidFill>
              </a:rPr>
              <a:t>]</a:t>
            </a:r>
            <a:endParaRPr lang="es-ES" sz="2200" dirty="0">
              <a:solidFill>
                <a:schemeClr val="tx1"/>
              </a:solidFill>
            </a:endParaRPr>
          </a:p>
          <a:p>
            <a:pPr marL="725488" indent="-371475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2200" dirty="0" smtClean="0">
                <a:solidFill>
                  <a:schemeClr val="tx1"/>
                </a:solidFill>
              </a:rPr>
              <a:t>Gestión </a:t>
            </a:r>
            <a:r>
              <a:rPr lang="es-ES" sz="2200" dirty="0">
                <a:solidFill>
                  <a:schemeClr val="tx1"/>
                </a:solidFill>
              </a:rPr>
              <a:t>de los bienes del menor: </a:t>
            </a:r>
            <a:r>
              <a:rPr lang="es-ES" sz="2200" dirty="0">
                <a:solidFill>
                  <a:schemeClr val="tx1"/>
                </a:solidFill>
                <a:hlinkClick r:id="rId9"/>
              </a:rPr>
              <a:t>arts. 94 a 99 CDF</a:t>
            </a:r>
            <a:r>
              <a:rPr lang="es-ES" sz="2200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66302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 bldLvl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 rot="20832257">
            <a:off x="-72261" y="4684644"/>
            <a:ext cx="3736092" cy="1955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Regulación:</a:t>
            </a:r>
          </a:p>
          <a:p>
            <a:pPr algn="ctr"/>
            <a:r>
              <a:rPr lang="es-ES" sz="2400" dirty="0" smtClean="0"/>
              <a:t>Arts. 12 a 22 CDFA</a:t>
            </a:r>
          </a:p>
          <a:p>
            <a:pPr algn="ctr"/>
            <a:r>
              <a:rPr lang="es-ES" sz="2400" dirty="0" smtClean="0"/>
              <a:t>Lib. I, </a:t>
            </a:r>
            <a:r>
              <a:rPr lang="es-ES" sz="2400" dirty="0" err="1" smtClean="0"/>
              <a:t>Tit</a:t>
            </a:r>
            <a:r>
              <a:rPr lang="es-ES" sz="2400" dirty="0" smtClean="0"/>
              <a:t>. I, Cap. I secc. 2ª</a:t>
            </a:r>
            <a:endParaRPr lang="es-ES_tradnl" sz="2400" dirty="0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16632" y="6520259"/>
            <a:ext cx="2895600" cy="365125"/>
          </a:xfrm>
        </p:spPr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D2E6-A85C-4443-8863-07BA1AF4A0B4}" type="slidenum">
              <a:rPr lang="es-ES_tradnl" smtClean="0"/>
              <a:t>8</a:t>
            </a:fld>
            <a:endParaRPr lang="es-ES_tradnl"/>
          </a:p>
        </p:txBody>
      </p:sp>
      <p:sp>
        <p:nvSpPr>
          <p:cNvPr id="4" name="3 CuadroTexto"/>
          <p:cNvSpPr txBox="1"/>
          <p:nvPr/>
        </p:nvSpPr>
        <p:spPr>
          <a:xfrm>
            <a:off x="107504" y="-27384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u="sng" dirty="0" smtClean="0"/>
              <a:t>2.4. La persona aragonesa menor de 14 años</a:t>
            </a:r>
            <a:endParaRPr lang="es-ES_tradnl" sz="2000" b="1" u="sng" dirty="0"/>
          </a:p>
        </p:txBody>
      </p:sp>
      <p:graphicFrame>
        <p:nvGraphicFramePr>
          <p:cNvPr id="6" name="5 Diagrama"/>
          <p:cNvGraphicFramePr/>
          <p:nvPr>
            <p:extLst/>
          </p:nvPr>
        </p:nvGraphicFramePr>
        <p:xfrm>
          <a:off x="0" y="548680"/>
          <a:ext cx="9114386" cy="6329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780928"/>
            <a:ext cx="2175520" cy="2591825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590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7CF756-DAC6-469D-8ECF-801D7A47F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B4A101B-0943-4099-946D-EF5C1911E7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83F672B-77CB-4020-8825-56F9DECD5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7F5D66-5ADE-42D7-AB36-6639F9A0D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8BF243-2FB8-4DFB-B883-1F6E605FD7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E874BD-1C42-4B4A-A344-0C390DCF70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FE6144D-4B16-44AA-B7FC-A5BB09A182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8CE3D6B-55C0-4D7F-9F84-186EA30C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F5D16AE-A632-402E-9D77-04F1E1EBB3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D054A5-C740-4C62-9494-32438C1155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E82870C-5498-4C15-B877-DB3C46D3FC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8076CE-8FC5-492B-88C1-96DF2BD1E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465985E-5FE3-42E1-AF45-1FDAD3FDE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D0E4DC-19C7-4FEA-83D3-0C8AAC88B9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6748F3-1E84-4E71-B9FF-6C0A046A83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D6D1AB-BF38-48FA-9357-3C9C8CE662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76D4D6-0484-48F7-B2BC-6A94D69E0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5C7B2B-16F1-4F6B-81B3-143E7D158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1A7A059-9AAF-4DBD-AC3C-8714E77D89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8DEF8A-69C0-48BE-A35B-24B22F343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AD12DB-CC26-4D2F-949E-582881ACE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F4553A0-51A2-440F-9F0B-CE01DFAC6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719305-5246-4310-8E8C-F58B1F27E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21BAFF-0730-478F-9C68-2F0A9E545D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Graphic spid="6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309198207"/>
              </p:ext>
            </p:extLst>
          </p:nvPr>
        </p:nvGraphicFramePr>
        <p:xfrm>
          <a:off x="14748" y="1"/>
          <a:ext cx="9021748" cy="684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18500" y="6500813"/>
            <a:ext cx="430213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FB31C44-EA67-4AE4-9A81-1E6EE12C3563}" type="slidenum">
              <a:rPr lang="en-US" altLang="es-ES_tradnl" sz="1400" smtClean="0"/>
              <a:pPr/>
              <a:t>9</a:t>
            </a:fld>
            <a:endParaRPr lang="en-US" altLang="es-ES_tradnl" sz="1400" smtClean="0"/>
          </a:p>
        </p:txBody>
      </p:sp>
      <p:sp>
        <p:nvSpPr>
          <p:cNvPr id="10244" name="Text Box 2052"/>
          <p:cNvSpPr txBox="1">
            <a:spLocks noChangeArrowheads="1"/>
          </p:cNvSpPr>
          <p:nvPr/>
        </p:nvSpPr>
        <p:spPr bwMode="auto">
          <a:xfrm>
            <a:off x="-180975" y="6597650"/>
            <a:ext cx="9001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ES_tradnl" sz="1000"/>
              <a:t>© Dra. Bayod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32656"/>
            <a:ext cx="1971675" cy="3672408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8184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EDA331-C602-4F04-8AC4-213F8C2A2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2FD6A3-CE75-42EC-81DA-8572DAFC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D35A15-D2FF-41BE-A069-94DC5247F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416220-E885-42CA-8FA8-CE43AFEE5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28E721-2BF4-4FA2-9487-3E60221E55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F7C615-D45E-4C87-959B-F86EF762F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2DE3883-BE42-4462-BCC3-300BC6D87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C48F4B-5BC7-479C-9F0C-09D20B243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3B09223-0688-4EB5-99C5-BC00996E6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99DE78-B435-47F3-8595-C1A6461DC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226E86-0358-447E-954E-27FD15DE0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35B88CF-103E-4FA4-ABFA-F52EDAE3C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5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8771</TotalTime>
  <Words>2410</Words>
  <Application>Microsoft Office PowerPoint</Application>
  <PresentationFormat>Presentación en pantalla (4:3)</PresentationFormat>
  <Paragraphs>388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Edwardian Script ITC</vt:lpstr>
      <vt:lpstr>Garamond</vt:lpstr>
      <vt:lpstr>Times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878</cp:revision>
  <cp:lastPrinted>2022-10-18T16:38:25Z</cp:lastPrinted>
  <dcterms:created xsi:type="dcterms:W3CDTF">2021-09-13T16:18:37Z</dcterms:created>
  <dcterms:modified xsi:type="dcterms:W3CDTF">2023-02-02T16:33:23Z</dcterms:modified>
</cp:coreProperties>
</file>